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9" r:id="rId1"/>
  </p:sldMasterIdLst>
  <p:notesMasterIdLst>
    <p:notesMasterId r:id="rId21"/>
  </p:notesMasterIdLst>
  <p:handoutMasterIdLst>
    <p:handoutMasterId r:id="rId22"/>
  </p:handoutMasterIdLst>
  <p:sldIdLst>
    <p:sldId id="480" r:id="rId2"/>
    <p:sldId id="561" r:id="rId3"/>
    <p:sldId id="562" r:id="rId4"/>
    <p:sldId id="563" r:id="rId5"/>
    <p:sldId id="564" r:id="rId6"/>
    <p:sldId id="565" r:id="rId7"/>
    <p:sldId id="566" r:id="rId8"/>
    <p:sldId id="567" r:id="rId9"/>
    <p:sldId id="568" r:id="rId10"/>
    <p:sldId id="569" r:id="rId11"/>
    <p:sldId id="570" r:id="rId12"/>
    <p:sldId id="571" r:id="rId13"/>
    <p:sldId id="572" r:id="rId14"/>
    <p:sldId id="573" r:id="rId15"/>
    <p:sldId id="574" r:id="rId16"/>
    <p:sldId id="575" r:id="rId17"/>
    <p:sldId id="576" r:id="rId18"/>
    <p:sldId id="577" r:id="rId19"/>
    <p:sldId id="578" r:id="rId20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669900"/>
    <a:srgbClr val="FFAFAF"/>
    <a:srgbClr val="66FF66"/>
    <a:srgbClr val="FFBDBD"/>
    <a:srgbClr val="FFC1C1"/>
    <a:srgbClr val="FFD5D5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72" autoAdjust="0"/>
    <p:restoredTop sz="86462" autoAdjust="0"/>
  </p:normalViewPr>
  <p:slideViewPr>
    <p:cSldViewPr snapToGrid="0">
      <p:cViewPr>
        <p:scale>
          <a:sx n="66" d="100"/>
          <a:sy n="66" d="100"/>
        </p:scale>
        <p:origin x="-1854" y="-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1596" y="-90"/>
      </p:cViewPr>
      <p:guideLst>
        <p:guide orient="horz" pos="3132"/>
        <p:guide pos="213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l" defTabSz="915988">
              <a:defRPr sz="1200" b="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638" y="0"/>
            <a:ext cx="2930525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 b="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30525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defTabSz="915988">
              <a:defRPr sz="1200" b="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638" y="9444038"/>
            <a:ext cx="2930525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916E3C6F-ACA1-4FC4-9268-6B4D6D8005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210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l" defTabSz="915988">
              <a:defRPr sz="1200" b="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638" y="0"/>
            <a:ext cx="2930525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 b="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49300"/>
            <a:ext cx="4960937" cy="37226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700" y="4719638"/>
            <a:ext cx="4957763" cy="44751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30525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defTabSz="915988">
              <a:defRPr sz="1200" b="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638" y="9444038"/>
            <a:ext cx="2930525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B20B41D4-C828-48D9-9388-A70E2A0B2C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893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8AD51-D2F6-473D-A946-7CC91F49E29B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E3884-E778-4B28-8447-743F4DF7F3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335695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8CAC4-E0AA-4DDA-8B5A-FE7E1195E1BA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3FB2E-0FD8-4DFA-AFEF-1DD26CBAE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590170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FB92F-A7C5-47BF-AB6F-20B1E3522917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23B20-155A-411A-8FC4-6CE8988AC8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868031"/>
      </p:ext>
    </p:extLst>
  </p:cSld>
  <p:clrMapOvr>
    <a:masterClrMapping/>
  </p:clrMapOvr>
  <p:transition spd="med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24EA5-4BE4-45B7-BD5D-7B925508115C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6029C-6897-4228-9DC8-0C30DA41D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703849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D32B8-3FE7-49F9-857B-4E3B424FE936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A8500-2ED2-4458-BA55-C85D97287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375490"/>
      </p:ext>
    </p:extLst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C6EEA-FE63-44AC-B225-7F68FF5B209B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D3656-25E0-4222-BC0E-69158F461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513478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8F872-C1A8-4037-9272-2855EA57FEAB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1F04B-CC78-44E1-981D-858B44142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899696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E6449-1E74-4055-9E27-C60BF008B530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93E1-5DB8-40D3-90F2-3A8C3F17C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916671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B5C82-B1BA-43C6-A720-E01EA54C1FE4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15A44-3EC2-49F7-AEFE-33F513EBBA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11315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756B7-D209-4A17-962D-CA084DBBBACE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68AC2-3F5C-49FA-AA53-F176F41F5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6581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242BB-C3EB-4BA4-AA06-DF6980CD5487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10048-E7F9-4D72-8503-35488285C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78545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2D857-A969-497D-95F7-3535D1FECBBD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FA3FF-7F91-4285-90C6-5A6F52F420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982617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C9307-2A37-4E9F-B7CB-D049B4AF3EA9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2583D-F91F-45EB-8BC1-19B2C8283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463310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F4273-7ED1-4CB4-A62E-D09559EC4965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15E88-4AF8-4785-905D-8FDA5DCC41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923526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5E7DBF6-A834-4E8D-AFCA-88197BBDCAD3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6A08A7E2-17C2-424B-AA68-5A32EE7283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1" name="Group 15"/>
          <p:cNvGrpSpPr>
            <a:grpSpLocks/>
          </p:cNvGrpSpPr>
          <p:nvPr userDrawn="1"/>
        </p:nvGrpSpPr>
        <p:grpSpPr bwMode="auto">
          <a:xfrm>
            <a:off x="892175" y="206375"/>
            <a:ext cx="7342188" cy="387350"/>
            <a:chOff x="720" y="96"/>
            <a:chExt cx="5040" cy="244"/>
          </a:xfrm>
        </p:grpSpPr>
        <p:sp>
          <p:nvSpPr>
            <p:cNvPr id="1034" name="Rectangle 16"/>
            <p:cNvSpPr>
              <a:spLocks noChangeArrowheads="1"/>
            </p:cNvSpPr>
            <p:nvPr/>
          </p:nvSpPr>
          <p:spPr bwMode="auto">
            <a:xfrm>
              <a:off x="720" y="96"/>
              <a:ext cx="5028" cy="24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600" b="1">
                <a:latin typeface="Times New Roman" pitchFamily="18" charset="0"/>
              </a:endParaRPr>
            </a:p>
          </p:txBody>
        </p:sp>
        <p:sp>
          <p:nvSpPr>
            <p:cNvPr id="1035" name="Rectangle 17"/>
            <p:cNvSpPr>
              <a:spLocks noChangeArrowheads="1"/>
            </p:cNvSpPr>
            <p:nvPr/>
          </p:nvSpPr>
          <p:spPr bwMode="auto">
            <a:xfrm>
              <a:off x="732" y="96"/>
              <a:ext cx="5028" cy="7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600" b="1">
                <a:latin typeface="Times New Roman" pitchFamily="18" charset="0"/>
              </a:endParaRPr>
            </a:p>
          </p:txBody>
        </p:sp>
        <p:sp>
          <p:nvSpPr>
            <p:cNvPr id="1036" name="Freeform 18"/>
            <p:cNvSpPr>
              <a:spLocks/>
            </p:cNvSpPr>
            <p:nvPr/>
          </p:nvSpPr>
          <p:spPr bwMode="auto">
            <a:xfrm>
              <a:off x="819" y="126"/>
              <a:ext cx="2444" cy="63"/>
            </a:xfrm>
            <a:custGeom>
              <a:avLst/>
              <a:gdLst>
                <a:gd name="T0" fmla="*/ 2387 w 2444"/>
                <a:gd name="T1" fmla="*/ 12 h 63"/>
                <a:gd name="T2" fmla="*/ 2279 w 2444"/>
                <a:gd name="T3" fmla="*/ 38 h 63"/>
                <a:gd name="T4" fmla="*/ 2193 w 2444"/>
                <a:gd name="T5" fmla="*/ 16 h 63"/>
                <a:gd name="T6" fmla="*/ 2113 w 2444"/>
                <a:gd name="T7" fmla="*/ 2 h 63"/>
                <a:gd name="T8" fmla="*/ 2023 w 2444"/>
                <a:gd name="T9" fmla="*/ 29 h 63"/>
                <a:gd name="T10" fmla="*/ 1928 w 2444"/>
                <a:gd name="T11" fmla="*/ 33 h 63"/>
                <a:gd name="T12" fmla="*/ 1847 w 2444"/>
                <a:gd name="T13" fmla="*/ 6 h 63"/>
                <a:gd name="T14" fmla="*/ 1788 w 2444"/>
                <a:gd name="T15" fmla="*/ 5 h 63"/>
                <a:gd name="T16" fmla="*/ 1724 w 2444"/>
                <a:gd name="T17" fmla="*/ 26 h 63"/>
                <a:gd name="T18" fmla="*/ 1654 w 2444"/>
                <a:gd name="T19" fmla="*/ 40 h 63"/>
                <a:gd name="T20" fmla="*/ 1568 w 2444"/>
                <a:gd name="T21" fmla="*/ 17 h 63"/>
                <a:gd name="T22" fmla="*/ 1505 w 2444"/>
                <a:gd name="T23" fmla="*/ 2 h 63"/>
                <a:gd name="T24" fmla="*/ 1441 w 2444"/>
                <a:gd name="T25" fmla="*/ 16 h 63"/>
                <a:gd name="T26" fmla="*/ 1339 w 2444"/>
                <a:gd name="T27" fmla="*/ 40 h 63"/>
                <a:gd name="T28" fmla="*/ 1253 w 2444"/>
                <a:gd name="T29" fmla="*/ 20 h 63"/>
                <a:gd name="T30" fmla="*/ 1188 w 2444"/>
                <a:gd name="T31" fmla="*/ 2 h 63"/>
                <a:gd name="T32" fmla="*/ 1103 w 2444"/>
                <a:gd name="T33" fmla="*/ 24 h 63"/>
                <a:gd name="T34" fmla="*/ 1003 w 2444"/>
                <a:gd name="T35" fmla="*/ 40 h 63"/>
                <a:gd name="T36" fmla="*/ 920 w 2444"/>
                <a:gd name="T37" fmla="*/ 12 h 63"/>
                <a:gd name="T38" fmla="*/ 858 w 2444"/>
                <a:gd name="T39" fmla="*/ 5 h 63"/>
                <a:gd name="T40" fmla="*/ 765 w 2444"/>
                <a:gd name="T41" fmla="*/ 32 h 63"/>
                <a:gd name="T42" fmla="*/ 669 w 2444"/>
                <a:gd name="T43" fmla="*/ 36 h 63"/>
                <a:gd name="T44" fmla="*/ 587 w 2444"/>
                <a:gd name="T45" fmla="*/ 8 h 63"/>
                <a:gd name="T46" fmla="*/ 544 w 2444"/>
                <a:gd name="T47" fmla="*/ 5 h 63"/>
                <a:gd name="T48" fmla="*/ 450 w 2444"/>
                <a:gd name="T49" fmla="*/ 33 h 63"/>
                <a:gd name="T50" fmla="*/ 353 w 2444"/>
                <a:gd name="T51" fmla="*/ 37 h 63"/>
                <a:gd name="T52" fmla="*/ 271 w 2444"/>
                <a:gd name="T53" fmla="*/ 10 h 63"/>
                <a:gd name="T54" fmla="*/ 190 w 2444"/>
                <a:gd name="T55" fmla="*/ 16 h 63"/>
                <a:gd name="T56" fmla="*/ 90 w 2444"/>
                <a:gd name="T57" fmla="*/ 42 h 63"/>
                <a:gd name="T58" fmla="*/ 0 w 2444"/>
                <a:gd name="T59" fmla="*/ 24 h 63"/>
                <a:gd name="T60" fmla="*/ 48 w 2444"/>
                <a:gd name="T61" fmla="*/ 59 h 63"/>
                <a:gd name="T62" fmla="*/ 147 w 2444"/>
                <a:gd name="T63" fmla="*/ 50 h 63"/>
                <a:gd name="T64" fmla="*/ 235 w 2444"/>
                <a:gd name="T65" fmla="*/ 25 h 63"/>
                <a:gd name="T66" fmla="*/ 316 w 2444"/>
                <a:gd name="T67" fmla="*/ 42 h 63"/>
                <a:gd name="T68" fmla="*/ 405 w 2444"/>
                <a:gd name="T69" fmla="*/ 60 h 63"/>
                <a:gd name="T70" fmla="*/ 504 w 2444"/>
                <a:gd name="T71" fmla="*/ 34 h 63"/>
                <a:gd name="T72" fmla="*/ 559 w 2444"/>
                <a:gd name="T73" fmla="*/ 24 h 63"/>
                <a:gd name="T74" fmla="*/ 633 w 2444"/>
                <a:gd name="T75" fmla="*/ 44 h 63"/>
                <a:gd name="T76" fmla="*/ 721 w 2444"/>
                <a:gd name="T77" fmla="*/ 60 h 63"/>
                <a:gd name="T78" fmla="*/ 821 w 2444"/>
                <a:gd name="T79" fmla="*/ 35 h 63"/>
                <a:gd name="T80" fmla="*/ 901 w 2444"/>
                <a:gd name="T81" fmla="*/ 26 h 63"/>
                <a:gd name="T82" fmla="*/ 983 w 2444"/>
                <a:gd name="T83" fmla="*/ 54 h 63"/>
                <a:gd name="T84" fmla="*/ 1080 w 2444"/>
                <a:gd name="T85" fmla="*/ 51 h 63"/>
                <a:gd name="T86" fmla="*/ 1172 w 2444"/>
                <a:gd name="T87" fmla="*/ 24 h 63"/>
                <a:gd name="T88" fmla="*/ 1253 w 2444"/>
                <a:gd name="T89" fmla="*/ 37 h 63"/>
                <a:gd name="T90" fmla="*/ 1339 w 2444"/>
                <a:gd name="T91" fmla="*/ 59 h 63"/>
                <a:gd name="T92" fmla="*/ 1439 w 2444"/>
                <a:gd name="T93" fmla="*/ 35 h 63"/>
                <a:gd name="T94" fmla="*/ 1504 w 2444"/>
                <a:gd name="T95" fmla="*/ 21 h 63"/>
                <a:gd name="T96" fmla="*/ 1569 w 2444"/>
                <a:gd name="T97" fmla="*/ 38 h 63"/>
                <a:gd name="T98" fmla="*/ 1655 w 2444"/>
                <a:gd name="T99" fmla="*/ 59 h 63"/>
                <a:gd name="T100" fmla="*/ 1725 w 2444"/>
                <a:gd name="T101" fmla="*/ 46 h 63"/>
                <a:gd name="T102" fmla="*/ 1788 w 2444"/>
                <a:gd name="T103" fmla="*/ 25 h 63"/>
                <a:gd name="T104" fmla="*/ 1847 w 2444"/>
                <a:gd name="T105" fmla="*/ 24 h 63"/>
                <a:gd name="T106" fmla="*/ 1929 w 2444"/>
                <a:gd name="T107" fmla="*/ 52 h 63"/>
                <a:gd name="T108" fmla="*/ 2023 w 2444"/>
                <a:gd name="T109" fmla="*/ 49 h 63"/>
                <a:gd name="T110" fmla="*/ 2113 w 2444"/>
                <a:gd name="T111" fmla="*/ 22 h 63"/>
                <a:gd name="T112" fmla="*/ 2193 w 2444"/>
                <a:gd name="T113" fmla="*/ 35 h 63"/>
                <a:gd name="T114" fmla="*/ 2279 w 2444"/>
                <a:gd name="T115" fmla="*/ 57 h 63"/>
                <a:gd name="T116" fmla="*/ 2387 w 2444"/>
                <a:gd name="T117" fmla="*/ 33 h 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444" h="63">
                  <a:moveTo>
                    <a:pt x="2443" y="0"/>
                  </a:moveTo>
                  <a:lnTo>
                    <a:pt x="2443" y="0"/>
                  </a:lnTo>
                  <a:lnTo>
                    <a:pt x="2437" y="0"/>
                  </a:lnTo>
                  <a:lnTo>
                    <a:pt x="2429" y="1"/>
                  </a:lnTo>
                  <a:lnTo>
                    <a:pt x="2422" y="2"/>
                  </a:lnTo>
                  <a:lnTo>
                    <a:pt x="2413" y="4"/>
                  </a:lnTo>
                  <a:lnTo>
                    <a:pt x="2405" y="7"/>
                  </a:lnTo>
                  <a:lnTo>
                    <a:pt x="2396" y="10"/>
                  </a:lnTo>
                  <a:lnTo>
                    <a:pt x="2387" y="12"/>
                  </a:lnTo>
                  <a:lnTo>
                    <a:pt x="2377" y="15"/>
                  </a:lnTo>
                  <a:lnTo>
                    <a:pt x="2366" y="20"/>
                  </a:lnTo>
                  <a:lnTo>
                    <a:pt x="2353" y="24"/>
                  </a:lnTo>
                  <a:lnTo>
                    <a:pt x="2341" y="27"/>
                  </a:lnTo>
                  <a:lnTo>
                    <a:pt x="2328" y="31"/>
                  </a:lnTo>
                  <a:lnTo>
                    <a:pt x="2316" y="34"/>
                  </a:lnTo>
                  <a:lnTo>
                    <a:pt x="2303" y="36"/>
                  </a:lnTo>
                  <a:lnTo>
                    <a:pt x="2291" y="37"/>
                  </a:lnTo>
                  <a:lnTo>
                    <a:pt x="2279" y="38"/>
                  </a:lnTo>
                  <a:lnTo>
                    <a:pt x="2268" y="37"/>
                  </a:lnTo>
                  <a:lnTo>
                    <a:pt x="2258" y="37"/>
                  </a:lnTo>
                  <a:lnTo>
                    <a:pt x="2247" y="34"/>
                  </a:lnTo>
                  <a:lnTo>
                    <a:pt x="2238" y="32"/>
                  </a:lnTo>
                  <a:lnTo>
                    <a:pt x="2229" y="29"/>
                  </a:lnTo>
                  <a:lnTo>
                    <a:pt x="2219" y="26"/>
                  </a:lnTo>
                  <a:lnTo>
                    <a:pt x="2211" y="22"/>
                  </a:lnTo>
                  <a:lnTo>
                    <a:pt x="2201" y="19"/>
                  </a:lnTo>
                  <a:lnTo>
                    <a:pt x="2193" y="16"/>
                  </a:lnTo>
                  <a:lnTo>
                    <a:pt x="2184" y="12"/>
                  </a:lnTo>
                  <a:lnTo>
                    <a:pt x="2175" y="9"/>
                  </a:lnTo>
                  <a:lnTo>
                    <a:pt x="2166" y="7"/>
                  </a:lnTo>
                  <a:lnTo>
                    <a:pt x="2156" y="4"/>
                  </a:lnTo>
                  <a:lnTo>
                    <a:pt x="2148" y="2"/>
                  </a:lnTo>
                  <a:lnTo>
                    <a:pt x="2138" y="1"/>
                  </a:lnTo>
                  <a:lnTo>
                    <a:pt x="2128" y="1"/>
                  </a:lnTo>
                  <a:lnTo>
                    <a:pt x="2121" y="1"/>
                  </a:lnTo>
                  <a:lnTo>
                    <a:pt x="2113" y="2"/>
                  </a:lnTo>
                  <a:lnTo>
                    <a:pt x="2104" y="4"/>
                  </a:lnTo>
                  <a:lnTo>
                    <a:pt x="2096" y="7"/>
                  </a:lnTo>
                  <a:lnTo>
                    <a:pt x="2086" y="10"/>
                  </a:lnTo>
                  <a:lnTo>
                    <a:pt x="2076" y="12"/>
                  </a:lnTo>
                  <a:lnTo>
                    <a:pt x="2066" y="16"/>
                  </a:lnTo>
                  <a:lnTo>
                    <a:pt x="2056" y="20"/>
                  </a:lnTo>
                  <a:lnTo>
                    <a:pt x="2045" y="23"/>
                  </a:lnTo>
                  <a:lnTo>
                    <a:pt x="2034" y="27"/>
                  </a:lnTo>
                  <a:lnTo>
                    <a:pt x="2023" y="29"/>
                  </a:lnTo>
                  <a:lnTo>
                    <a:pt x="2012" y="33"/>
                  </a:lnTo>
                  <a:lnTo>
                    <a:pt x="2002" y="35"/>
                  </a:lnTo>
                  <a:lnTo>
                    <a:pt x="1991" y="37"/>
                  </a:lnTo>
                  <a:lnTo>
                    <a:pt x="1980" y="38"/>
                  </a:lnTo>
                  <a:lnTo>
                    <a:pt x="1969" y="38"/>
                  </a:lnTo>
                  <a:lnTo>
                    <a:pt x="1958" y="38"/>
                  </a:lnTo>
                  <a:lnTo>
                    <a:pt x="1948" y="37"/>
                  </a:lnTo>
                  <a:lnTo>
                    <a:pt x="1939" y="35"/>
                  </a:lnTo>
                  <a:lnTo>
                    <a:pt x="1928" y="33"/>
                  </a:lnTo>
                  <a:lnTo>
                    <a:pt x="1919" y="31"/>
                  </a:lnTo>
                  <a:lnTo>
                    <a:pt x="1910" y="28"/>
                  </a:lnTo>
                  <a:lnTo>
                    <a:pt x="1901" y="25"/>
                  </a:lnTo>
                  <a:lnTo>
                    <a:pt x="1891" y="21"/>
                  </a:lnTo>
                  <a:lnTo>
                    <a:pt x="1883" y="18"/>
                  </a:lnTo>
                  <a:lnTo>
                    <a:pt x="1874" y="15"/>
                  </a:lnTo>
                  <a:lnTo>
                    <a:pt x="1865" y="11"/>
                  </a:lnTo>
                  <a:lnTo>
                    <a:pt x="1856" y="9"/>
                  </a:lnTo>
                  <a:lnTo>
                    <a:pt x="1847" y="6"/>
                  </a:lnTo>
                  <a:lnTo>
                    <a:pt x="1837" y="4"/>
                  </a:lnTo>
                  <a:lnTo>
                    <a:pt x="1828" y="2"/>
                  </a:lnTo>
                  <a:lnTo>
                    <a:pt x="1819" y="1"/>
                  </a:lnTo>
                  <a:lnTo>
                    <a:pt x="1814" y="1"/>
                  </a:lnTo>
                  <a:lnTo>
                    <a:pt x="1809" y="1"/>
                  </a:lnTo>
                  <a:lnTo>
                    <a:pt x="1804" y="2"/>
                  </a:lnTo>
                  <a:lnTo>
                    <a:pt x="1799" y="3"/>
                  </a:lnTo>
                  <a:lnTo>
                    <a:pt x="1794" y="4"/>
                  </a:lnTo>
                  <a:lnTo>
                    <a:pt x="1788" y="5"/>
                  </a:lnTo>
                  <a:lnTo>
                    <a:pt x="1782" y="7"/>
                  </a:lnTo>
                  <a:lnTo>
                    <a:pt x="1776" y="9"/>
                  </a:lnTo>
                  <a:lnTo>
                    <a:pt x="1769" y="11"/>
                  </a:lnTo>
                  <a:lnTo>
                    <a:pt x="1762" y="14"/>
                  </a:lnTo>
                  <a:lnTo>
                    <a:pt x="1755" y="16"/>
                  </a:lnTo>
                  <a:lnTo>
                    <a:pt x="1747" y="18"/>
                  </a:lnTo>
                  <a:lnTo>
                    <a:pt x="1740" y="21"/>
                  </a:lnTo>
                  <a:lnTo>
                    <a:pt x="1732" y="24"/>
                  </a:lnTo>
                  <a:lnTo>
                    <a:pt x="1724" y="26"/>
                  </a:lnTo>
                  <a:lnTo>
                    <a:pt x="1716" y="28"/>
                  </a:lnTo>
                  <a:lnTo>
                    <a:pt x="1708" y="31"/>
                  </a:lnTo>
                  <a:lnTo>
                    <a:pt x="1700" y="33"/>
                  </a:lnTo>
                  <a:lnTo>
                    <a:pt x="1692" y="34"/>
                  </a:lnTo>
                  <a:lnTo>
                    <a:pt x="1684" y="36"/>
                  </a:lnTo>
                  <a:lnTo>
                    <a:pt x="1677" y="37"/>
                  </a:lnTo>
                  <a:lnTo>
                    <a:pt x="1670" y="38"/>
                  </a:lnTo>
                  <a:lnTo>
                    <a:pt x="1662" y="39"/>
                  </a:lnTo>
                  <a:lnTo>
                    <a:pt x="1654" y="40"/>
                  </a:lnTo>
                  <a:lnTo>
                    <a:pt x="1643" y="39"/>
                  </a:lnTo>
                  <a:lnTo>
                    <a:pt x="1633" y="38"/>
                  </a:lnTo>
                  <a:lnTo>
                    <a:pt x="1624" y="36"/>
                  </a:lnTo>
                  <a:lnTo>
                    <a:pt x="1614" y="34"/>
                  </a:lnTo>
                  <a:lnTo>
                    <a:pt x="1604" y="31"/>
                  </a:lnTo>
                  <a:lnTo>
                    <a:pt x="1596" y="28"/>
                  </a:lnTo>
                  <a:lnTo>
                    <a:pt x="1586" y="24"/>
                  </a:lnTo>
                  <a:lnTo>
                    <a:pt x="1577" y="21"/>
                  </a:lnTo>
                  <a:lnTo>
                    <a:pt x="1568" y="17"/>
                  </a:lnTo>
                  <a:lnTo>
                    <a:pt x="1559" y="14"/>
                  </a:lnTo>
                  <a:lnTo>
                    <a:pt x="1551" y="11"/>
                  </a:lnTo>
                  <a:lnTo>
                    <a:pt x="1542" y="8"/>
                  </a:lnTo>
                  <a:lnTo>
                    <a:pt x="1533" y="5"/>
                  </a:lnTo>
                  <a:lnTo>
                    <a:pt x="1523" y="4"/>
                  </a:lnTo>
                  <a:lnTo>
                    <a:pt x="1514" y="2"/>
                  </a:lnTo>
                  <a:lnTo>
                    <a:pt x="1505" y="2"/>
                  </a:lnTo>
                  <a:lnTo>
                    <a:pt x="1504" y="2"/>
                  </a:lnTo>
                  <a:lnTo>
                    <a:pt x="1505" y="2"/>
                  </a:lnTo>
                  <a:lnTo>
                    <a:pt x="1497" y="2"/>
                  </a:lnTo>
                  <a:lnTo>
                    <a:pt x="1489" y="3"/>
                  </a:lnTo>
                  <a:lnTo>
                    <a:pt x="1481" y="5"/>
                  </a:lnTo>
                  <a:lnTo>
                    <a:pt x="1471" y="7"/>
                  </a:lnTo>
                  <a:lnTo>
                    <a:pt x="1461" y="10"/>
                  </a:lnTo>
                  <a:lnTo>
                    <a:pt x="1451" y="13"/>
                  </a:lnTo>
                  <a:lnTo>
                    <a:pt x="1441" y="16"/>
                  </a:lnTo>
                  <a:lnTo>
                    <a:pt x="1429" y="20"/>
                  </a:lnTo>
                  <a:lnTo>
                    <a:pt x="1418" y="24"/>
                  </a:lnTo>
                  <a:lnTo>
                    <a:pt x="1407" y="27"/>
                  </a:lnTo>
                  <a:lnTo>
                    <a:pt x="1395" y="30"/>
                  </a:lnTo>
                  <a:lnTo>
                    <a:pt x="1384" y="33"/>
                  </a:lnTo>
                  <a:lnTo>
                    <a:pt x="1372" y="35"/>
                  </a:lnTo>
                  <a:lnTo>
                    <a:pt x="1361" y="38"/>
                  </a:lnTo>
                  <a:lnTo>
                    <a:pt x="1349" y="39"/>
                  </a:lnTo>
                  <a:lnTo>
                    <a:pt x="1339" y="40"/>
                  </a:lnTo>
                  <a:lnTo>
                    <a:pt x="1328" y="40"/>
                  </a:lnTo>
                  <a:lnTo>
                    <a:pt x="1318" y="38"/>
                  </a:lnTo>
                  <a:lnTo>
                    <a:pt x="1307" y="37"/>
                  </a:lnTo>
                  <a:lnTo>
                    <a:pt x="1298" y="35"/>
                  </a:lnTo>
                  <a:lnTo>
                    <a:pt x="1289" y="32"/>
                  </a:lnTo>
                  <a:lnTo>
                    <a:pt x="1279" y="29"/>
                  </a:lnTo>
                  <a:lnTo>
                    <a:pt x="1270" y="26"/>
                  </a:lnTo>
                  <a:lnTo>
                    <a:pt x="1261" y="22"/>
                  </a:lnTo>
                  <a:lnTo>
                    <a:pt x="1253" y="20"/>
                  </a:lnTo>
                  <a:lnTo>
                    <a:pt x="1243" y="16"/>
                  </a:lnTo>
                  <a:lnTo>
                    <a:pt x="1235" y="13"/>
                  </a:lnTo>
                  <a:lnTo>
                    <a:pt x="1226" y="10"/>
                  </a:lnTo>
                  <a:lnTo>
                    <a:pt x="1216" y="7"/>
                  </a:lnTo>
                  <a:lnTo>
                    <a:pt x="1207" y="5"/>
                  </a:lnTo>
                  <a:lnTo>
                    <a:pt x="1198" y="4"/>
                  </a:lnTo>
                  <a:lnTo>
                    <a:pt x="1188" y="2"/>
                  </a:lnTo>
                  <a:lnTo>
                    <a:pt x="1187" y="2"/>
                  </a:lnTo>
                  <a:lnTo>
                    <a:pt x="1188" y="2"/>
                  </a:lnTo>
                  <a:lnTo>
                    <a:pt x="1181" y="2"/>
                  </a:lnTo>
                  <a:lnTo>
                    <a:pt x="1173" y="4"/>
                  </a:lnTo>
                  <a:lnTo>
                    <a:pt x="1164" y="5"/>
                  </a:lnTo>
                  <a:lnTo>
                    <a:pt x="1155" y="8"/>
                  </a:lnTo>
                  <a:lnTo>
                    <a:pt x="1145" y="11"/>
                  </a:lnTo>
                  <a:lnTo>
                    <a:pt x="1136" y="14"/>
                  </a:lnTo>
                  <a:lnTo>
                    <a:pt x="1124" y="17"/>
                  </a:lnTo>
                  <a:lnTo>
                    <a:pt x="1114" y="21"/>
                  </a:lnTo>
                  <a:lnTo>
                    <a:pt x="1103" y="24"/>
                  </a:lnTo>
                  <a:lnTo>
                    <a:pt x="1092" y="28"/>
                  </a:lnTo>
                  <a:lnTo>
                    <a:pt x="1080" y="31"/>
                  </a:lnTo>
                  <a:lnTo>
                    <a:pt x="1069" y="34"/>
                  </a:lnTo>
                  <a:lnTo>
                    <a:pt x="1057" y="37"/>
                  </a:lnTo>
                  <a:lnTo>
                    <a:pt x="1046" y="39"/>
                  </a:lnTo>
                  <a:lnTo>
                    <a:pt x="1035" y="40"/>
                  </a:lnTo>
                  <a:lnTo>
                    <a:pt x="1024" y="41"/>
                  </a:lnTo>
                  <a:lnTo>
                    <a:pt x="1013" y="40"/>
                  </a:lnTo>
                  <a:lnTo>
                    <a:pt x="1003" y="40"/>
                  </a:lnTo>
                  <a:lnTo>
                    <a:pt x="993" y="37"/>
                  </a:lnTo>
                  <a:lnTo>
                    <a:pt x="983" y="35"/>
                  </a:lnTo>
                  <a:lnTo>
                    <a:pt x="974" y="33"/>
                  </a:lnTo>
                  <a:lnTo>
                    <a:pt x="964" y="29"/>
                  </a:lnTo>
                  <a:lnTo>
                    <a:pt x="956" y="25"/>
                  </a:lnTo>
                  <a:lnTo>
                    <a:pt x="946" y="22"/>
                  </a:lnTo>
                  <a:lnTo>
                    <a:pt x="938" y="19"/>
                  </a:lnTo>
                  <a:lnTo>
                    <a:pt x="929" y="15"/>
                  </a:lnTo>
                  <a:lnTo>
                    <a:pt x="920" y="12"/>
                  </a:lnTo>
                  <a:lnTo>
                    <a:pt x="911" y="10"/>
                  </a:lnTo>
                  <a:lnTo>
                    <a:pt x="901" y="7"/>
                  </a:lnTo>
                  <a:lnTo>
                    <a:pt x="893" y="5"/>
                  </a:lnTo>
                  <a:lnTo>
                    <a:pt x="883" y="4"/>
                  </a:lnTo>
                  <a:lnTo>
                    <a:pt x="873" y="4"/>
                  </a:lnTo>
                  <a:lnTo>
                    <a:pt x="874" y="4"/>
                  </a:lnTo>
                  <a:lnTo>
                    <a:pt x="873" y="4"/>
                  </a:lnTo>
                  <a:lnTo>
                    <a:pt x="866" y="4"/>
                  </a:lnTo>
                  <a:lnTo>
                    <a:pt x="858" y="5"/>
                  </a:lnTo>
                  <a:lnTo>
                    <a:pt x="850" y="7"/>
                  </a:lnTo>
                  <a:lnTo>
                    <a:pt x="840" y="9"/>
                  </a:lnTo>
                  <a:lnTo>
                    <a:pt x="831" y="11"/>
                  </a:lnTo>
                  <a:lnTo>
                    <a:pt x="821" y="15"/>
                  </a:lnTo>
                  <a:lnTo>
                    <a:pt x="810" y="18"/>
                  </a:lnTo>
                  <a:lnTo>
                    <a:pt x="800" y="21"/>
                  </a:lnTo>
                  <a:lnTo>
                    <a:pt x="788" y="25"/>
                  </a:lnTo>
                  <a:lnTo>
                    <a:pt x="777" y="29"/>
                  </a:lnTo>
                  <a:lnTo>
                    <a:pt x="765" y="32"/>
                  </a:lnTo>
                  <a:lnTo>
                    <a:pt x="754" y="35"/>
                  </a:lnTo>
                  <a:lnTo>
                    <a:pt x="743" y="37"/>
                  </a:lnTo>
                  <a:lnTo>
                    <a:pt x="731" y="40"/>
                  </a:lnTo>
                  <a:lnTo>
                    <a:pt x="720" y="41"/>
                  </a:lnTo>
                  <a:lnTo>
                    <a:pt x="709" y="41"/>
                  </a:lnTo>
                  <a:lnTo>
                    <a:pt x="698" y="41"/>
                  </a:lnTo>
                  <a:lnTo>
                    <a:pt x="688" y="40"/>
                  </a:lnTo>
                  <a:lnTo>
                    <a:pt x="679" y="38"/>
                  </a:lnTo>
                  <a:lnTo>
                    <a:pt x="669" y="36"/>
                  </a:lnTo>
                  <a:lnTo>
                    <a:pt x="659" y="33"/>
                  </a:lnTo>
                  <a:lnTo>
                    <a:pt x="651" y="30"/>
                  </a:lnTo>
                  <a:lnTo>
                    <a:pt x="641" y="27"/>
                  </a:lnTo>
                  <a:lnTo>
                    <a:pt x="632" y="23"/>
                  </a:lnTo>
                  <a:lnTo>
                    <a:pt x="623" y="20"/>
                  </a:lnTo>
                  <a:lnTo>
                    <a:pt x="614" y="16"/>
                  </a:lnTo>
                  <a:lnTo>
                    <a:pt x="606" y="13"/>
                  </a:lnTo>
                  <a:lnTo>
                    <a:pt x="596" y="10"/>
                  </a:lnTo>
                  <a:lnTo>
                    <a:pt x="587" y="8"/>
                  </a:lnTo>
                  <a:lnTo>
                    <a:pt x="578" y="6"/>
                  </a:lnTo>
                  <a:lnTo>
                    <a:pt x="569" y="5"/>
                  </a:lnTo>
                  <a:lnTo>
                    <a:pt x="559" y="4"/>
                  </a:lnTo>
                  <a:lnTo>
                    <a:pt x="558" y="4"/>
                  </a:lnTo>
                  <a:lnTo>
                    <a:pt x="559" y="4"/>
                  </a:lnTo>
                  <a:lnTo>
                    <a:pt x="560" y="4"/>
                  </a:lnTo>
                  <a:lnTo>
                    <a:pt x="559" y="4"/>
                  </a:lnTo>
                  <a:lnTo>
                    <a:pt x="552" y="4"/>
                  </a:lnTo>
                  <a:lnTo>
                    <a:pt x="544" y="5"/>
                  </a:lnTo>
                  <a:lnTo>
                    <a:pt x="536" y="7"/>
                  </a:lnTo>
                  <a:lnTo>
                    <a:pt x="526" y="10"/>
                  </a:lnTo>
                  <a:lnTo>
                    <a:pt x="516" y="12"/>
                  </a:lnTo>
                  <a:lnTo>
                    <a:pt x="506" y="15"/>
                  </a:lnTo>
                  <a:lnTo>
                    <a:pt x="496" y="18"/>
                  </a:lnTo>
                  <a:lnTo>
                    <a:pt x="484" y="22"/>
                  </a:lnTo>
                  <a:lnTo>
                    <a:pt x="473" y="26"/>
                  </a:lnTo>
                  <a:lnTo>
                    <a:pt x="462" y="29"/>
                  </a:lnTo>
                  <a:lnTo>
                    <a:pt x="450" y="33"/>
                  </a:lnTo>
                  <a:lnTo>
                    <a:pt x="438" y="35"/>
                  </a:lnTo>
                  <a:lnTo>
                    <a:pt x="427" y="38"/>
                  </a:lnTo>
                  <a:lnTo>
                    <a:pt x="416" y="40"/>
                  </a:lnTo>
                  <a:lnTo>
                    <a:pt x="404" y="41"/>
                  </a:lnTo>
                  <a:lnTo>
                    <a:pt x="394" y="42"/>
                  </a:lnTo>
                  <a:lnTo>
                    <a:pt x="383" y="42"/>
                  </a:lnTo>
                  <a:lnTo>
                    <a:pt x="373" y="41"/>
                  </a:lnTo>
                  <a:lnTo>
                    <a:pt x="363" y="39"/>
                  </a:lnTo>
                  <a:lnTo>
                    <a:pt x="353" y="37"/>
                  </a:lnTo>
                  <a:lnTo>
                    <a:pt x="344" y="34"/>
                  </a:lnTo>
                  <a:lnTo>
                    <a:pt x="334" y="31"/>
                  </a:lnTo>
                  <a:lnTo>
                    <a:pt x="325" y="28"/>
                  </a:lnTo>
                  <a:lnTo>
                    <a:pt x="316" y="25"/>
                  </a:lnTo>
                  <a:lnTo>
                    <a:pt x="308" y="21"/>
                  </a:lnTo>
                  <a:lnTo>
                    <a:pt x="298" y="18"/>
                  </a:lnTo>
                  <a:lnTo>
                    <a:pt x="289" y="15"/>
                  </a:lnTo>
                  <a:lnTo>
                    <a:pt x="281" y="12"/>
                  </a:lnTo>
                  <a:lnTo>
                    <a:pt x="271" y="10"/>
                  </a:lnTo>
                  <a:lnTo>
                    <a:pt x="262" y="7"/>
                  </a:lnTo>
                  <a:lnTo>
                    <a:pt x="252" y="6"/>
                  </a:lnTo>
                  <a:lnTo>
                    <a:pt x="243" y="5"/>
                  </a:lnTo>
                  <a:lnTo>
                    <a:pt x="236" y="5"/>
                  </a:lnTo>
                  <a:lnTo>
                    <a:pt x="228" y="6"/>
                  </a:lnTo>
                  <a:lnTo>
                    <a:pt x="219" y="8"/>
                  </a:lnTo>
                  <a:lnTo>
                    <a:pt x="210" y="10"/>
                  </a:lnTo>
                  <a:lnTo>
                    <a:pt x="201" y="12"/>
                  </a:lnTo>
                  <a:lnTo>
                    <a:pt x="190" y="16"/>
                  </a:lnTo>
                  <a:lnTo>
                    <a:pt x="180" y="19"/>
                  </a:lnTo>
                  <a:lnTo>
                    <a:pt x="168" y="22"/>
                  </a:lnTo>
                  <a:lnTo>
                    <a:pt x="158" y="27"/>
                  </a:lnTo>
                  <a:lnTo>
                    <a:pt x="147" y="30"/>
                  </a:lnTo>
                  <a:lnTo>
                    <a:pt x="135" y="33"/>
                  </a:lnTo>
                  <a:lnTo>
                    <a:pt x="124" y="36"/>
                  </a:lnTo>
                  <a:lnTo>
                    <a:pt x="112" y="38"/>
                  </a:lnTo>
                  <a:lnTo>
                    <a:pt x="101" y="41"/>
                  </a:lnTo>
                  <a:lnTo>
                    <a:pt x="90" y="42"/>
                  </a:lnTo>
                  <a:lnTo>
                    <a:pt x="79" y="42"/>
                  </a:lnTo>
                  <a:lnTo>
                    <a:pt x="68" y="42"/>
                  </a:lnTo>
                  <a:lnTo>
                    <a:pt x="57" y="41"/>
                  </a:lnTo>
                  <a:lnTo>
                    <a:pt x="47" y="40"/>
                  </a:lnTo>
                  <a:lnTo>
                    <a:pt x="38" y="37"/>
                  </a:lnTo>
                  <a:lnTo>
                    <a:pt x="28" y="34"/>
                  </a:lnTo>
                  <a:lnTo>
                    <a:pt x="19" y="31"/>
                  </a:lnTo>
                  <a:lnTo>
                    <a:pt x="10" y="27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4"/>
                  </a:lnTo>
                  <a:lnTo>
                    <a:pt x="1" y="38"/>
                  </a:lnTo>
                  <a:lnTo>
                    <a:pt x="1" y="43"/>
                  </a:lnTo>
                  <a:lnTo>
                    <a:pt x="10" y="47"/>
                  </a:lnTo>
                  <a:lnTo>
                    <a:pt x="19" y="50"/>
                  </a:lnTo>
                  <a:lnTo>
                    <a:pt x="28" y="53"/>
                  </a:lnTo>
                  <a:lnTo>
                    <a:pt x="38" y="56"/>
                  </a:lnTo>
                  <a:lnTo>
                    <a:pt x="48" y="59"/>
                  </a:lnTo>
                  <a:lnTo>
                    <a:pt x="58" y="60"/>
                  </a:lnTo>
                  <a:lnTo>
                    <a:pt x="68" y="61"/>
                  </a:lnTo>
                  <a:lnTo>
                    <a:pt x="79" y="62"/>
                  </a:lnTo>
                  <a:lnTo>
                    <a:pt x="90" y="61"/>
                  </a:lnTo>
                  <a:lnTo>
                    <a:pt x="101" y="60"/>
                  </a:lnTo>
                  <a:lnTo>
                    <a:pt x="113" y="59"/>
                  </a:lnTo>
                  <a:lnTo>
                    <a:pt x="124" y="56"/>
                  </a:lnTo>
                  <a:lnTo>
                    <a:pt x="135" y="53"/>
                  </a:lnTo>
                  <a:lnTo>
                    <a:pt x="147" y="50"/>
                  </a:lnTo>
                  <a:lnTo>
                    <a:pt x="158" y="47"/>
                  </a:lnTo>
                  <a:lnTo>
                    <a:pt x="168" y="43"/>
                  </a:lnTo>
                  <a:lnTo>
                    <a:pt x="180" y="40"/>
                  </a:lnTo>
                  <a:lnTo>
                    <a:pt x="189" y="36"/>
                  </a:lnTo>
                  <a:lnTo>
                    <a:pt x="200" y="33"/>
                  </a:lnTo>
                  <a:lnTo>
                    <a:pt x="210" y="30"/>
                  </a:lnTo>
                  <a:lnTo>
                    <a:pt x="218" y="28"/>
                  </a:lnTo>
                  <a:lnTo>
                    <a:pt x="227" y="26"/>
                  </a:lnTo>
                  <a:lnTo>
                    <a:pt x="235" y="25"/>
                  </a:lnTo>
                  <a:lnTo>
                    <a:pt x="242" y="24"/>
                  </a:lnTo>
                  <a:lnTo>
                    <a:pt x="252" y="25"/>
                  </a:lnTo>
                  <a:lnTo>
                    <a:pt x="262" y="25"/>
                  </a:lnTo>
                  <a:lnTo>
                    <a:pt x="271" y="27"/>
                  </a:lnTo>
                  <a:lnTo>
                    <a:pt x="280" y="29"/>
                  </a:lnTo>
                  <a:lnTo>
                    <a:pt x="289" y="33"/>
                  </a:lnTo>
                  <a:lnTo>
                    <a:pt x="298" y="35"/>
                  </a:lnTo>
                  <a:lnTo>
                    <a:pt x="308" y="39"/>
                  </a:lnTo>
                  <a:lnTo>
                    <a:pt x="316" y="42"/>
                  </a:lnTo>
                  <a:lnTo>
                    <a:pt x="326" y="46"/>
                  </a:lnTo>
                  <a:lnTo>
                    <a:pt x="335" y="50"/>
                  </a:lnTo>
                  <a:lnTo>
                    <a:pt x="345" y="52"/>
                  </a:lnTo>
                  <a:lnTo>
                    <a:pt x="354" y="55"/>
                  </a:lnTo>
                  <a:lnTo>
                    <a:pt x="363" y="58"/>
                  </a:lnTo>
                  <a:lnTo>
                    <a:pt x="374" y="60"/>
                  </a:lnTo>
                  <a:lnTo>
                    <a:pt x="383" y="60"/>
                  </a:lnTo>
                  <a:lnTo>
                    <a:pt x="395" y="61"/>
                  </a:lnTo>
                  <a:lnTo>
                    <a:pt x="405" y="60"/>
                  </a:lnTo>
                  <a:lnTo>
                    <a:pt x="417" y="59"/>
                  </a:lnTo>
                  <a:lnTo>
                    <a:pt x="428" y="57"/>
                  </a:lnTo>
                  <a:lnTo>
                    <a:pt x="439" y="55"/>
                  </a:lnTo>
                  <a:lnTo>
                    <a:pt x="450" y="52"/>
                  </a:lnTo>
                  <a:lnTo>
                    <a:pt x="462" y="48"/>
                  </a:lnTo>
                  <a:lnTo>
                    <a:pt x="473" y="45"/>
                  </a:lnTo>
                  <a:lnTo>
                    <a:pt x="483" y="41"/>
                  </a:lnTo>
                  <a:lnTo>
                    <a:pt x="494" y="38"/>
                  </a:lnTo>
                  <a:lnTo>
                    <a:pt x="504" y="34"/>
                  </a:lnTo>
                  <a:lnTo>
                    <a:pt x="515" y="31"/>
                  </a:lnTo>
                  <a:lnTo>
                    <a:pt x="524" y="28"/>
                  </a:lnTo>
                  <a:lnTo>
                    <a:pt x="533" y="26"/>
                  </a:lnTo>
                  <a:lnTo>
                    <a:pt x="541" y="24"/>
                  </a:lnTo>
                  <a:lnTo>
                    <a:pt x="549" y="23"/>
                  </a:lnTo>
                  <a:lnTo>
                    <a:pt x="557" y="23"/>
                  </a:lnTo>
                  <a:lnTo>
                    <a:pt x="558" y="23"/>
                  </a:lnTo>
                  <a:lnTo>
                    <a:pt x="559" y="24"/>
                  </a:lnTo>
                  <a:lnTo>
                    <a:pt x="560" y="24"/>
                  </a:lnTo>
                  <a:lnTo>
                    <a:pt x="569" y="25"/>
                  </a:lnTo>
                  <a:lnTo>
                    <a:pt x="579" y="27"/>
                  </a:lnTo>
                  <a:lnTo>
                    <a:pt x="588" y="28"/>
                  </a:lnTo>
                  <a:lnTo>
                    <a:pt x="597" y="31"/>
                  </a:lnTo>
                  <a:lnTo>
                    <a:pt x="606" y="34"/>
                  </a:lnTo>
                  <a:lnTo>
                    <a:pt x="615" y="37"/>
                  </a:lnTo>
                  <a:lnTo>
                    <a:pt x="624" y="41"/>
                  </a:lnTo>
                  <a:lnTo>
                    <a:pt x="633" y="44"/>
                  </a:lnTo>
                  <a:lnTo>
                    <a:pt x="642" y="47"/>
                  </a:lnTo>
                  <a:lnTo>
                    <a:pt x="651" y="50"/>
                  </a:lnTo>
                  <a:lnTo>
                    <a:pt x="660" y="53"/>
                  </a:lnTo>
                  <a:lnTo>
                    <a:pt x="669" y="56"/>
                  </a:lnTo>
                  <a:lnTo>
                    <a:pt x="679" y="58"/>
                  </a:lnTo>
                  <a:lnTo>
                    <a:pt x="689" y="60"/>
                  </a:lnTo>
                  <a:lnTo>
                    <a:pt x="699" y="61"/>
                  </a:lnTo>
                  <a:lnTo>
                    <a:pt x="710" y="61"/>
                  </a:lnTo>
                  <a:lnTo>
                    <a:pt x="721" y="60"/>
                  </a:lnTo>
                  <a:lnTo>
                    <a:pt x="732" y="59"/>
                  </a:lnTo>
                  <a:lnTo>
                    <a:pt x="743" y="57"/>
                  </a:lnTo>
                  <a:lnTo>
                    <a:pt x="755" y="55"/>
                  </a:lnTo>
                  <a:lnTo>
                    <a:pt x="766" y="52"/>
                  </a:lnTo>
                  <a:lnTo>
                    <a:pt x="777" y="48"/>
                  </a:lnTo>
                  <a:lnTo>
                    <a:pt x="789" y="45"/>
                  </a:lnTo>
                  <a:lnTo>
                    <a:pt x="800" y="41"/>
                  </a:lnTo>
                  <a:lnTo>
                    <a:pt x="810" y="38"/>
                  </a:lnTo>
                  <a:lnTo>
                    <a:pt x="821" y="35"/>
                  </a:lnTo>
                  <a:lnTo>
                    <a:pt x="831" y="31"/>
                  </a:lnTo>
                  <a:lnTo>
                    <a:pt x="840" y="28"/>
                  </a:lnTo>
                  <a:lnTo>
                    <a:pt x="850" y="26"/>
                  </a:lnTo>
                  <a:lnTo>
                    <a:pt x="858" y="24"/>
                  </a:lnTo>
                  <a:lnTo>
                    <a:pt x="866" y="23"/>
                  </a:lnTo>
                  <a:lnTo>
                    <a:pt x="873" y="22"/>
                  </a:lnTo>
                  <a:lnTo>
                    <a:pt x="883" y="23"/>
                  </a:lnTo>
                  <a:lnTo>
                    <a:pt x="893" y="24"/>
                  </a:lnTo>
                  <a:lnTo>
                    <a:pt x="901" y="26"/>
                  </a:lnTo>
                  <a:lnTo>
                    <a:pt x="911" y="28"/>
                  </a:lnTo>
                  <a:lnTo>
                    <a:pt x="920" y="31"/>
                  </a:lnTo>
                  <a:lnTo>
                    <a:pt x="929" y="34"/>
                  </a:lnTo>
                  <a:lnTo>
                    <a:pt x="938" y="38"/>
                  </a:lnTo>
                  <a:lnTo>
                    <a:pt x="946" y="41"/>
                  </a:lnTo>
                  <a:lnTo>
                    <a:pt x="956" y="45"/>
                  </a:lnTo>
                  <a:lnTo>
                    <a:pt x="964" y="48"/>
                  </a:lnTo>
                  <a:lnTo>
                    <a:pt x="974" y="51"/>
                  </a:lnTo>
                  <a:lnTo>
                    <a:pt x="983" y="54"/>
                  </a:lnTo>
                  <a:lnTo>
                    <a:pt x="993" y="57"/>
                  </a:lnTo>
                  <a:lnTo>
                    <a:pt x="1003" y="59"/>
                  </a:lnTo>
                  <a:lnTo>
                    <a:pt x="1013" y="59"/>
                  </a:lnTo>
                  <a:lnTo>
                    <a:pt x="1024" y="60"/>
                  </a:lnTo>
                  <a:lnTo>
                    <a:pt x="1035" y="59"/>
                  </a:lnTo>
                  <a:lnTo>
                    <a:pt x="1046" y="58"/>
                  </a:lnTo>
                  <a:lnTo>
                    <a:pt x="1057" y="56"/>
                  </a:lnTo>
                  <a:lnTo>
                    <a:pt x="1069" y="54"/>
                  </a:lnTo>
                  <a:lnTo>
                    <a:pt x="1080" y="51"/>
                  </a:lnTo>
                  <a:lnTo>
                    <a:pt x="1091" y="48"/>
                  </a:lnTo>
                  <a:lnTo>
                    <a:pt x="1103" y="44"/>
                  </a:lnTo>
                  <a:lnTo>
                    <a:pt x="1114" y="41"/>
                  </a:lnTo>
                  <a:lnTo>
                    <a:pt x="1124" y="37"/>
                  </a:lnTo>
                  <a:lnTo>
                    <a:pt x="1135" y="34"/>
                  </a:lnTo>
                  <a:lnTo>
                    <a:pt x="1145" y="31"/>
                  </a:lnTo>
                  <a:lnTo>
                    <a:pt x="1154" y="28"/>
                  </a:lnTo>
                  <a:lnTo>
                    <a:pt x="1164" y="25"/>
                  </a:lnTo>
                  <a:lnTo>
                    <a:pt x="1172" y="24"/>
                  </a:lnTo>
                  <a:lnTo>
                    <a:pt x="1180" y="22"/>
                  </a:lnTo>
                  <a:lnTo>
                    <a:pt x="1187" y="22"/>
                  </a:lnTo>
                  <a:lnTo>
                    <a:pt x="1198" y="22"/>
                  </a:lnTo>
                  <a:lnTo>
                    <a:pt x="1207" y="23"/>
                  </a:lnTo>
                  <a:lnTo>
                    <a:pt x="1216" y="25"/>
                  </a:lnTo>
                  <a:lnTo>
                    <a:pt x="1225" y="28"/>
                  </a:lnTo>
                  <a:lnTo>
                    <a:pt x="1235" y="30"/>
                  </a:lnTo>
                  <a:lnTo>
                    <a:pt x="1243" y="34"/>
                  </a:lnTo>
                  <a:lnTo>
                    <a:pt x="1253" y="37"/>
                  </a:lnTo>
                  <a:lnTo>
                    <a:pt x="1261" y="40"/>
                  </a:lnTo>
                  <a:lnTo>
                    <a:pt x="1271" y="44"/>
                  </a:lnTo>
                  <a:lnTo>
                    <a:pt x="1279" y="47"/>
                  </a:lnTo>
                  <a:lnTo>
                    <a:pt x="1289" y="51"/>
                  </a:lnTo>
                  <a:lnTo>
                    <a:pt x="1298" y="53"/>
                  </a:lnTo>
                  <a:lnTo>
                    <a:pt x="1308" y="55"/>
                  </a:lnTo>
                  <a:lnTo>
                    <a:pt x="1318" y="58"/>
                  </a:lnTo>
                  <a:lnTo>
                    <a:pt x="1328" y="59"/>
                  </a:lnTo>
                  <a:lnTo>
                    <a:pt x="1339" y="59"/>
                  </a:lnTo>
                  <a:lnTo>
                    <a:pt x="1349" y="59"/>
                  </a:lnTo>
                  <a:lnTo>
                    <a:pt x="1361" y="57"/>
                  </a:lnTo>
                  <a:lnTo>
                    <a:pt x="1372" y="55"/>
                  </a:lnTo>
                  <a:lnTo>
                    <a:pt x="1384" y="52"/>
                  </a:lnTo>
                  <a:lnTo>
                    <a:pt x="1395" y="50"/>
                  </a:lnTo>
                  <a:lnTo>
                    <a:pt x="1406" y="47"/>
                  </a:lnTo>
                  <a:lnTo>
                    <a:pt x="1418" y="43"/>
                  </a:lnTo>
                  <a:lnTo>
                    <a:pt x="1428" y="39"/>
                  </a:lnTo>
                  <a:lnTo>
                    <a:pt x="1439" y="35"/>
                  </a:lnTo>
                  <a:lnTo>
                    <a:pt x="1449" y="33"/>
                  </a:lnTo>
                  <a:lnTo>
                    <a:pt x="1460" y="29"/>
                  </a:lnTo>
                  <a:lnTo>
                    <a:pt x="1469" y="27"/>
                  </a:lnTo>
                  <a:lnTo>
                    <a:pt x="1477" y="24"/>
                  </a:lnTo>
                  <a:lnTo>
                    <a:pt x="1486" y="22"/>
                  </a:lnTo>
                  <a:lnTo>
                    <a:pt x="1494" y="21"/>
                  </a:lnTo>
                  <a:lnTo>
                    <a:pt x="1501" y="21"/>
                  </a:lnTo>
                  <a:lnTo>
                    <a:pt x="1502" y="21"/>
                  </a:lnTo>
                  <a:lnTo>
                    <a:pt x="1504" y="21"/>
                  </a:lnTo>
                  <a:lnTo>
                    <a:pt x="1505" y="21"/>
                  </a:lnTo>
                  <a:lnTo>
                    <a:pt x="1514" y="22"/>
                  </a:lnTo>
                  <a:lnTo>
                    <a:pt x="1524" y="24"/>
                  </a:lnTo>
                  <a:lnTo>
                    <a:pt x="1533" y="26"/>
                  </a:lnTo>
                  <a:lnTo>
                    <a:pt x="1542" y="29"/>
                  </a:lnTo>
                  <a:lnTo>
                    <a:pt x="1551" y="32"/>
                  </a:lnTo>
                  <a:lnTo>
                    <a:pt x="1560" y="35"/>
                  </a:lnTo>
                  <a:lnTo>
                    <a:pt x="1569" y="38"/>
                  </a:lnTo>
                  <a:lnTo>
                    <a:pt x="1578" y="41"/>
                  </a:lnTo>
                  <a:lnTo>
                    <a:pt x="1587" y="45"/>
                  </a:lnTo>
                  <a:lnTo>
                    <a:pt x="1596" y="48"/>
                  </a:lnTo>
                  <a:lnTo>
                    <a:pt x="1605" y="51"/>
                  </a:lnTo>
                  <a:lnTo>
                    <a:pt x="1614" y="54"/>
                  </a:lnTo>
                  <a:lnTo>
                    <a:pt x="1624" y="55"/>
                  </a:lnTo>
                  <a:lnTo>
                    <a:pt x="1634" y="57"/>
                  </a:lnTo>
                  <a:lnTo>
                    <a:pt x="1644" y="59"/>
                  </a:lnTo>
                  <a:lnTo>
                    <a:pt x="1655" y="59"/>
                  </a:lnTo>
                  <a:lnTo>
                    <a:pt x="1662" y="59"/>
                  </a:lnTo>
                  <a:lnTo>
                    <a:pt x="1670" y="58"/>
                  </a:lnTo>
                  <a:lnTo>
                    <a:pt x="1678" y="57"/>
                  </a:lnTo>
                  <a:lnTo>
                    <a:pt x="1685" y="55"/>
                  </a:lnTo>
                  <a:lnTo>
                    <a:pt x="1693" y="54"/>
                  </a:lnTo>
                  <a:lnTo>
                    <a:pt x="1701" y="52"/>
                  </a:lnTo>
                  <a:lnTo>
                    <a:pt x="1709" y="50"/>
                  </a:lnTo>
                  <a:lnTo>
                    <a:pt x="1717" y="48"/>
                  </a:lnTo>
                  <a:lnTo>
                    <a:pt x="1725" y="46"/>
                  </a:lnTo>
                  <a:lnTo>
                    <a:pt x="1732" y="43"/>
                  </a:lnTo>
                  <a:lnTo>
                    <a:pt x="1740" y="41"/>
                  </a:lnTo>
                  <a:lnTo>
                    <a:pt x="1748" y="38"/>
                  </a:lnTo>
                  <a:lnTo>
                    <a:pt x="1755" y="36"/>
                  </a:lnTo>
                  <a:lnTo>
                    <a:pt x="1763" y="34"/>
                  </a:lnTo>
                  <a:lnTo>
                    <a:pt x="1769" y="31"/>
                  </a:lnTo>
                  <a:lnTo>
                    <a:pt x="1777" y="29"/>
                  </a:lnTo>
                  <a:lnTo>
                    <a:pt x="1782" y="27"/>
                  </a:lnTo>
                  <a:lnTo>
                    <a:pt x="1788" y="25"/>
                  </a:lnTo>
                  <a:lnTo>
                    <a:pt x="1794" y="24"/>
                  </a:lnTo>
                  <a:lnTo>
                    <a:pt x="1799" y="23"/>
                  </a:lnTo>
                  <a:lnTo>
                    <a:pt x="1804" y="22"/>
                  </a:lnTo>
                  <a:lnTo>
                    <a:pt x="1809" y="21"/>
                  </a:lnTo>
                  <a:lnTo>
                    <a:pt x="1814" y="21"/>
                  </a:lnTo>
                  <a:lnTo>
                    <a:pt x="1819" y="21"/>
                  </a:lnTo>
                  <a:lnTo>
                    <a:pt x="1828" y="21"/>
                  </a:lnTo>
                  <a:lnTo>
                    <a:pt x="1837" y="22"/>
                  </a:lnTo>
                  <a:lnTo>
                    <a:pt x="1847" y="24"/>
                  </a:lnTo>
                  <a:lnTo>
                    <a:pt x="1856" y="27"/>
                  </a:lnTo>
                  <a:lnTo>
                    <a:pt x="1865" y="29"/>
                  </a:lnTo>
                  <a:lnTo>
                    <a:pt x="1874" y="33"/>
                  </a:lnTo>
                  <a:lnTo>
                    <a:pt x="1883" y="36"/>
                  </a:lnTo>
                  <a:lnTo>
                    <a:pt x="1892" y="39"/>
                  </a:lnTo>
                  <a:lnTo>
                    <a:pt x="1901" y="42"/>
                  </a:lnTo>
                  <a:lnTo>
                    <a:pt x="1910" y="46"/>
                  </a:lnTo>
                  <a:lnTo>
                    <a:pt x="1920" y="50"/>
                  </a:lnTo>
                  <a:lnTo>
                    <a:pt x="1929" y="52"/>
                  </a:lnTo>
                  <a:lnTo>
                    <a:pt x="1939" y="54"/>
                  </a:lnTo>
                  <a:lnTo>
                    <a:pt x="1949" y="57"/>
                  </a:lnTo>
                  <a:lnTo>
                    <a:pt x="1959" y="57"/>
                  </a:lnTo>
                  <a:lnTo>
                    <a:pt x="1970" y="58"/>
                  </a:lnTo>
                  <a:lnTo>
                    <a:pt x="1981" y="57"/>
                  </a:lnTo>
                  <a:lnTo>
                    <a:pt x="1991" y="56"/>
                  </a:lnTo>
                  <a:lnTo>
                    <a:pt x="2002" y="54"/>
                  </a:lnTo>
                  <a:lnTo>
                    <a:pt x="2012" y="52"/>
                  </a:lnTo>
                  <a:lnTo>
                    <a:pt x="2023" y="49"/>
                  </a:lnTo>
                  <a:lnTo>
                    <a:pt x="2034" y="46"/>
                  </a:lnTo>
                  <a:lnTo>
                    <a:pt x="2045" y="42"/>
                  </a:lnTo>
                  <a:lnTo>
                    <a:pt x="2056" y="39"/>
                  </a:lnTo>
                  <a:lnTo>
                    <a:pt x="2066" y="35"/>
                  </a:lnTo>
                  <a:lnTo>
                    <a:pt x="2076" y="32"/>
                  </a:lnTo>
                  <a:lnTo>
                    <a:pt x="2086" y="29"/>
                  </a:lnTo>
                  <a:lnTo>
                    <a:pt x="2096" y="26"/>
                  </a:lnTo>
                  <a:lnTo>
                    <a:pt x="2104" y="24"/>
                  </a:lnTo>
                  <a:lnTo>
                    <a:pt x="2113" y="22"/>
                  </a:lnTo>
                  <a:lnTo>
                    <a:pt x="2121" y="21"/>
                  </a:lnTo>
                  <a:lnTo>
                    <a:pt x="2128" y="20"/>
                  </a:lnTo>
                  <a:lnTo>
                    <a:pt x="2138" y="20"/>
                  </a:lnTo>
                  <a:lnTo>
                    <a:pt x="2148" y="21"/>
                  </a:lnTo>
                  <a:lnTo>
                    <a:pt x="2157" y="23"/>
                  </a:lnTo>
                  <a:lnTo>
                    <a:pt x="2166" y="25"/>
                  </a:lnTo>
                  <a:lnTo>
                    <a:pt x="2175" y="28"/>
                  </a:lnTo>
                  <a:lnTo>
                    <a:pt x="2184" y="31"/>
                  </a:lnTo>
                  <a:lnTo>
                    <a:pt x="2193" y="35"/>
                  </a:lnTo>
                  <a:lnTo>
                    <a:pt x="2202" y="38"/>
                  </a:lnTo>
                  <a:lnTo>
                    <a:pt x="2211" y="42"/>
                  </a:lnTo>
                  <a:lnTo>
                    <a:pt x="2220" y="46"/>
                  </a:lnTo>
                  <a:lnTo>
                    <a:pt x="2229" y="48"/>
                  </a:lnTo>
                  <a:lnTo>
                    <a:pt x="2238" y="51"/>
                  </a:lnTo>
                  <a:lnTo>
                    <a:pt x="2248" y="54"/>
                  </a:lnTo>
                  <a:lnTo>
                    <a:pt x="2258" y="55"/>
                  </a:lnTo>
                  <a:lnTo>
                    <a:pt x="2268" y="57"/>
                  </a:lnTo>
                  <a:lnTo>
                    <a:pt x="2279" y="57"/>
                  </a:lnTo>
                  <a:lnTo>
                    <a:pt x="2291" y="57"/>
                  </a:lnTo>
                  <a:lnTo>
                    <a:pt x="2303" y="55"/>
                  </a:lnTo>
                  <a:lnTo>
                    <a:pt x="2316" y="53"/>
                  </a:lnTo>
                  <a:lnTo>
                    <a:pt x="2329" y="50"/>
                  </a:lnTo>
                  <a:lnTo>
                    <a:pt x="2341" y="47"/>
                  </a:lnTo>
                  <a:lnTo>
                    <a:pt x="2353" y="43"/>
                  </a:lnTo>
                  <a:lnTo>
                    <a:pt x="2366" y="39"/>
                  </a:lnTo>
                  <a:lnTo>
                    <a:pt x="2377" y="35"/>
                  </a:lnTo>
                  <a:lnTo>
                    <a:pt x="2387" y="33"/>
                  </a:lnTo>
                  <a:lnTo>
                    <a:pt x="2396" y="29"/>
                  </a:lnTo>
                  <a:lnTo>
                    <a:pt x="2405" y="27"/>
                  </a:lnTo>
                  <a:lnTo>
                    <a:pt x="2413" y="24"/>
                  </a:lnTo>
                  <a:lnTo>
                    <a:pt x="2421" y="22"/>
                  </a:lnTo>
                  <a:lnTo>
                    <a:pt x="2429" y="21"/>
                  </a:lnTo>
                  <a:lnTo>
                    <a:pt x="2436" y="20"/>
                  </a:lnTo>
                  <a:lnTo>
                    <a:pt x="2442" y="20"/>
                  </a:lnTo>
                  <a:lnTo>
                    <a:pt x="2443" y="0"/>
                  </a:lnTo>
                </a:path>
              </a:pathLst>
            </a:custGeom>
            <a:solidFill>
              <a:srgbClr val="AAF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19"/>
            <p:cNvSpPr>
              <a:spLocks/>
            </p:cNvSpPr>
            <p:nvPr/>
          </p:nvSpPr>
          <p:spPr bwMode="auto">
            <a:xfrm>
              <a:off x="789" y="167"/>
              <a:ext cx="2444" cy="62"/>
            </a:xfrm>
            <a:custGeom>
              <a:avLst/>
              <a:gdLst>
                <a:gd name="T0" fmla="*/ 2387 w 2444"/>
                <a:gd name="T1" fmla="*/ 12 h 62"/>
                <a:gd name="T2" fmla="*/ 2279 w 2444"/>
                <a:gd name="T3" fmla="*/ 37 h 62"/>
                <a:gd name="T4" fmla="*/ 2193 w 2444"/>
                <a:gd name="T5" fmla="*/ 16 h 62"/>
                <a:gd name="T6" fmla="*/ 2114 w 2444"/>
                <a:gd name="T7" fmla="*/ 2 h 62"/>
                <a:gd name="T8" fmla="*/ 2024 w 2444"/>
                <a:gd name="T9" fmla="*/ 29 h 62"/>
                <a:gd name="T10" fmla="*/ 1929 w 2444"/>
                <a:gd name="T11" fmla="*/ 33 h 62"/>
                <a:gd name="T12" fmla="*/ 1848 w 2444"/>
                <a:gd name="T13" fmla="*/ 6 h 62"/>
                <a:gd name="T14" fmla="*/ 1800 w 2444"/>
                <a:gd name="T15" fmla="*/ 3 h 62"/>
                <a:gd name="T16" fmla="*/ 1740 w 2444"/>
                <a:gd name="T17" fmla="*/ 20 h 62"/>
                <a:gd name="T18" fmla="*/ 1670 w 2444"/>
                <a:gd name="T19" fmla="*/ 38 h 62"/>
                <a:gd name="T20" fmla="*/ 1586 w 2444"/>
                <a:gd name="T21" fmla="*/ 23 h 62"/>
                <a:gd name="T22" fmla="*/ 1505 w 2444"/>
                <a:gd name="T23" fmla="*/ 2 h 62"/>
                <a:gd name="T24" fmla="*/ 1441 w 2444"/>
                <a:gd name="T25" fmla="*/ 16 h 62"/>
                <a:gd name="T26" fmla="*/ 1339 w 2444"/>
                <a:gd name="T27" fmla="*/ 39 h 62"/>
                <a:gd name="T28" fmla="*/ 1253 w 2444"/>
                <a:gd name="T29" fmla="*/ 19 h 62"/>
                <a:gd name="T30" fmla="*/ 1173 w 2444"/>
                <a:gd name="T31" fmla="*/ 3 h 62"/>
                <a:gd name="T32" fmla="*/ 1081 w 2444"/>
                <a:gd name="T33" fmla="*/ 31 h 62"/>
                <a:gd name="T34" fmla="*/ 984 w 2444"/>
                <a:gd name="T35" fmla="*/ 34 h 62"/>
                <a:gd name="T36" fmla="*/ 902 w 2444"/>
                <a:gd name="T37" fmla="*/ 7 h 62"/>
                <a:gd name="T38" fmla="*/ 821 w 2444"/>
                <a:gd name="T39" fmla="*/ 14 h 62"/>
                <a:gd name="T40" fmla="*/ 721 w 2444"/>
                <a:gd name="T41" fmla="*/ 40 h 62"/>
                <a:gd name="T42" fmla="*/ 632 w 2444"/>
                <a:gd name="T43" fmla="*/ 22 h 62"/>
                <a:gd name="T44" fmla="*/ 558 w 2444"/>
                <a:gd name="T45" fmla="*/ 4 h 62"/>
                <a:gd name="T46" fmla="*/ 507 w 2444"/>
                <a:gd name="T47" fmla="*/ 15 h 62"/>
                <a:gd name="T48" fmla="*/ 405 w 2444"/>
                <a:gd name="T49" fmla="*/ 41 h 62"/>
                <a:gd name="T50" fmla="*/ 317 w 2444"/>
                <a:gd name="T51" fmla="*/ 24 h 62"/>
                <a:gd name="T52" fmla="*/ 236 w 2444"/>
                <a:gd name="T53" fmla="*/ 5 h 62"/>
                <a:gd name="T54" fmla="*/ 147 w 2444"/>
                <a:gd name="T55" fmla="*/ 30 h 62"/>
                <a:gd name="T56" fmla="*/ 48 w 2444"/>
                <a:gd name="T57" fmla="*/ 39 h 62"/>
                <a:gd name="T58" fmla="*/ 0 w 2444"/>
                <a:gd name="T59" fmla="*/ 42 h 62"/>
                <a:gd name="T60" fmla="*/ 90 w 2444"/>
                <a:gd name="T61" fmla="*/ 60 h 62"/>
                <a:gd name="T62" fmla="*/ 190 w 2444"/>
                <a:gd name="T63" fmla="*/ 35 h 62"/>
                <a:gd name="T64" fmla="*/ 272 w 2444"/>
                <a:gd name="T65" fmla="*/ 27 h 62"/>
                <a:gd name="T66" fmla="*/ 354 w 2444"/>
                <a:gd name="T67" fmla="*/ 54 h 62"/>
                <a:gd name="T68" fmla="*/ 451 w 2444"/>
                <a:gd name="T69" fmla="*/ 51 h 62"/>
                <a:gd name="T70" fmla="*/ 542 w 2444"/>
                <a:gd name="T71" fmla="*/ 24 h 62"/>
                <a:gd name="T72" fmla="*/ 589 w 2444"/>
                <a:gd name="T73" fmla="*/ 28 h 62"/>
                <a:gd name="T74" fmla="*/ 670 w 2444"/>
                <a:gd name="T75" fmla="*/ 55 h 62"/>
                <a:gd name="T76" fmla="*/ 767 w 2444"/>
                <a:gd name="T77" fmla="*/ 51 h 62"/>
                <a:gd name="T78" fmla="*/ 859 w 2444"/>
                <a:gd name="T79" fmla="*/ 24 h 62"/>
                <a:gd name="T80" fmla="*/ 938 w 2444"/>
                <a:gd name="T81" fmla="*/ 37 h 62"/>
                <a:gd name="T82" fmla="*/ 1025 w 2444"/>
                <a:gd name="T83" fmla="*/ 59 h 62"/>
                <a:gd name="T84" fmla="*/ 1125 w 2444"/>
                <a:gd name="T85" fmla="*/ 37 h 62"/>
                <a:gd name="T86" fmla="*/ 1208 w 2444"/>
                <a:gd name="T87" fmla="*/ 23 h 62"/>
                <a:gd name="T88" fmla="*/ 1290 w 2444"/>
                <a:gd name="T89" fmla="*/ 50 h 62"/>
                <a:gd name="T90" fmla="*/ 1384 w 2444"/>
                <a:gd name="T91" fmla="*/ 52 h 62"/>
                <a:gd name="T92" fmla="*/ 1478 w 2444"/>
                <a:gd name="T93" fmla="*/ 24 h 62"/>
                <a:gd name="T94" fmla="*/ 1525 w 2444"/>
                <a:gd name="T95" fmla="*/ 24 h 62"/>
                <a:gd name="T96" fmla="*/ 1605 w 2444"/>
                <a:gd name="T97" fmla="*/ 50 h 62"/>
                <a:gd name="T98" fmla="*/ 1686 w 2444"/>
                <a:gd name="T99" fmla="*/ 54 h 62"/>
                <a:gd name="T100" fmla="*/ 1756 w 2444"/>
                <a:gd name="T101" fmla="*/ 35 h 62"/>
                <a:gd name="T102" fmla="*/ 1810 w 2444"/>
                <a:gd name="T103" fmla="*/ 21 h 62"/>
                <a:gd name="T104" fmla="*/ 1883 w 2444"/>
                <a:gd name="T105" fmla="*/ 35 h 62"/>
                <a:gd name="T106" fmla="*/ 1970 w 2444"/>
                <a:gd name="T107" fmla="*/ 57 h 62"/>
                <a:gd name="T108" fmla="*/ 2067 w 2444"/>
                <a:gd name="T109" fmla="*/ 35 h 62"/>
                <a:gd name="T110" fmla="*/ 2148 w 2444"/>
                <a:gd name="T111" fmla="*/ 21 h 62"/>
                <a:gd name="T112" fmla="*/ 2230 w 2444"/>
                <a:gd name="T113" fmla="*/ 48 h 62"/>
                <a:gd name="T114" fmla="*/ 2329 w 2444"/>
                <a:gd name="T115" fmla="*/ 49 h 62"/>
                <a:gd name="T116" fmla="*/ 2422 w 2444"/>
                <a:gd name="T117" fmla="*/ 22 h 6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444" h="62">
                  <a:moveTo>
                    <a:pt x="2443" y="0"/>
                  </a:moveTo>
                  <a:lnTo>
                    <a:pt x="2443" y="0"/>
                  </a:lnTo>
                  <a:lnTo>
                    <a:pt x="2437" y="0"/>
                  </a:lnTo>
                  <a:lnTo>
                    <a:pt x="2429" y="1"/>
                  </a:lnTo>
                  <a:lnTo>
                    <a:pt x="2422" y="2"/>
                  </a:lnTo>
                  <a:lnTo>
                    <a:pt x="2414" y="4"/>
                  </a:lnTo>
                  <a:lnTo>
                    <a:pt x="2405" y="7"/>
                  </a:lnTo>
                  <a:lnTo>
                    <a:pt x="2396" y="9"/>
                  </a:lnTo>
                  <a:lnTo>
                    <a:pt x="2387" y="12"/>
                  </a:lnTo>
                  <a:lnTo>
                    <a:pt x="2378" y="15"/>
                  </a:lnTo>
                  <a:lnTo>
                    <a:pt x="2366" y="19"/>
                  </a:lnTo>
                  <a:lnTo>
                    <a:pt x="2353" y="23"/>
                  </a:lnTo>
                  <a:lnTo>
                    <a:pt x="2341" y="27"/>
                  </a:lnTo>
                  <a:lnTo>
                    <a:pt x="2329" y="30"/>
                  </a:lnTo>
                  <a:lnTo>
                    <a:pt x="2316" y="33"/>
                  </a:lnTo>
                  <a:lnTo>
                    <a:pt x="2304" y="35"/>
                  </a:lnTo>
                  <a:lnTo>
                    <a:pt x="2292" y="37"/>
                  </a:lnTo>
                  <a:lnTo>
                    <a:pt x="2279" y="37"/>
                  </a:lnTo>
                  <a:lnTo>
                    <a:pt x="2268" y="37"/>
                  </a:lnTo>
                  <a:lnTo>
                    <a:pt x="2259" y="36"/>
                  </a:lnTo>
                  <a:lnTo>
                    <a:pt x="2248" y="34"/>
                  </a:lnTo>
                  <a:lnTo>
                    <a:pt x="2239" y="31"/>
                  </a:lnTo>
                  <a:lnTo>
                    <a:pt x="2230" y="29"/>
                  </a:lnTo>
                  <a:lnTo>
                    <a:pt x="2220" y="26"/>
                  </a:lnTo>
                  <a:lnTo>
                    <a:pt x="2211" y="22"/>
                  </a:lnTo>
                  <a:lnTo>
                    <a:pt x="2202" y="19"/>
                  </a:lnTo>
                  <a:lnTo>
                    <a:pt x="2193" y="16"/>
                  </a:lnTo>
                  <a:lnTo>
                    <a:pt x="2184" y="12"/>
                  </a:lnTo>
                  <a:lnTo>
                    <a:pt x="2175" y="9"/>
                  </a:lnTo>
                  <a:lnTo>
                    <a:pt x="2167" y="7"/>
                  </a:lnTo>
                  <a:lnTo>
                    <a:pt x="2157" y="4"/>
                  </a:lnTo>
                  <a:lnTo>
                    <a:pt x="2148" y="2"/>
                  </a:lnTo>
                  <a:lnTo>
                    <a:pt x="2138" y="1"/>
                  </a:lnTo>
                  <a:lnTo>
                    <a:pt x="2129" y="1"/>
                  </a:lnTo>
                  <a:lnTo>
                    <a:pt x="2122" y="1"/>
                  </a:lnTo>
                  <a:lnTo>
                    <a:pt x="2114" y="2"/>
                  </a:lnTo>
                  <a:lnTo>
                    <a:pt x="2105" y="4"/>
                  </a:lnTo>
                  <a:lnTo>
                    <a:pt x="2097" y="7"/>
                  </a:lnTo>
                  <a:lnTo>
                    <a:pt x="2087" y="9"/>
                  </a:lnTo>
                  <a:lnTo>
                    <a:pt x="2077" y="12"/>
                  </a:lnTo>
                  <a:lnTo>
                    <a:pt x="2067" y="16"/>
                  </a:lnTo>
                  <a:lnTo>
                    <a:pt x="2056" y="19"/>
                  </a:lnTo>
                  <a:lnTo>
                    <a:pt x="2046" y="23"/>
                  </a:lnTo>
                  <a:lnTo>
                    <a:pt x="2035" y="26"/>
                  </a:lnTo>
                  <a:lnTo>
                    <a:pt x="2024" y="29"/>
                  </a:lnTo>
                  <a:lnTo>
                    <a:pt x="2013" y="32"/>
                  </a:lnTo>
                  <a:lnTo>
                    <a:pt x="2002" y="34"/>
                  </a:lnTo>
                  <a:lnTo>
                    <a:pt x="1991" y="36"/>
                  </a:lnTo>
                  <a:lnTo>
                    <a:pt x="1981" y="37"/>
                  </a:lnTo>
                  <a:lnTo>
                    <a:pt x="1970" y="38"/>
                  </a:lnTo>
                  <a:lnTo>
                    <a:pt x="1959" y="38"/>
                  </a:lnTo>
                  <a:lnTo>
                    <a:pt x="1949" y="37"/>
                  </a:lnTo>
                  <a:lnTo>
                    <a:pt x="1939" y="35"/>
                  </a:lnTo>
                  <a:lnTo>
                    <a:pt x="1929" y="33"/>
                  </a:lnTo>
                  <a:lnTo>
                    <a:pt x="1920" y="30"/>
                  </a:lnTo>
                  <a:lnTo>
                    <a:pt x="1910" y="27"/>
                  </a:lnTo>
                  <a:lnTo>
                    <a:pt x="1901" y="24"/>
                  </a:lnTo>
                  <a:lnTo>
                    <a:pt x="1892" y="21"/>
                  </a:lnTo>
                  <a:lnTo>
                    <a:pt x="1883" y="18"/>
                  </a:lnTo>
                  <a:lnTo>
                    <a:pt x="1874" y="14"/>
                  </a:lnTo>
                  <a:lnTo>
                    <a:pt x="1866" y="11"/>
                  </a:lnTo>
                  <a:lnTo>
                    <a:pt x="1857" y="9"/>
                  </a:lnTo>
                  <a:lnTo>
                    <a:pt x="1848" y="6"/>
                  </a:lnTo>
                  <a:lnTo>
                    <a:pt x="1838" y="3"/>
                  </a:lnTo>
                  <a:lnTo>
                    <a:pt x="1829" y="2"/>
                  </a:lnTo>
                  <a:lnTo>
                    <a:pt x="1819" y="1"/>
                  </a:lnTo>
                  <a:lnTo>
                    <a:pt x="1815" y="1"/>
                  </a:lnTo>
                  <a:lnTo>
                    <a:pt x="1810" y="1"/>
                  </a:lnTo>
                  <a:lnTo>
                    <a:pt x="1805" y="2"/>
                  </a:lnTo>
                  <a:lnTo>
                    <a:pt x="1800" y="3"/>
                  </a:lnTo>
                  <a:lnTo>
                    <a:pt x="1795" y="4"/>
                  </a:lnTo>
                  <a:lnTo>
                    <a:pt x="1789" y="5"/>
                  </a:lnTo>
                  <a:lnTo>
                    <a:pt x="1783" y="7"/>
                  </a:lnTo>
                  <a:lnTo>
                    <a:pt x="1777" y="9"/>
                  </a:lnTo>
                  <a:lnTo>
                    <a:pt x="1770" y="11"/>
                  </a:lnTo>
                  <a:lnTo>
                    <a:pt x="1763" y="13"/>
                  </a:lnTo>
                  <a:lnTo>
                    <a:pt x="1755" y="16"/>
                  </a:lnTo>
                  <a:lnTo>
                    <a:pt x="1748" y="18"/>
                  </a:lnTo>
                  <a:lnTo>
                    <a:pt x="1740" y="20"/>
                  </a:lnTo>
                  <a:lnTo>
                    <a:pt x="1733" y="23"/>
                  </a:lnTo>
                  <a:lnTo>
                    <a:pt x="1725" y="26"/>
                  </a:lnTo>
                  <a:lnTo>
                    <a:pt x="1717" y="28"/>
                  </a:lnTo>
                  <a:lnTo>
                    <a:pt x="1709" y="30"/>
                  </a:lnTo>
                  <a:lnTo>
                    <a:pt x="1701" y="32"/>
                  </a:lnTo>
                  <a:lnTo>
                    <a:pt x="1693" y="34"/>
                  </a:lnTo>
                  <a:lnTo>
                    <a:pt x="1685" y="35"/>
                  </a:lnTo>
                  <a:lnTo>
                    <a:pt x="1678" y="37"/>
                  </a:lnTo>
                  <a:lnTo>
                    <a:pt x="1670" y="38"/>
                  </a:lnTo>
                  <a:lnTo>
                    <a:pt x="1662" y="38"/>
                  </a:lnTo>
                  <a:lnTo>
                    <a:pt x="1655" y="38"/>
                  </a:lnTo>
                  <a:lnTo>
                    <a:pt x="1644" y="38"/>
                  </a:lnTo>
                  <a:lnTo>
                    <a:pt x="1634" y="37"/>
                  </a:lnTo>
                  <a:lnTo>
                    <a:pt x="1624" y="35"/>
                  </a:lnTo>
                  <a:lnTo>
                    <a:pt x="1614" y="33"/>
                  </a:lnTo>
                  <a:lnTo>
                    <a:pt x="1605" y="30"/>
                  </a:lnTo>
                  <a:lnTo>
                    <a:pt x="1596" y="27"/>
                  </a:lnTo>
                  <a:lnTo>
                    <a:pt x="1586" y="23"/>
                  </a:lnTo>
                  <a:lnTo>
                    <a:pt x="1577" y="20"/>
                  </a:lnTo>
                  <a:lnTo>
                    <a:pt x="1569" y="17"/>
                  </a:lnTo>
                  <a:lnTo>
                    <a:pt x="1559" y="13"/>
                  </a:lnTo>
                  <a:lnTo>
                    <a:pt x="1551" y="10"/>
                  </a:lnTo>
                  <a:lnTo>
                    <a:pt x="1542" y="8"/>
                  </a:lnTo>
                  <a:lnTo>
                    <a:pt x="1533" y="5"/>
                  </a:lnTo>
                  <a:lnTo>
                    <a:pt x="1523" y="3"/>
                  </a:lnTo>
                  <a:lnTo>
                    <a:pt x="1514" y="2"/>
                  </a:lnTo>
                  <a:lnTo>
                    <a:pt x="1505" y="2"/>
                  </a:lnTo>
                  <a:lnTo>
                    <a:pt x="1504" y="2"/>
                  </a:lnTo>
                  <a:lnTo>
                    <a:pt x="1505" y="2"/>
                  </a:lnTo>
                  <a:lnTo>
                    <a:pt x="1497" y="2"/>
                  </a:lnTo>
                  <a:lnTo>
                    <a:pt x="1489" y="3"/>
                  </a:lnTo>
                  <a:lnTo>
                    <a:pt x="1481" y="5"/>
                  </a:lnTo>
                  <a:lnTo>
                    <a:pt x="1471" y="7"/>
                  </a:lnTo>
                  <a:lnTo>
                    <a:pt x="1462" y="9"/>
                  </a:lnTo>
                  <a:lnTo>
                    <a:pt x="1452" y="13"/>
                  </a:lnTo>
                  <a:lnTo>
                    <a:pt x="1441" y="16"/>
                  </a:lnTo>
                  <a:lnTo>
                    <a:pt x="1430" y="19"/>
                  </a:lnTo>
                  <a:lnTo>
                    <a:pt x="1418" y="23"/>
                  </a:lnTo>
                  <a:lnTo>
                    <a:pt x="1407" y="27"/>
                  </a:lnTo>
                  <a:lnTo>
                    <a:pt x="1396" y="30"/>
                  </a:lnTo>
                  <a:lnTo>
                    <a:pt x="1384" y="33"/>
                  </a:lnTo>
                  <a:lnTo>
                    <a:pt x="1373" y="35"/>
                  </a:lnTo>
                  <a:lnTo>
                    <a:pt x="1362" y="37"/>
                  </a:lnTo>
                  <a:lnTo>
                    <a:pt x="1350" y="38"/>
                  </a:lnTo>
                  <a:lnTo>
                    <a:pt x="1339" y="39"/>
                  </a:lnTo>
                  <a:lnTo>
                    <a:pt x="1328" y="39"/>
                  </a:lnTo>
                  <a:lnTo>
                    <a:pt x="1319" y="38"/>
                  </a:lnTo>
                  <a:lnTo>
                    <a:pt x="1308" y="36"/>
                  </a:lnTo>
                  <a:lnTo>
                    <a:pt x="1299" y="34"/>
                  </a:lnTo>
                  <a:lnTo>
                    <a:pt x="1290" y="31"/>
                  </a:lnTo>
                  <a:lnTo>
                    <a:pt x="1280" y="28"/>
                  </a:lnTo>
                  <a:lnTo>
                    <a:pt x="1271" y="26"/>
                  </a:lnTo>
                  <a:lnTo>
                    <a:pt x="1262" y="22"/>
                  </a:lnTo>
                  <a:lnTo>
                    <a:pt x="1253" y="19"/>
                  </a:lnTo>
                  <a:lnTo>
                    <a:pt x="1244" y="16"/>
                  </a:lnTo>
                  <a:lnTo>
                    <a:pt x="1235" y="12"/>
                  </a:lnTo>
                  <a:lnTo>
                    <a:pt x="1226" y="10"/>
                  </a:lnTo>
                  <a:lnTo>
                    <a:pt x="1217" y="7"/>
                  </a:lnTo>
                  <a:lnTo>
                    <a:pt x="1208" y="5"/>
                  </a:lnTo>
                  <a:lnTo>
                    <a:pt x="1198" y="3"/>
                  </a:lnTo>
                  <a:lnTo>
                    <a:pt x="1188" y="2"/>
                  </a:lnTo>
                  <a:lnTo>
                    <a:pt x="1181" y="2"/>
                  </a:lnTo>
                  <a:lnTo>
                    <a:pt x="1173" y="3"/>
                  </a:lnTo>
                  <a:lnTo>
                    <a:pt x="1164" y="5"/>
                  </a:lnTo>
                  <a:lnTo>
                    <a:pt x="1155" y="8"/>
                  </a:lnTo>
                  <a:lnTo>
                    <a:pt x="1145" y="10"/>
                  </a:lnTo>
                  <a:lnTo>
                    <a:pt x="1136" y="13"/>
                  </a:lnTo>
                  <a:lnTo>
                    <a:pt x="1125" y="17"/>
                  </a:lnTo>
                  <a:lnTo>
                    <a:pt x="1114" y="20"/>
                  </a:lnTo>
                  <a:lnTo>
                    <a:pt x="1104" y="24"/>
                  </a:lnTo>
                  <a:lnTo>
                    <a:pt x="1092" y="27"/>
                  </a:lnTo>
                  <a:lnTo>
                    <a:pt x="1081" y="31"/>
                  </a:lnTo>
                  <a:lnTo>
                    <a:pt x="1070" y="34"/>
                  </a:lnTo>
                  <a:lnTo>
                    <a:pt x="1058" y="36"/>
                  </a:lnTo>
                  <a:lnTo>
                    <a:pt x="1047" y="38"/>
                  </a:lnTo>
                  <a:lnTo>
                    <a:pt x="1036" y="39"/>
                  </a:lnTo>
                  <a:lnTo>
                    <a:pt x="1025" y="40"/>
                  </a:lnTo>
                  <a:lnTo>
                    <a:pt x="1014" y="39"/>
                  </a:lnTo>
                  <a:lnTo>
                    <a:pt x="1004" y="39"/>
                  </a:lnTo>
                  <a:lnTo>
                    <a:pt x="993" y="37"/>
                  </a:lnTo>
                  <a:lnTo>
                    <a:pt x="984" y="34"/>
                  </a:lnTo>
                  <a:lnTo>
                    <a:pt x="975" y="32"/>
                  </a:lnTo>
                  <a:lnTo>
                    <a:pt x="965" y="28"/>
                  </a:lnTo>
                  <a:lnTo>
                    <a:pt x="956" y="25"/>
                  </a:lnTo>
                  <a:lnTo>
                    <a:pt x="947" y="22"/>
                  </a:lnTo>
                  <a:lnTo>
                    <a:pt x="938" y="19"/>
                  </a:lnTo>
                  <a:lnTo>
                    <a:pt x="929" y="15"/>
                  </a:lnTo>
                  <a:lnTo>
                    <a:pt x="921" y="12"/>
                  </a:lnTo>
                  <a:lnTo>
                    <a:pt x="912" y="9"/>
                  </a:lnTo>
                  <a:lnTo>
                    <a:pt x="902" y="7"/>
                  </a:lnTo>
                  <a:lnTo>
                    <a:pt x="893" y="5"/>
                  </a:lnTo>
                  <a:lnTo>
                    <a:pt x="884" y="4"/>
                  </a:lnTo>
                  <a:lnTo>
                    <a:pt x="874" y="3"/>
                  </a:lnTo>
                  <a:lnTo>
                    <a:pt x="867" y="3"/>
                  </a:lnTo>
                  <a:lnTo>
                    <a:pt x="859" y="5"/>
                  </a:lnTo>
                  <a:lnTo>
                    <a:pt x="850" y="7"/>
                  </a:lnTo>
                  <a:lnTo>
                    <a:pt x="841" y="9"/>
                  </a:lnTo>
                  <a:lnTo>
                    <a:pt x="831" y="11"/>
                  </a:lnTo>
                  <a:lnTo>
                    <a:pt x="821" y="14"/>
                  </a:lnTo>
                  <a:lnTo>
                    <a:pt x="810" y="18"/>
                  </a:lnTo>
                  <a:lnTo>
                    <a:pt x="800" y="21"/>
                  </a:lnTo>
                  <a:lnTo>
                    <a:pt x="789" y="25"/>
                  </a:lnTo>
                  <a:lnTo>
                    <a:pt x="778" y="28"/>
                  </a:lnTo>
                  <a:lnTo>
                    <a:pt x="766" y="31"/>
                  </a:lnTo>
                  <a:lnTo>
                    <a:pt x="755" y="34"/>
                  </a:lnTo>
                  <a:lnTo>
                    <a:pt x="743" y="37"/>
                  </a:lnTo>
                  <a:lnTo>
                    <a:pt x="732" y="39"/>
                  </a:lnTo>
                  <a:lnTo>
                    <a:pt x="721" y="40"/>
                  </a:lnTo>
                  <a:lnTo>
                    <a:pt x="710" y="41"/>
                  </a:lnTo>
                  <a:lnTo>
                    <a:pt x="699" y="40"/>
                  </a:lnTo>
                  <a:lnTo>
                    <a:pt x="689" y="39"/>
                  </a:lnTo>
                  <a:lnTo>
                    <a:pt x="679" y="37"/>
                  </a:lnTo>
                  <a:lnTo>
                    <a:pt x="669" y="35"/>
                  </a:lnTo>
                  <a:lnTo>
                    <a:pt x="660" y="33"/>
                  </a:lnTo>
                  <a:lnTo>
                    <a:pt x="651" y="29"/>
                  </a:lnTo>
                  <a:lnTo>
                    <a:pt x="641" y="26"/>
                  </a:lnTo>
                  <a:lnTo>
                    <a:pt x="632" y="22"/>
                  </a:lnTo>
                  <a:lnTo>
                    <a:pt x="624" y="19"/>
                  </a:lnTo>
                  <a:lnTo>
                    <a:pt x="614" y="16"/>
                  </a:lnTo>
                  <a:lnTo>
                    <a:pt x="606" y="12"/>
                  </a:lnTo>
                  <a:lnTo>
                    <a:pt x="597" y="10"/>
                  </a:lnTo>
                  <a:lnTo>
                    <a:pt x="587" y="8"/>
                  </a:lnTo>
                  <a:lnTo>
                    <a:pt x="578" y="5"/>
                  </a:lnTo>
                  <a:lnTo>
                    <a:pt x="569" y="5"/>
                  </a:lnTo>
                  <a:lnTo>
                    <a:pt x="559" y="4"/>
                  </a:lnTo>
                  <a:lnTo>
                    <a:pt x="558" y="4"/>
                  </a:lnTo>
                  <a:lnTo>
                    <a:pt x="559" y="4"/>
                  </a:lnTo>
                  <a:lnTo>
                    <a:pt x="560" y="4"/>
                  </a:lnTo>
                  <a:lnTo>
                    <a:pt x="559" y="4"/>
                  </a:lnTo>
                  <a:lnTo>
                    <a:pt x="552" y="4"/>
                  </a:lnTo>
                  <a:lnTo>
                    <a:pt x="544" y="5"/>
                  </a:lnTo>
                  <a:lnTo>
                    <a:pt x="536" y="7"/>
                  </a:lnTo>
                  <a:lnTo>
                    <a:pt x="526" y="9"/>
                  </a:lnTo>
                  <a:lnTo>
                    <a:pt x="517" y="12"/>
                  </a:lnTo>
                  <a:lnTo>
                    <a:pt x="507" y="15"/>
                  </a:lnTo>
                  <a:lnTo>
                    <a:pt x="496" y="18"/>
                  </a:lnTo>
                  <a:lnTo>
                    <a:pt x="485" y="22"/>
                  </a:lnTo>
                  <a:lnTo>
                    <a:pt x="473" y="26"/>
                  </a:lnTo>
                  <a:lnTo>
                    <a:pt x="462" y="29"/>
                  </a:lnTo>
                  <a:lnTo>
                    <a:pt x="451" y="32"/>
                  </a:lnTo>
                  <a:lnTo>
                    <a:pt x="439" y="35"/>
                  </a:lnTo>
                  <a:lnTo>
                    <a:pt x="428" y="37"/>
                  </a:lnTo>
                  <a:lnTo>
                    <a:pt x="417" y="39"/>
                  </a:lnTo>
                  <a:lnTo>
                    <a:pt x="405" y="41"/>
                  </a:lnTo>
                  <a:lnTo>
                    <a:pt x="395" y="41"/>
                  </a:lnTo>
                  <a:lnTo>
                    <a:pt x="383" y="41"/>
                  </a:lnTo>
                  <a:lnTo>
                    <a:pt x="374" y="40"/>
                  </a:lnTo>
                  <a:lnTo>
                    <a:pt x="363" y="38"/>
                  </a:lnTo>
                  <a:lnTo>
                    <a:pt x="354" y="36"/>
                  </a:lnTo>
                  <a:lnTo>
                    <a:pt x="345" y="34"/>
                  </a:lnTo>
                  <a:lnTo>
                    <a:pt x="335" y="31"/>
                  </a:lnTo>
                  <a:lnTo>
                    <a:pt x="326" y="28"/>
                  </a:lnTo>
                  <a:lnTo>
                    <a:pt x="317" y="24"/>
                  </a:lnTo>
                  <a:lnTo>
                    <a:pt x="308" y="21"/>
                  </a:lnTo>
                  <a:lnTo>
                    <a:pt x="299" y="18"/>
                  </a:lnTo>
                  <a:lnTo>
                    <a:pt x="290" y="14"/>
                  </a:lnTo>
                  <a:lnTo>
                    <a:pt x="281" y="12"/>
                  </a:lnTo>
                  <a:lnTo>
                    <a:pt x="272" y="9"/>
                  </a:lnTo>
                  <a:lnTo>
                    <a:pt x="263" y="7"/>
                  </a:lnTo>
                  <a:lnTo>
                    <a:pt x="252" y="6"/>
                  </a:lnTo>
                  <a:lnTo>
                    <a:pt x="243" y="5"/>
                  </a:lnTo>
                  <a:lnTo>
                    <a:pt x="236" y="5"/>
                  </a:lnTo>
                  <a:lnTo>
                    <a:pt x="228" y="6"/>
                  </a:lnTo>
                  <a:lnTo>
                    <a:pt x="219" y="8"/>
                  </a:lnTo>
                  <a:lnTo>
                    <a:pt x="210" y="10"/>
                  </a:lnTo>
                  <a:lnTo>
                    <a:pt x="201" y="12"/>
                  </a:lnTo>
                  <a:lnTo>
                    <a:pt x="190" y="16"/>
                  </a:lnTo>
                  <a:lnTo>
                    <a:pt x="180" y="19"/>
                  </a:lnTo>
                  <a:lnTo>
                    <a:pt x="169" y="22"/>
                  </a:lnTo>
                  <a:lnTo>
                    <a:pt x="159" y="26"/>
                  </a:lnTo>
                  <a:lnTo>
                    <a:pt x="147" y="30"/>
                  </a:lnTo>
                  <a:lnTo>
                    <a:pt x="136" y="33"/>
                  </a:lnTo>
                  <a:lnTo>
                    <a:pt x="124" y="35"/>
                  </a:lnTo>
                  <a:lnTo>
                    <a:pt x="113" y="38"/>
                  </a:lnTo>
                  <a:lnTo>
                    <a:pt x="102" y="40"/>
                  </a:lnTo>
                  <a:lnTo>
                    <a:pt x="90" y="41"/>
                  </a:lnTo>
                  <a:lnTo>
                    <a:pt x="80" y="42"/>
                  </a:lnTo>
                  <a:lnTo>
                    <a:pt x="69" y="42"/>
                  </a:lnTo>
                  <a:lnTo>
                    <a:pt x="58" y="41"/>
                  </a:lnTo>
                  <a:lnTo>
                    <a:pt x="48" y="39"/>
                  </a:lnTo>
                  <a:lnTo>
                    <a:pt x="38" y="36"/>
                  </a:lnTo>
                  <a:lnTo>
                    <a:pt x="29" y="33"/>
                  </a:lnTo>
                  <a:lnTo>
                    <a:pt x="19" y="30"/>
                  </a:lnTo>
                  <a:lnTo>
                    <a:pt x="10" y="27"/>
                  </a:lnTo>
                  <a:lnTo>
                    <a:pt x="1" y="23"/>
                  </a:lnTo>
                  <a:lnTo>
                    <a:pt x="1" y="28"/>
                  </a:lnTo>
                  <a:lnTo>
                    <a:pt x="1" y="32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10" y="45"/>
                  </a:lnTo>
                  <a:lnTo>
                    <a:pt x="19" y="49"/>
                  </a:lnTo>
                  <a:lnTo>
                    <a:pt x="28" y="52"/>
                  </a:lnTo>
                  <a:lnTo>
                    <a:pt x="38" y="54"/>
                  </a:lnTo>
                  <a:lnTo>
                    <a:pt x="48" y="57"/>
                  </a:lnTo>
                  <a:lnTo>
                    <a:pt x="58" y="59"/>
                  </a:lnTo>
                  <a:lnTo>
                    <a:pt x="69" y="60"/>
                  </a:lnTo>
                  <a:lnTo>
                    <a:pt x="80" y="61"/>
                  </a:lnTo>
                  <a:lnTo>
                    <a:pt x="90" y="60"/>
                  </a:lnTo>
                  <a:lnTo>
                    <a:pt x="102" y="59"/>
                  </a:lnTo>
                  <a:lnTo>
                    <a:pt x="113" y="57"/>
                  </a:lnTo>
                  <a:lnTo>
                    <a:pt x="124" y="55"/>
                  </a:lnTo>
                  <a:lnTo>
                    <a:pt x="136" y="52"/>
                  </a:lnTo>
                  <a:lnTo>
                    <a:pt x="147" y="49"/>
                  </a:lnTo>
                  <a:lnTo>
                    <a:pt x="159" y="46"/>
                  </a:lnTo>
                  <a:lnTo>
                    <a:pt x="169" y="42"/>
                  </a:lnTo>
                  <a:lnTo>
                    <a:pt x="180" y="39"/>
                  </a:lnTo>
                  <a:lnTo>
                    <a:pt x="190" y="35"/>
                  </a:lnTo>
                  <a:lnTo>
                    <a:pt x="201" y="33"/>
                  </a:lnTo>
                  <a:lnTo>
                    <a:pt x="210" y="30"/>
                  </a:lnTo>
                  <a:lnTo>
                    <a:pt x="219" y="27"/>
                  </a:lnTo>
                  <a:lnTo>
                    <a:pt x="228" y="26"/>
                  </a:lnTo>
                  <a:lnTo>
                    <a:pt x="236" y="24"/>
                  </a:lnTo>
                  <a:lnTo>
                    <a:pt x="243" y="24"/>
                  </a:lnTo>
                  <a:lnTo>
                    <a:pt x="253" y="24"/>
                  </a:lnTo>
                  <a:lnTo>
                    <a:pt x="263" y="25"/>
                  </a:lnTo>
                  <a:lnTo>
                    <a:pt x="272" y="27"/>
                  </a:lnTo>
                  <a:lnTo>
                    <a:pt x="281" y="29"/>
                  </a:lnTo>
                  <a:lnTo>
                    <a:pt x="290" y="32"/>
                  </a:lnTo>
                  <a:lnTo>
                    <a:pt x="299" y="35"/>
                  </a:lnTo>
                  <a:lnTo>
                    <a:pt x="308" y="38"/>
                  </a:lnTo>
                  <a:lnTo>
                    <a:pt x="317" y="42"/>
                  </a:lnTo>
                  <a:lnTo>
                    <a:pt x="326" y="45"/>
                  </a:lnTo>
                  <a:lnTo>
                    <a:pt x="335" y="49"/>
                  </a:lnTo>
                  <a:lnTo>
                    <a:pt x="345" y="52"/>
                  </a:lnTo>
                  <a:lnTo>
                    <a:pt x="354" y="54"/>
                  </a:lnTo>
                  <a:lnTo>
                    <a:pt x="364" y="57"/>
                  </a:lnTo>
                  <a:lnTo>
                    <a:pt x="374" y="59"/>
                  </a:lnTo>
                  <a:lnTo>
                    <a:pt x="383" y="59"/>
                  </a:lnTo>
                  <a:lnTo>
                    <a:pt x="395" y="60"/>
                  </a:lnTo>
                  <a:lnTo>
                    <a:pt x="405" y="59"/>
                  </a:lnTo>
                  <a:lnTo>
                    <a:pt x="417" y="58"/>
                  </a:lnTo>
                  <a:lnTo>
                    <a:pt x="428" y="56"/>
                  </a:lnTo>
                  <a:lnTo>
                    <a:pt x="439" y="54"/>
                  </a:lnTo>
                  <a:lnTo>
                    <a:pt x="451" y="51"/>
                  </a:lnTo>
                  <a:lnTo>
                    <a:pt x="462" y="48"/>
                  </a:lnTo>
                  <a:lnTo>
                    <a:pt x="473" y="44"/>
                  </a:lnTo>
                  <a:lnTo>
                    <a:pt x="484" y="41"/>
                  </a:lnTo>
                  <a:lnTo>
                    <a:pt x="494" y="37"/>
                  </a:lnTo>
                  <a:lnTo>
                    <a:pt x="505" y="34"/>
                  </a:lnTo>
                  <a:lnTo>
                    <a:pt x="515" y="31"/>
                  </a:lnTo>
                  <a:lnTo>
                    <a:pt x="525" y="28"/>
                  </a:lnTo>
                  <a:lnTo>
                    <a:pt x="533" y="26"/>
                  </a:lnTo>
                  <a:lnTo>
                    <a:pt x="542" y="24"/>
                  </a:lnTo>
                  <a:lnTo>
                    <a:pt x="550" y="23"/>
                  </a:lnTo>
                  <a:lnTo>
                    <a:pt x="557" y="23"/>
                  </a:lnTo>
                  <a:lnTo>
                    <a:pt x="558" y="23"/>
                  </a:lnTo>
                  <a:lnTo>
                    <a:pt x="559" y="23"/>
                  </a:lnTo>
                  <a:lnTo>
                    <a:pt x="560" y="23"/>
                  </a:lnTo>
                  <a:lnTo>
                    <a:pt x="561" y="23"/>
                  </a:lnTo>
                  <a:lnTo>
                    <a:pt x="570" y="24"/>
                  </a:lnTo>
                  <a:lnTo>
                    <a:pt x="580" y="26"/>
                  </a:lnTo>
                  <a:lnTo>
                    <a:pt x="589" y="28"/>
                  </a:lnTo>
                  <a:lnTo>
                    <a:pt x="598" y="31"/>
                  </a:lnTo>
                  <a:lnTo>
                    <a:pt x="607" y="34"/>
                  </a:lnTo>
                  <a:lnTo>
                    <a:pt x="616" y="37"/>
                  </a:lnTo>
                  <a:lnTo>
                    <a:pt x="624" y="40"/>
                  </a:lnTo>
                  <a:lnTo>
                    <a:pt x="634" y="43"/>
                  </a:lnTo>
                  <a:lnTo>
                    <a:pt x="643" y="47"/>
                  </a:lnTo>
                  <a:lnTo>
                    <a:pt x="651" y="49"/>
                  </a:lnTo>
                  <a:lnTo>
                    <a:pt x="661" y="52"/>
                  </a:lnTo>
                  <a:lnTo>
                    <a:pt x="670" y="55"/>
                  </a:lnTo>
                  <a:lnTo>
                    <a:pt x="680" y="57"/>
                  </a:lnTo>
                  <a:lnTo>
                    <a:pt x="690" y="59"/>
                  </a:lnTo>
                  <a:lnTo>
                    <a:pt x="700" y="60"/>
                  </a:lnTo>
                  <a:lnTo>
                    <a:pt x="711" y="60"/>
                  </a:lnTo>
                  <a:lnTo>
                    <a:pt x="722" y="59"/>
                  </a:lnTo>
                  <a:lnTo>
                    <a:pt x="733" y="58"/>
                  </a:lnTo>
                  <a:lnTo>
                    <a:pt x="744" y="56"/>
                  </a:lnTo>
                  <a:lnTo>
                    <a:pt x="756" y="54"/>
                  </a:lnTo>
                  <a:lnTo>
                    <a:pt x="767" y="51"/>
                  </a:lnTo>
                  <a:lnTo>
                    <a:pt x="778" y="48"/>
                  </a:lnTo>
                  <a:lnTo>
                    <a:pt x="789" y="44"/>
                  </a:lnTo>
                  <a:lnTo>
                    <a:pt x="800" y="41"/>
                  </a:lnTo>
                  <a:lnTo>
                    <a:pt x="811" y="38"/>
                  </a:lnTo>
                  <a:lnTo>
                    <a:pt x="821" y="34"/>
                  </a:lnTo>
                  <a:lnTo>
                    <a:pt x="831" y="31"/>
                  </a:lnTo>
                  <a:lnTo>
                    <a:pt x="841" y="28"/>
                  </a:lnTo>
                  <a:lnTo>
                    <a:pt x="850" y="26"/>
                  </a:lnTo>
                  <a:lnTo>
                    <a:pt x="859" y="24"/>
                  </a:lnTo>
                  <a:lnTo>
                    <a:pt x="867" y="23"/>
                  </a:lnTo>
                  <a:lnTo>
                    <a:pt x="874" y="22"/>
                  </a:lnTo>
                  <a:lnTo>
                    <a:pt x="884" y="23"/>
                  </a:lnTo>
                  <a:lnTo>
                    <a:pt x="893" y="24"/>
                  </a:lnTo>
                  <a:lnTo>
                    <a:pt x="902" y="26"/>
                  </a:lnTo>
                  <a:lnTo>
                    <a:pt x="912" y="28"/>
                  </a:lnTo>
                  <a:lnTo>
                    <a:pt x="921" y="31"/>
                  </a:lnTo>
                  <a:lnTo>
                    <a:pt x="930" y="34"/>
                  </a:lnTo>
                  <a:lnTo>
                    <a:pt x="938" y="37"/>
                  </a:lnTo>
                  <a:lnTo>
                    <a:pt x="947" y="41"/>
                  </a:lnTo>
                  <a:lnTo>
                    <a:pt x="957" y="44"/>
                  </a:lnTo>
                  <a:lnTo>
                    <a:pt x="965" y="48"/>
                  </a:lnTo>
                  <a:lnTo>
                    <a:pt x="975" y="51"/>
                  </a:lnTo>
                  <a:lnTo>
                    <a:pt x="984" y="53"/>
                  </a:lnTo>
                  <a:lnTo>
                    <a:pt x="993" y="56"/>
                  </a:lnTo>
                  <a:lnTo>
                    <a:pt x="1004" y="57"/>
                  </a:lnTo>
                  <a:lnTo>
                    <a:pt x="1014" y="58"/>
                  </a:lnTo>
                  <a:lnTo>
                    <a:pt x="1025" y="59"/>
                  </a:lnTo>
                  <a:lnTo>
                    <a:pt x="1036" y="58"/>
                  </a:lnTo>
                  <a:lnTo>
                    <a:pt x="1047" y="57"/>
                  </a:lnTo>
                  <a:lnTo>
                    <a:pt x="1058" y="55"/>
                  </a:lnTo>
                  <a:lnTo>
                    <a:pt x="1070" y="53"/>
                  </a:lnTo>
                  <a:lnTo>
                    <a:pt x="1081" y="50"/>
                  </a:lnTo>
                  <a:lnTo>
                    <a:pt x="1092" y="47"/>
                  </a:lnTo>
                  <a:lnTo>
                    <a:pt x="1104" y="43"/>
                  </a:lnTo>
                  <a:lnTo>
                    <a:pt x="1114" y="40"/>
                  </a:lnTo>
                  <a:lnTo>
                    <a:pt x="1125" y="37"/>
                  </a:lnTo>
                  <a:lnTo>
                    <a:pt x="1136" y="33"/>
                  </a:lnTo>
                  <a:lnTo>
                    <a:pt x="1145" y="30"/>
                  </a:lnTo>
                  <a:lnTo>
                    <a:pt x="1155" y="27"/>
                  </a:lnTo>
                  <a:lnTo>
                    <a:pt x="1164" y="25"/>
                  </a:lnTo>
                  <a:lnTo>
                    <a:pt x="1173" y="23"/>
                  </a:lnTo>
                  <a:lnTo>
                    <a:pt x="1181" y="22"/>
                  </a:lnTo>
                  <a:lnTo>
                    <a:pt x="1188" y="22"/>
                  </a:lnTo>
                  <a:lnTo>
                    <a:pt x="1198" y="22"/>
                  </a:lnTo>
                  <a:lnTo>
                    <a:pt x="1208" y="23"/>
                  </a:lnTo>
                  <a:lnTo>
                    <a:pt x="1217" y="25"/>
                  </a:lnTo>
                  <a:lnTo>
                    <a:pt x="1226" y="27"/>
                  </a:lnTo>
                  <a:lnTo>
                    <a:pt x="1235" y="30"/>
                  </a:lnTo>
                  <a:lnTo>
                    <a:pt x="1244" y="33"/>
                  </a:lnTo>
                  <a:lnTo>
                    <a:pt x="1253" y="37"/>
                  </a:lnTo>
                  <a:lnTo>
                    <a:pt x="1262" y="39"/>
                  </a:lnTo>
                  <a:lnTo>
                    <a:pt x="1271" y="43"/>
                  </a:lnTo>
                  <a:lnTo>
                    <a:pt x="1280" y="47"/>
                  </a:lnTo>
                  <a:lnTo>
                    <a:pt x="1290" y="50"/>
                  </a:lnTo>
                  <a:lnTo>
                    <a:pt x="1299" y="52"/>
                  </a:lnTo>
                  <a:lnTo>
                    <a:pt x="1308" y="54"/>
                  </a:lnTo>
                  <a:lnTo>
                    <a:pt x="1319" y="57"/>
                  </a:lnTo>
                  <a:lnTo>
                    <a:pt x="1328" y="57"/>
                  </a:lnTo>
                  <a:lnTo>
                    <a:pt x="1339" y="58"/>
                  </a:lnTo>
                  <a:lnTo>
                    <a:pt x="1350" y="57"/>
                  </a:lnTo>
                  <a:lnTo>
                    <a:pt x="1362" y="56"/>
                  </a:lnTo>
                  <a:lnTo>
                    <a:pt x="1373" y="54"/>
                  </a:lnTo>
                  <a:lnTo>
                    <a:pt x="1384" y="52"/>
                  </a:lnTo>
                  <a:lnTo>
                    <a:pt x="1395" y="49"/>
                  </a:lnTo>
                  <a:lnTo>
                    <a:pt x="1407" y="46"/>
                  </a:lnTo>
                  <a:lnTo>
                    <a:pt x="1418" y="42"/>
                  </a:lnTo>
                  <a:lnTo>
                    <a:pt x="1428" y="38"/>
                  </a:lnTo>
                  <a:lnTo>
                    <a:pt x="1439" y="35"/>
                  </a:lnTo>
                  <a:lnTo>
                    <a:pt x="1449" y="32"/>
                  </a:lnTo>
                  <a:lnTo>
                    <a:pt x="1460" y="28"/>
                  </a:lnTo>
                  <a:lnTo>
                    <a:pt x="1470" y="26"/>
                  </a:lnTo>
                  <a:lnTo>
                    <a:pt x="1478" y="24"/>
                  </a:lnTo>
                  <a:lnTo>
                    <a:pt x="1487" y="22"/>
                  </a:lnTo>
                  <a:lnTo>
                    <a:pt x="1495" y="21"/>
                  </a:lnTo>
                  <a:lnTo>
                    <a:pt x="1502" y="21"/>
                  </a:lnTo>
                  <a:lnTo>
                    <a:pt x="1503" y="21"/>
                  </a:lnTo>
                  <a:lnTo>
                    <a:pt x="1505" y="21"/>
                  </a:lnTo>
                  <a:lnTo>
                    <a:pt x="1506" y="21"/>
                  </a:lnTo>
                  <a:lnTo>
                    <a:pt x="1515" y="22"/>
                  </a:lnTo>
                  <a:lnTo>
                    <a:pt x="1525" y="24"/>
                  </a:lnTo>
                  <a:lnTo>
                    <a:pt x="1534" y="26"/>
                  </a:lnTo>
                  <a:lnTo>
                    <a:pt x="1543" y="28"/>
                  </a:lnTo>
                  <a:lnTo>
                    <a:pt x="1552" y="31"/>
                  </a:lnTo>
                  <a:lnTo>
                    <a:pt x="1561" y="34"/>
                  </a:lnTo>
                  <a:lnTo>
                    <a:pt x="1570" y="38"/>
                  </a:lnTo>
                  <a:lnTo>
                    <a:pt x="1578" y="41"/>
                  </a:lnTo>
                  <a:lnTo>
                    <a:pt x="1587" y="44"/>
                  </a:lnTo>
                  <a:lnTo>
                    <a:pt x="1596" y="47"/>
                  </a:lnTo>
                  <a:lnTo>
                    <a:pt x="1605" y="50"/>
                  </a:lnTo>
                  <a:lnTo>
                    <a:pt x="1614" y="53"/>
                  </a:lnTo>
                  <a:lnTo>
                    <a:pt x="1624" y="54"/>
                  </a:lnTo>
                  <a:lnTo>
                    <a:pt x="1634" y="56"/>
                  </a:lnTo>
                  <a:lnTo>
                    <a:pt x="1644" y="57"/>
                  </a:lnTo>
                  <a:lnTo>
                    <a:pt x="1655" y="57"/>
                  </a:lnTo>
                  <a:lnTo>
                    <a:pt x="1663" y="57"/>
                  </a:lnTo>
                  <a:lnTo>
                    <a:pt x="1670" y="57"/>
                  </a:lnTo>
                  <a:lnTo>
                    <a:pt x="1678" y="56"/>
                  </a:lnTo>
                  <a:lnTo>
                    <a:pt x="1686" y="54"/>
                  </a:lnTo>
                  <a:lnTo>
                    <a:pt x="1694" y="53"/>
                  </a:lnTo>
                  <a:lnTo>
                    <a:pt x="1702" y="51"/>
                  </a:lnTo>
                  <a:lnTo>
                    <a:pt x="1710" y="49"/>
                  </a:lnTo>
                  <a:lnTo>
                    <a:pt x="1718" y="47"/>
                  </a:lnTo>
                  <a:lnTo>
                    <a:pt x="1726" y="45"/>
                  </a:lnTo>
                  <a:lnTo>
                    <a:pt x="1733" y="42"/>
                  </a:lnTo>
                  <a:lnTo>
                    <a:pt x="1741" y="40"/>
                  </a:lnTo>
                  <a:lnTo>
                    <a:pt x="1748" y="38"/>
                  </a:lnTo>
                  <a:lnTo>
                    <a:pt x="1756" y="35"/>
                  </a:lnTo>
                  <a:lnTo>
                    <a:pt x="1763" y="33"/>
                  </a:lnTo>
                  <a:lnTo>
                    <a:pt x="1770" y="31"/>
                  </a:lnTo>
                  <a:lnTo>
                    <a:pt x="1777" y="28"/>
                  </a:lnTo>
                  <a:lnTo>
                    <a:pt x="1783" y="27"/>
                  </a:lnTo>
                  <a:lnTo>
                    <a:pt x="1789" y="25"/>
                  </a:lnTo>
                  <a:lnTo>
                    <a:pt x="1795" y="24"/>
                  </a:lnTo>
                  <a:lnTo>
                    <a:pt x="1800" y="23"/>
                  </a:lnTo>
                  <a:lnTo>
                    <a:pt x="1805" y="22"/>
                  </a:lnTo>
                  <a:lnTo>
                    <a:pt x="1810" y="21"/>
                  </a:lnTo>
                  <a:lnTo>
                    <a:pt x="1814" y="20"/>
                  </a:lnTo>
                  <a:lnTo>
                    <a:pt x="1819" y="20"/>
                  </a:lnTo>
                  <a:lnTo>
                    <a:pt x="1829" y="21"/>
                  </a:lnTo>
                  <a:lnTo>
                    <a:pt x="1838" y="22"/>
                  </a:lnTo>
                  <a:lnTo>
                    <a:pt x="1848" y="24"/>
                  </a:lnTo>
                  <a:lnTo>
                    <a:pt x="1856" y="26"/>
                  </a:lnTo>
                  <a:lnTo>
                    <a:pt x="1866" y="28"/>
                  </a:lnTo>
                  <a:lnTo>
                    <a:pt x="1874" y="32"/>
                  </a:lnTo>
                  <a:lnTo>
                    <a:pt x="1883" y="35"/>
                  </a:lnTo>
                  <a:lnTo>
                    <a:pt x="1892" y="38"/>
                  </a:lnTo>
                  <a:lnTo>
                    <a:pt x="1902" y="42"/>
                  </a:lnTo>
                  <a:lnTo>
                    <a:pt x="1911" y="45"/>
                  </a:lnTo>
                  <a:lnTo>
                    <a:pt x="1920" y="49"/>
                  </a:lnTo>
                  <a:lnTo>
                    <a:pt x="1930" y="51"/>
                  </a:lnTo>
                  <a:lnTo>
                    <a:pt x="1939" y="53"/>
                  </a:lnTo>
                  <a:lnTo>
                    <a:pt x="1949" y="56"/>
                  </a:lnTo>
                  <a:lnTo>
                    <a:pt x="1960" y="56"/>
                  </a:lnTo>
                  <a:lnTo>
                    <a:pt x="1970" y="57"/>
                  </a:lnTo>
                  <a:lnTo>
                    <a:pt x="1981" y="56"/>
                  </a:lnTo>
                  <a:lnTo>
                    <a:pt x="1991" y="55"/>
                  </a:lnTo>
                  <a:lnTo>
                    <a:pt x="2002" y="53"/>
                  </a:lnTo>
                  <a:lnTo>
                    <a:pt x="2013" y="51"/>
                  </a:lnTo>
                  <a:lnTo>
                    <a:pt x="2024" y="48"/>
                  </a:lnTo>
                  <a:lnTo>
                    <a:pt x="2035" y="45"/>
                  </a:lnTo>
                  <a:lnTo>
                    <a:pt x="2046" y="42"/>
                  </a:lnTo>
                  <a:lnTo>
                    <a:pt x="2056" y="38"/>
                  </a:lnTo>
                  <a:lnTo>
                    <a:pt x="2067" y="35"/>
                  </a:lnTo>
                  <a:lnTo>
                    <a:pt x="2077" y="31"/>
                  </a:lnTo>
                  <a:lnTo>
                    <a:pt x="2087" y="28"/>
                  </a:lnTo>
                  <a:lnTo>
                    <a:pt x="2097" y="26"/>
                  </a:lnTo>
                  <a:lnTo>
                    <a:pt x="2105" y="23"/>
                  </a:lnTo>
                  <a:lnTo>
                    <a:pt x="2114" y="22"/>
                  </a:lnTo>
                  <a:lnTo>
                    <a:pt x="2122" y="20"/>
                  </a:lnTo>
                  <a:lnTo>
                    <a:pt x="2129" y="20"/>
                  </a:lnTo>
                  <a:lnTo>
                    <a:pt x="2138" y="20"/>
                  </a:lnTo>
                  <a:lnTo>
                    <a:pt x="2148" y="21"/>
                  </a:lnTo>
                  <a:lnTo>
                    <a:pt x="2157" y="23"/>
                  </a:lnTo>
                  <a:lnTo>
                    <a:pt x="2167" y="25"/>
                  </a:lnTo>
                  <a:lnTo>
                    <a:pt x="2175" y="28"/>
                  </a:lnTo>
                  <a:lnTo>
                    <a:pt x="2185" y="31"/>
                  </a:lnTo>
                  <a:lnTo>
                    <a:pt x="2193" y="34"/>
                  </a:lnTo>
                  <a:lnTo>
                    <a:pt x="2202" y="38"/>
                  </a:lnTo>
                  <a:lnTo>
                    <a:pt x="2211" y="41"/>
                  </a:lnTo>
                  <a:lnTo>
                    <a:pt x="2220" y="45"/>
                  </a:lnTo>
                  <a:lnTo>
                    <a:pt x="2230" y="48"/>
                  </a:lnTo>
                  <a:lnTo>
                    <a:pt x="2239" y="51"/>
                  </a:lnTo>
                  <a:lnTo>
                    <a:pt x="2248" y="53"/>
                  </a:lnTo>
                  <a:lnTo>
                    <a:pt x="2259" y="54"/>
                  </a:lnTo>
                  <a:lnTo>
                    <a:pt x="2268" y="56"/>
                  </a:lnTo>
                  <a:lnTo>
                    <a:pt x="2279" y="56"/>
                  </a:lnTo>
                  <a:lnTo>
                    <a:pt x="2292" y="56"/>
                  </a:lnTo>
                  <a:lnTo>
                    <a:pt x="2304" y="54"/>
                  </a:lnTo>
                  <a:lnTo>
                    <a:pt x="2316" y="52"/>
                  </a:lnTo>
                  <a:lnTo>
                    <a:pt x="2329" y="49"/>
                  </a:lnTo>
                  <a:lnTo>
                    <a:pt x="2341" y="47"/>
                  </a:lnTo>
                  <a:lnTo>
                    <a:pt x="2353" y="42"/>
                  </a:lnTo>
                  <a:lnTo>
                    <a:pt x="2366" y="39"/>
                  </a:lnTo>
                  <a:lnTo>
                    <a:pt x="2377" y="35"/>
                  </a:lnTo>
                  <a:lnTo>
                    <a:pt x="2387" y="32"/>
                  </a:lnTo>
                  <a:lnTo>
                    <a:pt x="2396" y="29"/>
                  </a:lnTo>
                  <a:lnTo>
                    <a:pt x="2405" y="26"/>
                  </a:lnTo>
                  <a:lnTo>
                    <a:pt x="2413" y="24"/>
                  </a:lnTo>
                  <a:lnTo>
                    <a:pt x="2422" y="22"/>
                  </a:lnTo>
                  <a:lnTo>
                    <a:pt x="2429" y="20"/>
                  </a:lnTo>
                  <a:lnTo>
                    <a:pt x="2437" y="20"/>
                  </a:lnTo>
                  <a:lnTo>
                    <a:pt x="2443" y="19"/>
                  </a:lnTo>
                  <a:lnTo>
                    <a:pt x="2443" y="0"/>
                  </a:lnTo>
                </a:path>
              </a:pathLst>
            </a:custGeom>
            <a:solidFill>
              <a:srgbClr val="AAF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20"/>
            <p:cNvSpPr>
              <a:spLocks/>
            </p:cNvSpPr>
            <p:nvPr/>
          </p:nvSpPr>
          <p:spPr bwMode="auto">
            <a:xfrm>
              <a:off x="3214" y="121"/>
              <a:ext cx="2442" cy="62"/>
            </a:xfrm>
            <a:custGeom>
              <a:avLst/>
              <a:gdLst>
                <a:gd name="T0" fmla="*/ 73 w 2447"/>
                <a:gd name="T1" fmla="*/ 25 h 62"/>
                <a:gd name="T2" fmla="*/ 161 w 2447"/>
                <a:gd name="T3" fmla="*/ 41 h 62"/>
                <a:gd name="T4" fmla="*/ 262 w 2447"/>
                <a:gd name="T5" fmla="*/ 16 h 62"/>
                <a:gd name="T6" fmla="*/ 312 w 2447"/>
                <a:gd name="T7" fmla="*/ 5 h 62"/>
                <a:gd name="T8" fmla="*/ 385 w 2447"/>
                <a:gd name="T9" fmla="*/ 23 h 62"/>
                <a:gd name="T10" fmla="*/ 471 w 2447"/>
                <a:gd name="T11" fmla="*/ 41 h 62"/>
                <a:gd name="T12" fmla="*/ 571 w 2447"/>
                <a:gd name="T13" fmla="*/ 15 h 62"/>
                <a:gd name="T14" fmla="*/ 618 w 2447"/>
                <a:gd name="T15" fmla="*/ 5 h 62"/>
                <a:gd name="T16" fmla="*/ 700 w 2447"/>
                <a:gd name="T17" fmla="*/ 29 h 62"/>
                <a:gd name="T18" fmla="*/ 792 w 2447"/>
                <a:gd name="T19" fmla="*/ 37 h 62"/>
                <a:gd name="T20" fmla="*/ 889 w 2447"/>
                <a:gd name="T21" fmla="*/ 8 h 62"/>
                <a:gd name="T22" fmla="*/ 948 w 2447"/>
                <a:gd name="T23" fmla="*/ 8 h 62"/>
                <a:gd name="T24" fmla="*/ 1030 w 2447"/>
                <a:gd name="T25" fmla="*/ 35 h 62"/>
                <a:gd name="T26" fmla="*/ 1127 w 2447"/>
                <a:gd name="T27" fmla="*/ 30 h 62"/>
                <a:gd name="T28" fmla="*/ 1219 w 2447"/>
                <a:gd name="T29" fmla="*/ 3 h 62"/>
                <a:gd name="T30" fmla="*/ 1261 w 2447"/>
                <a:gd name="T31" fmla="*/ 6 h 62"/>
                <a:gd name="T32" fmla="*/ 1342 w 2447"/>
                <a:gd name="T33" fmla="*/ 34 h 62"/>
                <a:gd name="T34" fmla="*/ 1439 w 2447"/>
                <a:gd name="T35" fmla="*/ 30 h 62"/>
                <a:gd name="T36" fmla="*/ 1529 w 2447"/>
                <a:gd name="T37" fmla="*/ 3 h 62"/>
                <a:gd name="T38" fmla="*/ 1608 w 2447"/>
                <a:gd name="T39" fmla="*/ 19 h 62"/>
                <a:gd name="T40" fmla="*/ 1695 w 2447"/>
                <a:gd name="T41" fmla="*/ 38 h 62"/>
                <a:gd name="T42" fmla="*/ 1793 w 2447"/>
                <a:gd name="T43" fmla="*/ 15 h 62"/>
                <a:gd name="T44" fmla="*/ 1840 w 2447"/>
                <a:gd name="T45" fmla="*/ 1 h 62"/>
                <a:gd name="T46" fmla="*/ 1923 w 2447"/>
                <a:gd name="T47" fmla="*/ 24 h 62"/>
                <a:gd name="T48" fmla="*/ 2013 w 2447"/>
                <a:gd name="T49" fmla="*/ 35 h 62"/>
                <a:gd name="T50" fmla="*/ 2106 w 2447"/>
                <a:gd name="T51" fmla="*/ 9 h 62"/>
                <a:gd name="T52" fmla="*/ 2183 w 2447"/>
                <a:gd name="T53" fmla="*/ 6 h 62"/>
                <a:gd name="T54" fmla="*/ 2263 w 2447"/>
                <a:gd name="T55" fmla="*/ 33 h 62"/>
                <a:gd name="T56" fmla="*/ 2369 w 2447"/>
                <a:gd name="T57" fmla="*/ 23 h 62"/>
                <a:gd name="T58" fmla="*/ 2357 w 2447"/>
                <a:gd name="T59" fmla="*/ 45 h 62"/>
                <a:gd name="T60" fmla="*/ 2254 w 2447"/>
                <a:gd name="T61" fmla="*/ 50 h 62"/>
                <a:gd name="T62" fmla="*/ 2174 w 2447"/>
                <a:gd name="T63" fmla="*/ 22 h 62"/>
                <a:gd name="T64" fmla="*/ 2096 w 2447"/>
                <a:gd name="T65" fmla="*/ 31 h 62"/>
                <a:gd name="T66" fmla="*/ 2002 w 2447"/>
                <a:gd name="T67" fmla="*/ 55 h 62"/>
                <a:gd name="T68" fmla="*/ 1914 w 2447"/>
                <a:gd name="T69" fmla="*/ 39 h 62"/>
                <a:gd name="T70" fmla="*/ 1833 w 2447"/>
                <a:gd name="T71" fmla="*/ 20 h 62"/>
                <a:gd name="T72" fmla="*/ 1761 w 2447"/>
                <a:gd name="T73" fmla="*/ 45 h 62"/>
                <a:gd name="T74" fmla="*/ 1664 w 2447"/>
                <a:gd name="T75" fmla="*/ 54 h 62"/>
                <a:gd name="T76" fmla="*/ 1582 w 2447"/>
                <a:gd name="T77" fmla="*/ 27 h 62"/>
                <a:gd name="T78" fmla="*/ 1504 w 2447"/>
                <a:gd name="T79" fmla="*/ 30 h 62"/>
                <a:gd name="T80" fmla="*/ 1406 w 2447"/>
                <a:gd name="T81" fmla="*/ 56 h 62"/>
                <a:gd name="T82" fmla="*/ 1315 w 2447"/>
                <a:gd name="T83" fmla="*/ 45 h 62"/>
                <a:gd name="T84" fmla="*/ 1234 w 2447"/>
                <a:gd name="T85" fmla="*/ 21 h 62"/>
                <a:gd name="T86" fmla="*/ 1191 w 2447"/>
                <a:gd name="T87" fmla="*/ 29 h 62"/>
                <a:gd name="T88" fmla="*/ 1093 w 2447"/>
                <a:gd name="T89" fmla="*/ 57 h 62"/>
                <a:gd name="T90" fmla="*/ 1002 w 2447"/>
                <a:gd name="T91" fmla="*/ 44 h 62"/>
                <a:gd name="T92" fmla="*/ 919 w 2447"/>
                <a:gd name="T93" fmla="*/ 22 h 62"/>
                <a:gd name="T94" fmla="*/ 837 w 2447"/>
                <a:gd name="T95" fmla="*/ 44 h 62"/>
                <a:gd name="T96" fmla="*/ 737 w 2447"/>
                <a:gd name="T97" fmla="*/ 58 h 62"/>
                <a:gd name="T98" fmla="*/ 655 w 2447"/>
                <a:gd name="T99" fmla="*/ 31 h 62"/>
                <a:gd name="T100" fmla="*/ 591 w 2447"/>
                <a:gd name="T101" fmla="*/ 29 h 62"/>
                <a:gd name="T102" fmla="*/ 494 w 2447"/>
                <a:gd name="T103" fmla="*/ 57 h 62"/>
                <a:gd name="T104" fmla="*/ 403 w 2447"/>
                <a:gd name="T105" fmla="*/ 50 h 62"/>
                <a:gd name="T106" fmla="*/ 322 w 2447"/>
                <a:gd name="T107" fmla="*/ 25 h 62"/>
                <a:gd name="T108" fmla="*/ 280 w 2447"/>
                <a:gd name="T109" fmla="*/ 29 h 62"/>
                <a:gd name="T110" fmla="*/ 184 w 2447"/>
                <a:gd name="T111" fmla="*/ 57 h 62"/>
                <a:gd name="T112" fmla="*/ 92 w 2447"/>
                <a:gd name="T113" fmla="*/ 50 h 62"/>
                <a:gd name="T114" fmla="*/ 10 w 2447"/>
                <a:gd name="T115" fmla="*/ 25 h 6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447" h="62">
                  <a:moveTo>
                    <a:pt x="1" y="5"/>
                  </a:moveTo>
                  <a:lnTo>
                    <a:pt x="10" y="6"/>
                  </a:lnTo>
                  <a:lnTo>
                    <a:pt x="19" y="7"/>
                  </a:lnTo>
                  <a:lnTo>
                    <a:pt x="29" y="10"/>
                  </a:lnTo>
                  <a:lnTo>
                    <a:pt x="38" y="13"/>
                  </a:lnTo>
                  <a:lnTo>
                    <a:pt x="46" y="15"/>
                  </a:lnTo>
                  <a:lnTo>
                    <a:pt x="56" y="19"/>
                  </a:lnTo>
                  <a:lnTo>
                    <a:pt x="64" y="21"/>
                  </a:lnTo>
                  <a:lnTo>
                    <a:pt x="73" y="25"/>
                  </a:lnTo>
                  <a:lnTo>
                    <a:pt x="82" y="29"/>
                  </a:lnTo>
                  <a:lnTo>
                    <a:pt x="91" y="31"/>
                  </a:lnTo>
                  <a:lnTo>
                    <a:pt x="101" y="34"/>
                  </a:lnTo>
                  <a:lnTo>
                    <a:pt x="110" y="37"/>
                  </a:lnTo>
                  <a:lnTo>
                    <a:pt x="119" y="39"/>
                  </a:lnTo>
                  <a:lnTo>
                    <a:pt x="130" y="41"/>
                  </a:lnTo>
                  <a:lnTo>
                    <a:pt x="139" y="42"/>
                  </a:lnTo>
                  <a:lnTo>
                    <a:pt x="151" y="42"/>
                  </a:lnTo>
                  <a:lnTo>
                    <a:pt x="161" y="41"/>
                  </a:lnTo>
                  <a:lnTo>
                    <a:pt x="173" y="40"/>
                  </a:lnTo>
                  <a:lnTo>
                    <a:pt x="184" y="38"/>
                  </a:lnTo>
                  <a:lnTo>
                    <a:pt x="196" y="35"/>
                  </a:lnTo>
                  <a:lnTo>
                    <a:pt x="208" y="32"/>
                  </a:lnTo>
                  <a:lnTo>
                    <a:pt x="219" y="30"/>
                  </a:lnTo>
                  <a:lnTo>
                    <a:pt x="230" y="26"/>
                  </a:lnTo>
                  <a:lnTo>
                    <a:pt x="242" y="22"/>
                  </a:lnTo>
                  <a:lnTo>
                    <a:pt x="253" y="19"/>
                  </a:lnTo>
                  <a:lnTo>
                    <a:pt x="263" y="16"/>
                  </a:lnTo>
                  <a:lnTo>
                    <a:pt x="274" y="12"/>
                  </a:lnTo>
                  <a:lnTo>
                    <a:pt x="283" y="10"/>
                  </a:lnTo>
                  <a:lnTo>
                    <a:pt x="292" y="7"/>
                  </a:lnTo>
                  <a:lnTo>
                    <a:pt x="301" y="6"/>
                  </a:lnTo>
                  <a:lnTo>
                    <a:pt x="309" y="5"/>
                  </a:lnTo>
                  <a:lnTo>
                    <a:pt x="316" y="5"/>
                  </a:lnTo>
                  <a:lnTo>
                    <a:pt x="317" y="5"/>
                  </a:lnTo>
                  <a:lnTo>
                    <a:pt x="316" y="5"/>
                  </a:lnTo>
                  <a:lnTo>
                    <a:pt x="325" y="5"/>
                  </a:lnTo>
                  <a:lnTo>
                    <a:pt x="335" y="6"/>
                  </a:lnTo>
                  <a:lnTo>
                    <a:pt x="344" y="8"/>
                  </a:lnTo>
                  <a:lnTo>
                    <a:pt x="353" y="11"/>
                  </a:lnTo>
                  <a:lnTo>
                    <a:pt x="362" y="13"/>
                  </a:lnTo>
                  <a:lnTo>
                    <a:pt x="371" y="17"/>
                  </a:lnTo>
                  <a:lnTo>
                    <a:pt x="381" y="20"/>
                  </a:lnTo>
                  <a:lnTo>
                    <a:pt x="389" y="23"/>
                  </a:lnTo>
                  <a:lnTo>
                    <a:pt x="399" y="27"/>
                  </a:lnTo>
                  <a:lnTo>
                    <a:pt x="407" y="30"/>
                  </a:lnTo>
                  <a:lnTo>
                    <a:pt x="417" y="33"/>
                  </a:lnTo>
                  <a:lnTo>
                    <a:pt x="426" y="36"/>
                  </a:lnTo>
                  <a:lnTo>
                    <a:pt x="436" y="38"/>
                  </a:lnTo>
                  <a:lnTo>
                    <a:pt x="445" y="40"/>
                  </a:lnTo>
                  <a:lnTo>
                    <a:pt x="456" y="41"/>
                  </a:lnTo>
                  <a:lnTo>
                    <a:pt x="467" y="41"/>
                  </a:lnTo>
                  <a:lnTo>
                    <a:pt x="477" y="41"/>
                  </a:lnTo>
                  <a:lnTo>
                    <a:pt x="489" y="40"/>
                  </a:lnTo>
                  <a:lnTo>
                    <a:pt x="500" y="37"/>
                  </a:lnTo>
                  <a:lnTo>
                    <a:pt x="511" y="35"/>
                  </a:lnTo>
                  <a:lnTo>
                    <a:pt x="523" y="32"/>
                  </a:lnTo>
                  <a:lnTo>
                    <a:pt x="534" y="29"/>
                  </a:lnTo>
                  <a:lnTo>
                    <a:pt x="545" y="26"/>
                  </a:lnTo>
                  <a:lnTo>
                    <a:pt x="556" y="21"/>
                  </a:lnTo>
                  <a:lnTo>
                    <a:pt x="567" y="18"/>
                  </a:lnTo>
                  <a:lnTo>
                    <a:pt x="577" y="15"/>
                  </a:lnTo>
                  <a:lnTo>
                    <a:pt x="588" y="12"/>
                  </a:lnTo>
                  <a:lnTo>
                    <a:pt x="597" y="9"/>
                  </a:lnTo>
                  <a:lnTo>
                    <a:pt x="606" y="7"/>
                  </a:lnTo>
                  <a:lnTo>
                    <a:pt x="615" y="5"/>
                  </a:lnTo>
                  <a:lnTo>
                    <a:pt x="623" y="4"/>
                  </a:lnTo>
                  <a:lnTo>
                    <a:pt x="630" y="4"/>
                  </a:lnTo>
                  <a:lnTo>
                    <a:pt x="631" y="4"/>
                  </a:lnTo>
                  <a:lnTo>
                    <a:pt x="630" y="4"/>
                  </a:lnTo>
                  <a:lnTo>
                    <a:pt x="639" y="5"/>
                  </a:lnTo>
                  <a:lnTo>
                    <a:pt x="650" y="5"/>
                  </a:lnTo>
                  <a:lnTo>
                    <a:pt x="658" y="7"/>
                  </a:lnTo>
                  <a:lnTo>
                    <a:pt x="668" y="10"/>
                  </a:lnTo>
                  <a:lnTo>
                    <a:pt x="676" y="12"/>
                  </a:lnTo>
                  <a:lnTo>
                    <a:pt x="686" y="16"/>
                  </a:lnTo>
                  <a:lnTo>
                    <a:pt x="695" y="19"/>
                  </a:lnTo>
                  <a:lnTo>
                    <a:pt x="703" y="22"/>
                  </a:lnTo>
                  <a:lnTo>
                    <a:pt x="713" y="26"/>
                  </a:lnTo>
                  <a:lnTo>
                    <a:pt x="721" y="29"/>
                  </a:lnTo>
                  <a:lnTo>
                    <a:pt x="730" y="32"/>
                  </a:lnTo>
                  <a:lnTo>
                    <a:pt x="740" y="35"/>
                  </a:lnTo>
                  <a:lnTo>
                    <a:pt x="750" y="37"/>
                  </a:lnTo>
                  <a:lnTo>
                    <a:pt x="759" y="40"/>
                  </a:lnTo>
                  <a:lnTo>
                    <a:pt x="770" y="40"/>
                  </a:lnTo>
                  <a:lnTo>
                    <a:pt x="780" y="41"/>
                  </a:lnTo>
                  <a:lnTo>
                    <a:pt x="791" y="40"/>
                  </a:lnTo>
                  <a:lnTo>
                    <a:pt x="803" y="39"/>
                  </a:lnTo>
                  <a:lnTo>
                    <a:pt x="814" y="37"/>
                  </a:lnTo>
                  <a:lnTo>
                    <a:pt x="825" y="34"/>
                  </a:lnTo>
                  <a:lnTo>
                    <a:pt x="837" y="31"/>
                  </a:lnTo>
                  <a:lnTo>
                    <a:pt x="849" y="28"/>
                  </a:lnTo>
                  <a:lnTo>
                    <a:pt x="859" y="25"/>
                  </a:lnTo>
                  <a:lnTo>
                    <a:pt x="870" y="21"/>
                  </a:lnTo>
                  <a:lnTo>
                    <a:pt x="881" y="17"/>
                  </a:lnTo>
                  <a:lnTo>
                    <a:pt x="892" y="14"/>
                  </a:lnTo>
                  <a:lnTo>
                    <a:pt x="902" y="11"/>
                  </a:lnTo>
                  <a:lnTo>
                    <a:pt x="911" y="8"/>
                  </a:lnTo>
                  <a:lnTo>
                    <a:pt x="921" y="6"/>
                  </a:lnTo>
                  <a:lnTo>
                    <a:pt x="929" y="5"/>
                  </a:lnTo>
                  <a:lnTo>
                    <a:pt x="937" y="3"/>
                  </a:lnTo>
                  <a:lnTo>
                    <a:pt x="945" y="3"/>
                  </a:lnTo>
                  <a:lnTo>
                    <a:pt x="944" y="3"/>
                  </a:lnTo>
                  <a:lnTo>
                    <a:pt x="945" y="3"/>
                  </a:lnTo>
                  <a:lnTo>
                    <a:pt x="954" y="5"/>
                  </a:lnTo>
                  <a:lnTo>
                    <a:pt x="964" y="6"/>
                  </a:lnTo>
                  <a:lnTo>
                    <a:pt x="973" y="8"/>
                  </a:lnTo>
                  <a:lnTo>
                    <a:pt x="982" y="11"/>
                  </a:lnTo>
                  <a:lnTo>
                    <a:pt x="991" y="13"/>
                  </a:lnTo>
                  <a:lnTo>
                    <a:pt x="1000" y="17"/>
                  </a:lnTo>
                  <a:lnTo>
                    <a:pt x="1009" y="20"/>
                  </a:lnTo>
                  <a:lnTo>
                    <a:pt x="1018" y="23"/>
                  </a:lnTo>
                  <a:lnTo>
                    <a:pt x="1027" y="26"/>
                  </a:lnTo>
                  <a:lnTo>
                    <a:pt x="1036" y="29"/>
                  </a:lnTo>
                  <a:lnTo>
                    <a:pt x="1045" y="32"/>
                  </a:lnTo>
                  <a:lnTo>
                    <a:pt x="1055" y="35"/>
                  </a:lnTo>
                  <a:lnTo>
                    <a:pt x="1064" y="37"/>
                  </a:lnTo>
                  <a:lnTo>
                    <a:pt x="1074" y="38"/>
                  </a:lnTo>
                  <a:lnTo>
                    <a:pt x="1084" y="40"/>
                  </a:lnTo>
                  <a:lnTo>
                    <a:pt x="1095" y="40"/>
                  </a:lnTo>
                  <a:lnTo>
                    <a:pt x="1106" y="39"/>
                  </a:lnTo>
                  <a:lnTo>
                    <a:pt x="1118" y="38"/>
                  </a:lnTo>
                  <a:lnTo>
                    <a:pt x="1129" y="35"/>
                  </a:lnTo>
                  <a:lnTo>
                    <a:pt x="1140" y="33"/>
                  </a:lnTo>
                  <a:lnTo>
                    <a:pt x="1152" y="30"/>
                  </a:lnTo>
                  <a:lnTo>
                    <a:pt x="1163" y="27"/>
                  </a:lnTo>
                  <a:lnTo>
                    <a:pt x="1175" y="24"/>
                  </a:lnTo>
                  <a:lnTo>
                    <a:pt x="1186" y="20"/>
                  </a:lnTo>
                  <a:lnTo>
                    <a:pt x="1197" y="16"/>
                  </a:lnTo>
                  <a:lnTo>
                    <a:pt x="1207" y="13"/>
                  </a:lnTo>
                  <a:lnTo>
                    <a:pt x="1217" y="10"/>
                  </a:lnTo>
                  <a:lnTo>
                    <a:pt x="1228" y="7"/>
                  </a:lnTo>
                  <a:lnTo>
                    <a:pt x="1237" y="5"/>
                  </a:lnTo>
                  <a:lnTo>
                    <a:pt x="1246" y="3"/>
                  </a:lnTo>
                  <a:lnTo>
                    <a:pt x="1254" y="2"/>
                  </a:lnTo>
                  <a:lnTo>
                    <a:pt x="1261" y="2"/>
                  </a:lnTo>
                  <a:lnTo>
                    <a:pt x="1262" y="2"/>
                  </a:lnTo>
                  <a:lnTo>
                    <a:pt x="1261" y="2"/>
                  </a:lnTo>
                  <a:lnTo>
                    <a:pt x="1260" y="2"/>
                  </a:lnTo>
                  <a:lnTo>
                    <a:pt x="1261" y="2"/>
                  </a:lnTo>
                  <a:lnTo>
                    <a:pt x="1270" y="3"/>
                  </a:lnTo>
                  <a:lnTo>
                    <a:pt x="1280" y="4"/>
                  </a:lnTo>
                  <a:lnTo>
                    <a:pt x="1289" y="6"/>
                  </a:lnTo>
                  <a:lnTo>
                    <a:pt x="1298" y="9"/>
                  </a:lnTo>
                  <a:lnTo>
                    <a:pt x="1307" y="11"/>
                  </a:lnTo>
                  <a:lnTo>
                    <a:pt x="1316" y="15"/>
                  </a:lnTo>
                  <a:lnTo>
                    <a:pt x="1325" y="18"/>
                  </a:lnTo>
                  <a:lnTo>
                    <a:pt x="1334" y="21"/>
                  </a:lnTo>
                  <a:lnTo>
                    <a:pt x="1342" y="25"/>
                  </a:lnTo>
                  <a:lnTo>
                    <a:pt x="1352" y="28"/>
                  </a:lnTo>
                  <a:lnTo>
                    <a:pt x="1361" y="31"/>
                  </a:lnTo>
                  <a:lnTo>
                    <a:pt x="1370" y="34"/>
                  </a:lnTo>
                  <a:lnTo>
                    <a:pt x="1380" y="37"/>
                  </a:lnTo>
                  <a:lnTo>
                    <a:pt x="1390" y="38"/>
                  </a:lnTo>
                  <a:lnTo>
                    <a:pt x="1400" y="39"/>
                  </a:lnTo>
                  <a:lnTo>
                    <a:pt x="1411" y="40"/>
                  </a:lnTo>
                  <a:lnTo>
                    <a:pt x="1421" y="39"/>
                  </a:lnTo>
                  <a:lnTo>
                    <a:pt x="1433" y="38"/>
                  </a:lnTo>
                  <a:lnTo>
                    <a:pt x="1444" y="35"/>
                  </a:lnTo>
                  <a:lnTo>
                    <a:pt x="1456" y="33"/>
                  </a:lnTo>
                  <a:lnTo>
                    <a:pt x="1467" y="30"/>
                  </a:lnTo>
                  <a:lnTo>
                    <a:pt x="1478" y="27"/>
                  </a:lnTo>
                  <a:lnTo>
                    <a:pt x="1490" y="23"/>
                  </a:lnTo>
                  <a:lnTo>
                    <a:pt x="1500" y="20"/>
                  </a:lnTo>
                  <a:lnTo>
                    <a:pt x="1511" y="16"/>
                  </a:lnTo>
                  <a:lnTo>
                    <a:pt x="1522" y="13"/>
                  </a:lnTo>
                  <a:lnTo>
                    <a:pt x="1532" y="10"/>
                  </a:lnTo>
                  <a:lnTo>
                    <a:pt x="1542" y="7"/>
                  </a:lnTo>
                  <a:lnTo>
                    <a:pt x="1551" y="5"/>
                  </a:lnTo>
                  <a:lnTo>
                    <a:pt x="1560" y="3"/>
                  </a:lnTo>
                  <a:lnTo>
                    <a:pt x="1568" y="2"/>
                  </a:lnTo>
                  <a:lnTo>
                    <a:pt x="1575" y="2"/>
                  </a:lnTo>
                  <a:lnTo>
                    <a:pt x="1584" y="3"/>
                  </a:lnTo>
                  <a:lnTo>
                    <a:pt x="1594" y="5"/>
                  </a:lnTo>
                  <a:lnTo>
                    <a:pt x="1603" y="6"/>
                  </a:lnTo>
                  <a:lnTo>
                    <a:pt x="1613" y="9"/>
                  </a:lnTo>
                  <a:lnTo>
                    <a:pt x="1621" y="12"/>
                  </a:lnTo>
                  <a:lnTo>
                    <a:pt x="1631" y="15"/>
                  </a:lnTo>
                  <a:lnTo>
                    <a:pt x="1639" y="19"/>
                  </a:lnTo>
                  <a:lnTo>
                    <a:pt x="1648" y="21"/>
                  </a:lnTo>
                  <a:lnTo>
                    <a:pt x="1657" y="25"/>
                  </a:lnTo>
                  <a:lnTo>
                    <a:pt x="1667" y="28"/>
                  </a:lnTo>
                  <a:lnTo>
                    <a:pt x="1676" y="31"/>
                  </a:lnTo>
                  <a:lnTo>
                    <a:pt x="1685" y="34"/>
                  </a:lnTo>
                  <a:lnTo>
                    <a:pt x="1695" y="35"/>
                  </a:lnTo>
                  <a:lnTo>
                    <a:pt x="1705" y="37"/>
                  </a:lnTo>
                  <a:lnTo>
                    <a:pt x="1715" y="38"/>
                  </a:lnTo>
                  <a:lnTo>
                    <a:pt x="1726" y="38"/>
                  </a:lnTo>
                  <a:lnTo>
                    <a:pt x="1737" y="38"/>
                  </a:lnTo>
                  <a:lnTo>
                    <a:pt x="1748" y="37"/>
                  </a:lnTo>
                  <a:lnTo>
                    <a:pt x="1759" y="34"/>
                  </a:lnTo>
                  <a:lnTo>
                    <a:pt x="1770" y="32"/>
                  </a:lnTo>
                  <a:lnTo>
                    <a:pt x="1782" y="29"/>
                  </a:lnTo>
                  <a:lnTo>
                    <a:pt x="1792" y="26"/>
                  </a:lnTo>
                  <a:lnTo>
                    <a:pt x="1804" y="22"/>
                  </a:lnTo>
                  <a:lnTo>
                    <a:pt x="1814" y="19"/>
                  </a:lnTo>
                  <a:lnTo>
                    <a:pt x="1825" y="15"/>
                  </a:lnTo>
                  <a:lnTo>
                    <a:pt x="1835" y="12"/>
                  </a:lnTo>
                  <a:lnTo>
                    <a:pt x="1845" y="9"/>
                  </a:lnTo>
                  <a:lnTo>
                    <a:pt x="1855" y="6"/>
                  </a:lnTo>
                  <a:lnTo>
                    <a:pt x="1863" y="3"/>
                  </a:lnTo>
                  <a:lnTo>
                    <a:pt x="1872" y="2"/>
                  </a:lnTo>
                  <a:lnTo>
                    <a:pt x="1880" y="1"/>
                  </a:lnTo>
                  <a:lnTo>
                    <a:pt x="1887" y="1"/>
                  </a:lnTo>
                  <a:lnTo>
                    <a:pt x="1888" y="1"/>
                  </a:lnTo>
                  <a:lnTo>
                    <a:pt x="1887" y="1"/>
                  </a:lnTo>
                  <a:lnTo>
                    <a:pt x="1897" y="2"/>
                  </a:lnTo>
                  <a:lnTo>
                    <a:pt x="1907" y="3"/>
                  </a:lnTo>
                  <a:lnTo>
                    <a:pt x="1916" y="5"/>
                  </a:lnTo>
                  <a:lnTo>
                    <a:pt x="1925" y="8"/>
                  </a:lnTo>
                  <a:lnTo>
                    <a:pt x="1933" y="11"/>
                  </a:lnTo>
                  <a:lnTo>
                    <a:pt x="1943" y="14"/>
                  </a:lnTo>
                  <a:lnTo>
                    <a:pt x="1952" y="17"/>
                  </a:lnTo>
                  <a:lnTo>
                    <a:pt x="1961" y="20"/>
                  </a:lnTo>
                  <a:lnTo>
                    <a:pt x="1970" y="24"/>
                  </a:lnTo>
                  <a:lnTo>
                    <a:pt x="1978" y="27"/>
                  </a:lnTo>
                  <a:lnTo>
                    <a:pt x="1988" y="30"/>
                  </a:lnTo>
                  <a:lnTo>
                    <a:pt x="1997" y="32"/>
                  </a:lnTo>
                  <a:lnTo>
                    <a:pt x="2007" y="34"/>
                  </a:lnTo>
                  <a:lnTo>
                    <a:pt x="2017" y="36"/>
                  </a:lnTo>
                  <a:lnTo>
                    <a:pt x="2027" y="37"/>
                  </a:lnTo>
                  <a:lnTo>
                    <a:pt x="2038" y="37"/>
                  </a:lnTo>
                  <a:lnTo>
                    <a:pt x="2049" y="37"/>
                  </a:lnTo>
                  <a:lnTo>
                    <a:pt x="2060" y="35"/>
                  </a:lnTo>
                  <a:lnTo>
                    <a:pt x="2070" y="34"/>
                  </a:lnTo>
                  <a:lnTo>
                    <a:pt x="2081" y="31"/>
                  </a:lnTo>
                  <a:lnTo>
                    <a:pt x="2092" y="29"/>
                  </a:lnTo>
                  <a:lnTo>
                    <a:pt x="2103" y="25"/>
                  </a:lnTo>
                  <a:lnTo>
                    <a:pt x="2114" y="22"/>
                  </a:lnTo>
                  <a:lnTo>
                    <a:pt x="2125" y="19"/>
                  </a:lnTo>
                  <a:lnTo>
                    <a:pt x="2135" y="15"/>
                  </a:lnTo>
                  <a:lnTo>
                    <a:pt x="2145" y="12"/>
                  </a:lnTo>
                  <a:lnTo>
                    <a:pt x="2155" y="9"/>
                  </a:lnTo>
                  <a:lnTo>
                    <a:pt x="2164" y="6"/>
                  </a:lnTo>
                  <a:lnTo>
                    <a:pt x="2173" y="3"/>
                  </a:lnTo>
                  <a:lnTo>
                    <a:pt x="2182" y="2"/>
                  </a:lnTo>
                  <a:lnTo>
                    <a:pt x="2190" y="1"/>
                  </a:lnTo>
                  <a:lnTo>
                    <a:pt x="2197" y="0"/>
                  </a:lnTo>
                  <a:lnTo>
                    <a:pt x="2206" y="1"/>
                  </a:lnTo>
                  <a:lnTo>
                    <a:pt x="2217" y="1"/>
                  </a:lnTo>
                  <a:lnTo>
                    <a:pt x="2225" y="3"/>
                  </a:lnTo>
                  <a:lnTo>
                    <a:pt x="2235" y="6"/>
                  </a:lnTo>
                  <a:lnTo>
                    <a:pt x="2243" y="8"/>
                  </a:lnTo>
                  <a:lnTo>
                    <a:pt x="2253" y="12"/>
                  </a:lnTo>
                  <a:lnTo>
                    <a:pt x="2261" y="15"/>
                  </a:lnTo>
                  <a:lnTo>
                    <a:pt x="2270" y="18"/>
                  </a:lnTo>
                  <a:lnTo>
                    <a:pt x="2279" y="21"/>
                  </a:lnTo>
                  <a:lnTo>
                    <a:pt x="2288" y="25"/>
                  </a:lnTo>
                  <a:lnTo>
                    <a:pt x="2297" y="29"/>
                  </a:lnTo>
                  <a:lnTo>
                    <a:pt x="2307" y="31"/>
                  </a:lnTo>
                  <a:lnTo>
                    <a:pt x="2316" y="33"/>
                  </a:lnTo>
                  <a:lnTo>
                    <a:pt x="2326" y="35"/>
                  </a:lnTo>
                  <a:lnTo>
                    <a:pt x="2337" y="36"/>
                  </a:lnTo>
                  <a:lnTo>
                    <a:pt x="2347" y="37"/>
                  </a:lnTo>
                  <a:lnTo>
                    <a:pt x="2360" y="36"/>
                  </a:lnTo>
                  <a:lnTo>
                    <a:pt x="2372" y="35"/>
                  </a:lnTo>
                  <a:lnTo>
                    <a:pt x="2384" y="32"/>
                  </a:lnTo>
                  <a:lnTo>
                    <a:pt x="2396" y="30"/>
                  </a:lnTo>
                  <a:lnTo>
                    <a:pt x="2410" y="26"/>
                  </a:lnTo>
                  <a:lnTo>
                    <a:pt x="2422" y="23"/>
                  </a:lnTo>
                  <a:lnTo>
                    <a:pt x="2434" y="19"/>
                  </a:lnTo>
                  <a:lnTo>
                    <a:pt x="2446" y="15"/>
                  </a:lnTo>
                  <a:lnTo>
                    <a:pt x="2446" y="20"/>
                  </a:lnTo>
                  <a:lnTo>
                    <a:pt x="2446" y="26"/>
                  </a:lnTo>
                  <a:lnTo>
                    <a:pt x="2446" y="30"/>
                  </a:lnTo>
                  <a:lnTo>
                    <a:pt x="2446" y="34"/>
                  </a:lnTo>
                  <a:lnTo>
                    <a:pt x="2434" y="38"/>
                  </a:lnTo>
                  <a:lnTo>
                    <a:pt x="2422" y="42"/>
                  </a:lnTo>
                  <a:lnTo>
                    <a:pt x="2410" y="45"/>
                  </a:lnTo>
                  <a:lnTo>
                    <a:pt x="2397" y="48"/>
                  </a:lnTo>
                  <a:lnTo>
                    <a:pt x="2384" y="51"/>
                  </a:lnTo>
                  <a:lnTo>
                    <a:pt x="2372" y="54"/>
                  </a:lnTo>
                  <a:lnTo>
                    <a:pt x="2360" y="55"/>
                  </a:lnTo>
                  <a:lnTo>
                    <a:pt x="2347" y="56"/>
                  </a:lnTo>
                  <a:lnTo>
                    <a:pt x="2337" y="55"/>
                  </a:lnTo>
                  <a:lnTo>
                    <a:pt x="2326" y="54"/>
                  </a:lnTo>
                  <a:lnTo>
                    <a:pt x="2317" y="52"/>
                  </a:lnTo>
                  <a:lnTo>
                    <a:pt x="2307" y="50"/>
                  </a:lnTo>
                  <a:lnTo>
                    <a:pt x="2297" y="47"/>
                  </a:lnTo>
                  <a:lnTo>
                    <a:pt x="2289" y="44"/>
                  </a:lnTo>
                  <a:lnTo>
                    <a:pt x="2279" y="41"/>
                  </a:lnTo>
                  <a:lnTo>
                    <a:pt x="2271" y="37"/>
                  </a:lnTo>
                  <a:lnTo>
                    <a:pt x="2261" y="34"/>
                  </a:lnTo>
                  <a:lnTo>
                    <a:pt x="2253" y="30"/>
                  </a:lnTo>
                  <a:lnTo>
                    <a:pt x="2244" y="27"/>
                  </a:lnTo>
                  <a:lnTo>
                    <a:pt x="2235" y="25"/>
                  </a:lnTo>
                  <a:lnTo>
                    <a:pt x="2226" y="22"/>
                  </a:lnTo>
                  <a:lnTo>
                    <a:pt x="2217" y="20"/>
                  </a:lnTo>
                  <a:lnTo>
                    <a:pt x="2206" y="19"/>
                  </a:lnTo>
                  <a:lnTo>
                    <a:pt x="2197" y="19"/>
                  </a:lnTo>
                  <a:lnTo>
                    <a:pt x="2190" y="20"/>
                  </a:lnTo>
                  <a:lnTo>
                    <a:pt x="2182" y="21"/>
                  </a:lnTo>
                  <a:lnTo>
                    <a:pt x="2173" y="23"/>
                  </a:lnTo>
                  <a:lnTo>
                    <a:pt x="2164" y="25"/>
                  </a:lnTo>
                  <a:lnTo>
                    <a:pt x="2155" y="28"/>
                  </a:lnTo>
                  <a:lnTo>
                    <a:pt x="2145" y="31"/>
                  </a:lnTo>
                  <a:lnTo>
                    <a:pt x="2135" y="34"/>
                  </a:lnTo>
                  <a:lnTo>
                    <a:pt x="2125" y="38"/>
                  </a:lnTo>
                  <a:lnTo>
                    <a:pt x="2114" y="41"/>
                  </a:lnTo>
                  <a:lnTo>
                    <a:pt x="2103" y="44"/>
                  </a:lnTo>
                  <a:lnTo>
                    <a:pt x="2092" y="48"/>
                  </a:lnTo>
                  <a:lnTo>
                    <a:pt x="2081" y="50"/>
                  </a:lnTo>
                  <a:lnTo>
                    <a:pt x="2070" y="52"/>
                  </a:lnTo>
                  <a:lnTo>
                    <a:pt x="2060" y="54"/>
                  </a:lnTo>
                  <a:lnTo>
                    <a:pt x="2049" y="55"/>
                  </a:lnTo>
                  <a:lnTo>
                    <a:pt x="2039" y="56"/>
                  </a:lnTo>
                  <a:lnTo>
                    <a:pt x="2028" y="56"/>
                  </a:lnTo>
                  <a:lnTo>
                    <a:pt x="2018" y="55"/>
                  </a:lnTo>
                  <a:lnTo>
                    <a:pt x="2007" y="53"/>
                  </a:lnTo>
                  <a:lnTo>
                    <a:pt x="1998" y="51"/>
                  </a:lnTo>
                  <a:lnTo>
                    <a:pt x="1989" y="48"/>
                  </a:lnTo>
                  <a:lnTo>
                    <a:pt x="1979" y="45"/>
                  </a:lnTo>
                  <a:lnTo>
                    <a:pt x="1970" y="42"/>
                  </a:lnTo>
                  <a:lnTo>
                    <a:pt x="1961" y="39"/>
                  </a:lnTo>
                  <a:lnTo>
                    <a:pt x="1952" y="35"/>
                  </a:lnTo>
                  <a:lnTo>
                    <a:pt x="1943" y="32"/>
                  </a:lnTo>
                  <a:lnTo>
                    <a:pt x="1934" y="29"/>
                  </a:lnTo>
                  <a:lnTo>
                    <a:pt x="1925" y="27"/>
                  </a:lnTo>
                  <a:lnTo>
                    <a:pt x="1916" y="24"/>
                  </a:lnTo>
                  <a:lnTo>
                    <a:pt x="1907" y="22"/>
                  </a:lnTo>
                  <a:lnTo>
                    <a:pt x="1897" y="20"/>
                  </a:lnTo>
                  <a:lnTo>
                    <a:pt x="1887" y="20"/>
                  </a:lnTo>
                  <a:lnTo>
                    <a:pt x="1880" y="20"/>
                  </a:lnTo>
                  <a:lnTo>
                    <a:pt x="1872" y="21"/>
                  </a:lnTo>
                  <a:lnTo>
                    <a:pt x="1864" y="23"/>
                  </a:lnTo>
                  <a:lnTo>
                    <a:pt x="1855" y="25"/>
                  </a:lnTo>
                  <a:lnTo>
                    <a:pt x="1845" y="28"/>
                  </a:lnTo>
                  <a:lnTo>
                    <a:pt x="1836" y="31"/>
                  </a:lnTo>
                  <a:lnTo>
                    <a:pt x="1825" y="34"/>
                  </a:lnTo>
                  <a:lnTo>
                    <a:pt x="1815" y="38"/>
                  </a:lnTo>
                  <a:lnTo>
                    <a:pt x="1804" y="41"/>
                  </a:lnTo>
                  <a:lnTo>
                    <a:pt x="1793" y="45"/>
                  </a:lnTo>
                  <a:lnTo>
                    <a:pt x="1782" y="48"/>
                  </a:lnTo>
                  <a:lnTo>
                    <a:pt x="1771" y="51"/>
                  </a:lnTo>
                  <a:lnTo>
                    <a:pt x="1759" y="54"/>
                  </a:lnTo>
                  <a:lnTo>
                    <a:pt x="1748" y="56"/>
                  </a:lnTo>
                  <a:lnTo>
                    <a:pt x="1737" y="57"/>
                  </a:lnTo>
                  <a:lnTo>
                    <a:pt x="1726" y="58"/>
                  </a:lnTo>
                  <a:lnTo>
                    <a:pt x="1715" y="57"/>
                  </a:lnTo>
                  <a:lnTo>
                    <a:pt x="1705" y="56"/>
                  </a:lnTo>
                  <a:lnTo>
                    <a:pt x="1695" y="54"/>
                  </a:lnTo>
                  <a:lnTo>
                    <a:pt x="1685" y="52"/>
                  </a:lnTo>
                  <a:lnTo>
                    <a:pt x="1676" y="50"/>
                  </a:lnTo>
                  <a:lnTo>
                    <a:pt x="1667" y="46"/>
                  </a:lnTo>
                  <a:lnTo>
                    <a:pt x="1657" y="42"/>
                  </a:lnTo>
                  <a:lnTo>
                    <a:pt x="1648" y="39"/>
                  </a:lnTo>
                  <a:lnTo>
                    <a:pt x="1639" y="36"/>
                  </a:lnTo>
                  <a:lnTo>
                    <a:pt x="1631" y="32"/>
                  </a:lnTo>
                  <a:lnTo>
                    <a:pt x="1621" y="29"/>
                  </a:lnTo>
                  <a:lnTo>
                    <a:pt x="1613" y="27"/>
                  </a:lnTo>
                  <a:lnTo>
                    <a:pt x="1603" y="25"/>
                  </a:lnTo>
                  <a:lnTo>
                    <a:pt x="1594" y="22"/>
                  </a:lnTo>
                  <a:lnTo>
                    <a:pt x="1584" y="21"/>
                  </a:lnTo>
                  <a:lnTo>
                    <a:pt x="1575" y="21"/>
                  </a:lnTo>
                  <a:lnTo>
                    <a:pt x="1568" y="21"/>
                  </a:lnTo>
                  <a:lnTo>
                    <a:pt x="1560" y="23"/>
                  </a:lnTo>
                  <a:lnTo>
                    <a:pt x="1551" y="25"/>
                  </a:lnTo>
                  <a:lnTo>
                    <a:pt x="1542" y="27"/>
                  </a:lnTo>
                  <a:lnTo>
                    <a:pt x="1532" y="30"/>
                  </a:lnTo>
                  <a:lnTo>
                    <a:pt x="1522" y="32"/>
                  </a:lnTo>
                  <a:lnTo>
                    <a:pt x="1512" y="36"/>
                  </a:lnTo>
                  <a:lnTo>
                    <a:pt x="1501" y="40"/>
                  </a:lnTo>
                  <a:lnTo>
                    <a:pt x="1490" y="43"/>
                  </a:lnTo>
                  <a:lnTo>
                    <a:pt x="1478" y="46"/>
                  </a:lnTo>
                  <a:lnTo>
                    <a:pt x="1468" y="50"/>
                  </a:lnTo>
                  <a:lnTo>
                    <a:pt x="1456" y="52"/>
                  </a:lnTo>
                  <a:lnTo>
                    <a:pt x="1445" y="55"/>
                  </a:lnTo>
                  <a:lnTo>
                    <a:pt x="1434" y="56"/>
                  </a:lnTo>
                  <a:lnTo>
                    <a:pt x="1422" y="58"/>
                  </a:lnTo>
                  <a:lnTo>
                    <a:pt x="1411" y="58"/>
                  </a:lnTo>
                  <a:lnTo>
                    <a:pt x="1400" y="58"/>
                  </a:lnTo>
                  <a:lnTo>
                    <a:pt x="1390" y="57"/>
                  </a:lnTo>
                  <a:lnTo>
                    <a:pt x="1380" y="55"/>
                  </a:lnTo>
                  <a:lnTo>
                    <a:pt x="1371" y="54"/>
                  </a:lnTo>
                  <a:lnTo>
                    <a:pt x="1362" y="51"/>
                  </a:lnTo>
                  <a:lnTo>
                    <a:pt x="1352" y="48"/>
                  </a:lnTo>
                  <a:lnTo>
                    <a:pt x="1343" y="45"/>
                  </a:lnTo>
                  <a:lnTo>
                    <a:pt x="1335" y="41"/>
                  </a:lnTo>
                  <a:lnTo>
                    <a:pt x="1325" y="38"/>
                  </a:lnTo>
                  <a:lnTo>
                    <a:pt x="1317" y="35"/>
                  </a:lnTo>
                  <a:lnTo>
                    <a:pt x="1308" y="32"/>
                  </a:lnTo>
                  <a:lnTo>
                    <a:pt x="1299" y="29"/>
                  </a:lnTo>
                  <a:lnTo>
                    <a:pt x="1290" y="26"/>
                  </a:lnTo>
                  <a:lnTo>
                    <a:pt x="1280" y="25"/>
                  </a:lnTo>
                  <a:lnTo>
                    <a:pt x="1271" y="23"/>
                  </a:lnTo>
                  <a:lnTo>
                    <a:pt x="1262" y="21"/>
                  </a:lnTo>
                  <a:lnTo>
                    <a:pt x="1261" y="21"/>
                  </a:lnTo>
                  <a:lnTo>
                    <a:pt x="1260" y="21"/>
                  </a:lnTo>
                  <a:lnTo>
                    <a:pt x="1259" y="21"/>
                  </a:lnTo>
                  <a:lnTo>
                    <a:pt x="1258" y="21"/>
                  </a:lnTo>
                  <a:lnTo>
                    <a:pt x="1251" y="21"/>
                  </a:lnTo>
                  <a:lnTo>
                    <a:pt x="1243" y="23"/>
                  </a:lnTo>
                  <a:lnTo>
                    <a:pt x="1234" y="25"/>
                  </a:lnTo>
                  <a:lnTo>
                    <a:pt x="1225" y="27"/>
                  </a:lnTo>
                  <a:lnTo>
                    <a:pt x="1216" y="29"/>
                  </a:lnTo>
                  <a:lnTo>
                    <a:pt x="1206" y="32"/>
                  </a:lnTo>
                  <a:lnTo>
                    <a:pt x="1196" y="35"/>
                  </a:lnTo>
                  <a:lnTo>
                    <a:pt x="1185" y="39"/>
                  </a:lnTo>
                  <a:lnTo>
                    <a:pt x="1174" y="43"/>
                  </a:lnTo>
                  <a:lnTo>
                    <a:pt x="1163" y="46"/>
                  </a:lnTo>
                  <a:lnTo>
                    <a:pt x="1152" y="50"/>
                  </a:lnTo>
                  <a:lnTo>
                    <a:pt x="1141" y="52"/>
                  </a:lnTo>
                  <a:lnTo>
                    <a:pt x="1129" y="55"/>
                  </a:lnTo>
                  <a:lnTo>
                    <a:pt x="1118" y="57"/>
                  </a:lnTo>
                  <a:lnTo>
                    <a:pt x="1107" y="58"/>
                  </a:lnTo>
                  <a:lnTo>
                    <a:pt x="1096" y="59"/>
                  </a:lnTo>
                  <a:lnTo>
                    <a:pt x="1085" y="58"/>
                  </a:lnTo>
                  <a:lnTo>
                    <a:pt x="1075" y="58"/>
                  </a:lnTo>
                  <a:lnTo>
                    <a:pt x="1065" y="55"/>
                  </a:lnTo>
                  <a:lnTo>
                    <a:pt x="1056" y="53"/>
                  </a:lnTo>
                  <a:lnTo>
                    <a:pt x="1046" y="51"/>
                  </a:lnTo>
                  <a:lnTo>
                    <a:pt x="1036" y="47"/>
                  </a:lnTo>
                  <a:lnTo>
                    <a:pt x="1027" y="44"/>
                  </a:lnTo>
                  <a:lnTo>
                    <a:pt x="1018" y="40"/>
                  </a:lnTo>
                  <a:lnTo>
                    <a:pt x="1009" y="37"/>
                  </a:lnTo>
                  <a:lnTo>
                    <a:pt x="1000" y="34"/>
                  </a:lnTo>
                  <a:lnTo>
                    <a:pt x="991" y="30"/>
                  </a:lnTo>
                  <a:lnTo>
                    <a:pt x="982" y="28"/>
                  </a:lnTo>
                  <a:lnTo>
                    <a:pt x="973" y="26"/>
                  </a:lnTo>
                  <a:lnTo>
                    <a:pt x="964" y="23"/>
                  </a:lnTo>
                  <a:lnTo>
                    <a:pt x="954" y="23"/>
                  </a:lnTo>
                  <a:lnTo>
                    <a:pt x="944" y="22"/>
                  </a:lnTo>
                  <a:lnTo>
                    <a:pt x="937" y="23"/>
                  </a:lnTo>
                  <a:lnTo>
                    <a:pt x="929" y="24"/>
                  </a:lnTo>
                  <a:lnTo>
                    <a:pt x="920" y="26"/>
                  </a:lnTo>
                  <a:lnTo>
                    <a:pt x="911" y="28"/>
                  </a:lnTo>
                  <a:lnTo>
                    <a:pt x="901" y="31"/>
                  </a:lnTo>
                  <a:lnTo>
                    <a:pt x="891" y="34"/>
                  </a:lnTo>
                  <a:lnTo>
                    <a:pt x="881" y="37"/>
                  </a:lnTo>
                  <a:lnTo>
                    <a:pt x="870" y="41"/>
                  </a:lnTo>
                  <a:lnTo>
                    <a:pt x="859" y="44"/>
                  </a:lnTo>
                  <a:lnTo>
                    <a:pt x="848" y="48"/>
                  </a:lnTo>
                  <a:lnTo>
                    <a:pt x="837" y="51"/>
                  </a:lnTo>
                  <a:lnTo>
                    <a:pt x="825" y="54"/>
                  </a:lnTo>
                  <a:lnTo>
                    <a:pt x="814" y="56"/>
                  </a:lnTo>
                  <a:lnTo>
                    <a:pt x="803" y="58"/>
                  </a:lnTo>
                  <a:lnTo>
                    <a:pt x="791" y="59"/>
                  </a:lnTo>
                  <a:lnTo>
                    <a:pt x="780" y="59"/>
                  </a:lnTo>
                  <a:lnTo>
                    <a:pt x="770" y="59"/>
                  </a:lnTo>
                  <a:lnTo>
                    <a:pt x="759" y="58"/>
                  </a:lnTo>
                  <a:lnTo>
                    <a:pt x="750" y="56"/>
                  </a:lnTo>
                  <a:lnTo>
                    <a:pt x="740" y="54"/>
                  </a:lnTo>
                  <a:lnTo>
                    <a:pt x="730" y="51"/>
                  </a:lnTo>
                  <a:lnTo>
                    <a:pt x="721" y="48"/>
                  </a:lnTo>
                  <a:lnTo>
                    <a:pt x="713" y="45"/>
                  </a:lnTo>
                  <a:lnTo>
                    <a:pt x="703" y="41"/>
                  </a:lnTo>
                  <a:lnTo>
                    <a:pt x="695" y="38"/>
                  </a:lnTo>
                  <a:lnTo>
                    <a:pt x="686" y="34"/>
                  </a:lnTo>
                  <a:lnTo>
                    <a:pt x="676" y="31"/>
                  </a:lnTo>
                  <a:lnTo>
                    <a:pt x="668" y="29"/>
                  </a:lnTo>
                  <a:lnTo>
                    <a:pt x="658" y="26"/>
                  </a:lnTo>
                  <a:lnTo>
                    <a:pt x="650" y="25"/>
                  </a:lnTo>
                  <a:lnTo>
                    <a:pt x="639" y="24"/>
                  </a:lnTo>
                  <a:lnTo>
                    <a:pt x="630" y="23"/>
                  </a:lnTo>
                  <a:lnTo>
                    <a:pt x="623" y="24"/>
                  </a:lnTo>
                  <a:lnTo>
                    <a:pt x="615" y="25"/>
                  </a:lnTo>
                  <a:lnTo>
                    <a:pt x="606" y="27"/>
                  </a:lnTo>
                  <a:lnTo>
                    <a:pt x="597" y="29"/>
                  </a:lnTo>
                  <a:lnTo>
                    <a:pt x="588" y="32"/>
                  </a:lnTo>
                  <a:lnTo>
                    <a:pt x="577" y="35"/>
                  </a:lnTo>
                  <a:lnTo>
                    <a:pt x="567" y="38"/>
                  </a:lnTo>
                  <a:lnTo>
                    <a:pt x="556" y="42"/>
                  </a:lnTo>
                  <a:lnTo>
                    <a:pt x="545" y="45"/>
                  </a:lnTo>
                  <a:lnTo>
                    <a:pt x="534" y="48"/>
                  </a:lnTo>
                  <a:lnTo>
                    <a:pt x="523" y="52"/>
                  </a:lnTo>
                  <a:lnTo>
                    <a:pt x="511" y="55"/>
                  </a:lnTo>
                  <a:lnTo>
                    <a:pt x="500" y="57"/>
                  </a:lnTo>
                  <a:lnTo>
                    <a:pt x="489" y="59"/>
                  </a:lnTo>
                  <a:lnTo>
                    <a:pt x="477" y="60"/>
                  </a:lnTo>
                  <a:lnTo>
                    <a:pt x="467" y="60"/>
                  </a:lnTo>
                  <a:lnTo>
                    <a:pt x="456" y="60"/>
                  </a:lnTo>
                  <a:lnTo>
                    <a:pt x="445" y="59"/>
                  </a:lnTo>
                  <a:lnTo>
                    <a:pt x="436" y="58"/>
                  </a:lnTo>
                  <a:lnTo>
                    <a:pt x="426" y="56"/>
                  </a:lnTo>
                  <a:lnTo>
                    <a:pt x="417" y="53"/>
                  </a:lnTo>
                  <a:lnTo>
                    <a:pt x="407" y="50"/>
                  </a:lnTo>
                  <a:lnTo>
                    <a:pt x="399" y="47"/>
                  </a:lnTo>
                  <a:lnTo>
                    <a:pt x="390" y="44"/>
                  </a:lnTo>
                  <a:lnTo>
                    <a:pt x="381" y="41"/>
                  </a:lnTo>
                  <a:lnTo>
                    <a:pt x="372" y="37"/>
                  </a:lnTo>
                  <a:lnTo>
                    <a:pt x="363" y="34"/>
                  </a:lnTo>
                  <a:lnTo>
                    <a:pt x="354" y="31"/>
                  </a:lnTo>
                  <a:lnTo>
                    <a:pt x="345" y="29"/>
                  </a:lnTo>
                  <a:lnTo>
                    <a:pt x="336" y="27"/>
                  </a:lnTo>
                  <a:lnTo>
                    <a:pt x="326" y="25"/>
                  </a:lnTo>
                  <a:lnTo>
                    <a:pt x="317" y="24"/>
                  </a:lnTo>
                  <a:lnTo>
                    <a:pt x="316" y="24"/>
                  </a:lnTo>
                  <a:lnTo>
                    <a:pt x="316" y="23"/>
                  </a:lnTo>
                  <a:lnTo>
                    <a:pt x="314" y="23"/>
                  </a:lnTo>
                  <a:lnTo>
                    <a:pt x="313" y="23"/>
                  </a:lnTo>
                  <a:lnTo>
                    <a:pt x="306" y="23"/>
                  </a:lnTo>
                  <a:lnTo>
                    <a:pt x="298" y="25"/>
                  </a:lnTo>
                  <a:lnTo>
                    <a:pt x="289" y="26"/>
                  </a:lnTo>
                  <a:lnTo>
                    <a:pt x="281" y="29"/>
                  </a:lnTo>
                  <a:lnTo>
                    <a:pt x="271" y="31"/>
                  </a:lnTo>
                  <a:lnTo>
                    <a:pt x="261" y="34"/>
                  </a:lnTo>
                  <a:lnTo>
                    <a:pt x="251" y="38"/>
                  </a:lnTo>
                  <a:lnTo>
                    <a:pt x="240" y="41"/>
                  </a:lnTo>
                  <a:lnTo>
                    <a:pt x="229" y="45"/>
                  </a:lnTo>
                  <a:lnTo>
                    <a:pt x="218" y="48"/>
                  </a:lnTo>
                  <a:lnTo>
                    <a:pt x="207" y="52"/>
                  </a:lnTo>
                  <a:lnTo>
                    <a:pt x="196" y="55"/>
                  </a:lnTo>
                  <a:lnTo>
                    <a:pt x="184" y="57"/>
                  </a:lnTo>
                  <a:lnTo>
                    <a:pt x="174" y="59"/>
                  </a:lnTo>
                  <a:lnTo>
                    <a:pt x="162" y="60"/>
                  </a:lnTo>
                  <a:lnTo>
                    <a:pt x="151" y="61"/>
                  </a:lnTo>
                  <a:lnTo>
                    <a:pt x="140" y="60"/>
                  </a:lnTo>
                  <a:lnTo>
                    <a:pt x="130" y="59"/>
                  </a:lnTo>
                  <a:lnTo>
                    <a:pt x="120" y="58"/>
                  </a:lnTo>
                  <a:lnTo>
                    <a:pt x="111" y="55"/>
                  </a:lnTo>
                  <a:lnTo>
                    <a:pt x="101" y="52"/>
                  </a:lnTo>
                  <a:lnTo>
                    <a:pt x="92" y="50"/>
                  </a:lnTo>
                  <a:lnTo>
                    <a:pt x="82" y="46"/>
                  </a:lnTo>
                  <a:lnTo>
                    <a:pt x="74" y="42"/>
                  </a:lnTo>
                  <a:lnTo>
                    <a:pt x="64" y="39"/>
                  </a:lnTo>
                  <a:lnTo>
                    <a:pt x="56" y="35"/>
                  </a:lnTo>
                  <a:lnTo>
                    <a:pt x="46" y="32"/>
                  </a:lnTo>
                  <a:lnTo>
                    <a:pt x="38" y="30"/>
                  </a:lnTo>
                  <a:lnTo>
                    <a:pt x="28" y="27"/>
                  </a:lnTo>
                  <a:lnTo>
                    <a:pt x="19" y="26"/>
                  </a:lnTo>
                  <a:lnTo>
                    <a:pt x="10" y="25"/>
                  </a:lnTo>
                  <a:lnTo>
                    <a:pt x="0" y="25"/>
                  </a:lnTo>
                  <a:lnTo>
                    <a:pt x="1" y="5"/>
                  </a:lnTo>
                </a:path>
              </a:pathLst>
            </a:custGeom>
            <a:solidFill>
              <a:srgbClr val="AAF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21"/>
            <p:cNvSpPr>
              <a:spLocks/>
            </p:cNvSpPr>
            <p:nvPr/>
          </p:nvSpPr>
          <p:spPr bwMode="auto">
            <a:xfrm>
              <a:off x="3238" y="162"/>
              <a:ext cx="2443" cy="62"/>
            </a:xfrm>
            <a:custGeom>
              <a:avLst/>
              <a:gdLst>
                <a:gd name="T0" fmla="*/ 73 w 2447"/>
                <a:gd name="T1" fmla="*/ 25 h 62"/>
                <a:gd name="T2" fmla="*/ 161 w 2447"/>
                <a:gd name="T3" fmla="*/ 41 h 62"/>
                <a:gd name="T4" fmla="*/ 263 w 2447"/>
                <a:gd name="T5" fmla="*/ 16 h 62"/>
                <a:gd name="T6" fmla="*/ 311 w 2447"/>
                <a:gd name="T7" fmla="*/ 5 h 62"/>
                <a:gd name="T8" fmla="*/ 384 w 2447"/>
                <a:gd name="T9" fmla="*/ 23 h 62"/>
                <a:gd name="T10" fmla="*/ 471 w 2447"/>
                <a:gd name="T11" fmla="*/ 41 h 62"/>
                <a:gd name="T12" fmla="*/ 571 w 2447"/>
                <a:gd name="T13" fmla="*/ 15 h 62"/>
                <a:gd name="T14" fmla="*/ 637 w 2447"/>
                <a:gd name="T15" fmla="*/ 7 h 62"/>
                <a:gd name="T16" fmla="*/ 719 w 2447"/>
                <a:gd name="T17" fmla="*/ 35 h 62"/>
                <a:gd name="T18" fmla="*/ 816 w 2447"/>
                <a:gd name="T19" fmla="*/ 31 h 62"/>
                <a:gd name="T20" fmla="*/ 908 w 2447"/>
                <a:gd name="T21" fmla="*/ 4 h 62"/>
                <a:gd name="T22" fmla="*/ 984 w 2447"/>
                <a:gd name="T23" fmla="*/ 19 h 62"/>
                <a:gd name="T24" fmla="*/ 1070 w 2447"/>
                <a:gd name="T25" fmla="*/ 40 h 62"/>
                <a:gd name="T26" fmla="*/ 1172 w 2447"/>
                <a:gd name="T27" fmla="*/ 16 h 62"/>
                <a:gd name="T28" fmla="*/ 1234 w 2447"/>
                <a:gd name="T29" fmla="*/ 2 h 62"/>
                <a:gd name="T30" fmla="*/ 1315 w 2447"/>
                <a:gd name="T31" fmla="*/ 25 h 62"/>
                <a:gd name="T32" fmla="*/ 1407 w 2447"/>
                <a:gd name="T33" fmla="*/ 38 h 62"/>
                <a:gd name="T34" fmla="*/ 1506 w 2447"/>
                <a:gd name="T35" fmla="*/ 10 h 62"/>
                <a:gd name="T36" fmla="*/ 1582 w 2447"/>
                <a:gd name="T37" fmla="*/ 9 h 62"/>
                <a:gd name="T38" fmla="*/ 1664 w 2447"/>
                <a:gd name="T39" fmla="*/ 35 h 62"/>
                <a:gd name="T40" fmla="*/ 1762 w 2447"/>
                <a:gd name="T41" fmla="*/ 26 h 62"/>
                <a:gd name="T42" fmla="*/ 1835 w 2447"/>
                <a:gd name="T43" fmla="*/ 1 h 62"/>
                <a:gd name="T44" fmla="*/ 1915 w 2447"/>
                <a:gd name="T45" fmla="*/ 20 h 62"/>
                <a:gd name="T46" fmla="*/ 2003 w 2447"/>
                <a:gd name="T47" fmla="*/ 37 h 62"/>
                <a:gd name="T48" fmla="*/ 2098 w 2447"/>
                <a:gd name="T49" fmla="*/ 12 h 62"/>
                <a:gd name="T50" fmla="*/ 2174 w 2447"/>
                <a:gd name="T51" fmla="*/ 3 h 62"/>
                <a:gd name="T52" fmla="*/ 2256 w 2447"/>
                <a:gd name="T53" fmla="*/ 31 h 62"/>
                <a:gd name="T54" fmla="*/ 2358 w 2447"/>
                <a:gd name="T55" fmla="*/ 26 h 62"/>
                <a:gd name="T56" fmla="*/ 2370 w 2447"/>
                <a:gd name="T57" fmla="*/ 42 h 62"/>
                <a:gd name="T58" fmla="*/ 2265 w 2447"/>
                <a:gd name="T59" fmla="*/ 52 h 62"/>
                <a:gd name="T60" fmla="*/ 2183 w 2447"/>
                <a:gd name="T61" fmla="*/ 25 h 62"/>
                <a:gd name="T62" fmla="*/ 2108 w 2447"/>
                <a:gd name="T63" fmla="*/ 28 h 62"/>
                <a:gd name="T64" fmla="*/ 2014 w 2447"/>
                <a:gd name="T65" fmla="*/ 54 h 62"/>
                <a:gd name="T66" fmla="*/ 1924 w 2447"/>
                <a:gd name="T67" fmla="*/ 42 h 62"/>
                <a:gd name="T68" fmla="*/ 1842 w 2447"/>
                <a:gd name="T69" fmla="*/ 20 h 62"/>
                <a:gd name="T70" fmla="*/ 1773 w 2447"/>
                <a:gd name="T71" fmla="*/ 41 h 62"/>
                <a:gd name="T72" fmla="*/ 1674 w 2447"/>
                <a:gd name="T73" fmla="*/ 56 h 62"/>
                <a:gd name="T74" fmla="*/ 1591 w 2447"/>
                <a:gd name="T75" fmla="*/ 29 h 62"/>
                <a:gd name="T76" fmla="*/ 1515 w 2447"/>
                <a:gd name="T77" fmla="*/ 27 h 62"/>
                <a:gd name="T78" fmla="*/ 1418 w 2447"/>
                <a:gd name="T79" fmla="*/ 55 h 62"/>
                <a:gd name="T80" fmla="*/ 1325 w 2447"/>
                <a:gd name="T81" fmla="*/ 48 h 62"/>
                <a:gd name="T82" fmla="*/ 1244 w 2447"/>
                <a:gd name="T83" fmla="*/ 23 h 62"/>
                <a:gd name="T84" fmla="*/ 1201 w 2447"/>
                <a:gd name="T85" fmla="*/ 27 h 62"/>
                <a:gd name="T86" fmla="*/ 1104 w 2447"/>
                <a:gd name="T87" fmla="*/ 55 h 62"/>
                <a:gd name="T88" fmla="*/ 1011 w 2447"/>
                <a:gd name="T89" fmla="*/ 47 h 62"/>
                <a:gd name="T90" fmla="*/ 929 w 2447"/>
                <a:gd name="T91" fmla="*/ 23 h 62"/>
                <a:gd name="T92" fmla="*/ 850 w 2447"/>
                <a:gd name="T93" fmla="*/ 41 h 62"/>
                <a:gd name="T94" fmla="*/ 749 w 2447"/>
                <a:gd name="T95" fmla="*/ 59 h 62"/>
                <a:gd name="T96" fmla="*/ 665 w 2447"/>
                <a:gd name="T97" fmla="*/ 34 h 62"/>
                <a:gd name="T98" fmla="*/ 600 w 2447"/>
                <a:gd name="T99" fmla="*/ 26 h 62"/>
                <a:gd name="T100" fmla="*/ 506 w 2447"/>
                <a:gd name="T101" fmla="*/ 55 h 62"/>
                <a:gd name="T102" fmla="*/ 411 w 2447"/>
                <a:gd name="T103" fmla="*/ 53 h 62"/>
                <a:gd name="T104" fmla="*/ 332 w 2447"/>
                <a:gd name="T105" fmla="*/ 27 h 62"/>
                <a:gd name="T106" fmla="*/ 289 w 2447"/>
                <a:gd name="T107" fmla="*/ 26 h 62"/>
                <a:gd name="T108" fmla="*/ 196 w 2447"/>
                <a:gd name="T109" fmla="*/ 55 h 62"/>
                <a:gd name="T110" fmla="*/ 101 w 2447"/>
                <a:gd name="T111" fmla="*/ 53 h 62"/>
                <a:gd name="T112" fmla="*/ 19 w 2447"/>
                <a:gd name="T113" fmla="*/ 26 h 6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47" h="62">
                  <a:moveTo>
                    <a:pt x="0" y="5"/>
                  </a:moveTo>
                  <a:lnTo>
                    <a:pt x="10" y="6"/>
                  </a:lnTo>
                  <a:lnTo>
                    <a:pt x="19" y="7"/>
                  </a:lnTo>
                  <a:lnTo>
                    <a:pt x="28" y="10"/>
                  </a:lnTo>
                  <a:lnTo>
                    <a:pt x="38" y="13"/>
                  </a:lnTo>
                  <a:lnTo>
                    <a:pt x="46" y="15"/>
                  </a:lnTo>
                  <a:lnTo>
                    <a:pt x="55" y="19"/>
                  </a:lnTo>
                  <a:lnTo>
                    <a:pt x="64" y="21"/>
                  </a:lnTo>
                  <a:lnTo>
                    <a:pt x="73" y="25"/>
                  </a:lnTo>
                  <a:lnTo>
                    <a:pt x="82" y="29"/>
                  </a:lnTo>
                  <a:lnTo>
                    <a:pt x="91" y="31"/>
                  </a:lnTo>
                  <a:lnTo>
                    <a:pt x="101" y="34"/>
                  </a:lnTo>
                  <a:lnTo>
                    <a:pt x="110" y="37"/>
                  </a:lnTo>
                  <a:lnTo>
                    <a:pt x="119" y="39"/>
                  </a:lnTo>
                  <a:lnTo>
                    <a:pt x="130" y="41"/>
                  </a:lnTo>
                  <a:lnTo>
                    <a:pt x="140" y="42"/>
                  </a:lnTo>
                  <a:lnTo>
                    <a:pt x="151" y="42"/>
                  </a:lnTo>
                  <a:lnTo>
                    <a:pt x="161" y="41"/>
                  </a:lnTo>
                  <a:lnTo>
                    <a:pt x="173" y="40"/>
                  </a:lnTo>
                  <a:lnTo>
                    <a:pt x="184" y="38"/>
                  </a:lnTo>
                  <a:lnTo>
                    <a:pt x="196" y="35"/>
                  </a:lnTo>
                  <a:lnTo>
                    <a:pt x="207" y="32"/>
                  </a:lnTo>
                  <a:lnTo>
                    <a:pt x="218" y="30"/>
                  </a:lnTo>
                  <a:lnTo>
                    <a:pt x="229" y="26"/>
                  </a:lnTo>
                  <a:lnTo>
                    <a:pt x="241" y="22"/>
                  </a:lnTo>
                  <a:lnTo>
                    <a:pt x="252" y="19"/>
                  </a:lnTo>
                  <a:lnTo>
                    <a:pt x="263" y="16"/>
                  </a:lnTo>
                  <a:lnTo>
                    <a:pt x="273" y="12"/>
                  </a:lnTo>
                  <a:lnTo>
                    <a:pt x="282" y="10"/>
                  </a:lnTo>
                  <a:lnTo>
                    <a:pt x="292" y="7"/>
                  </a:lnTo>
                  <a:lnTo>
                    <a:pt x="300" y="6"/>
                  </a:lnTo>
                  <a:lnTo>
                    <a:pt x="308" y="5"/>
                  </a:lnTo>
                  <a:lnTo>
                    <a:pt x="316" y="5"/>
                  </a:lnTo>
                  <a:lnTo>
                    <a:pt x="315" y="5"/>
                  </a:lnTo>
                  <a:lnTo>
                    <a:pt x="316" y="5"/>
                  </a:lnTo>
                  <a:lnTo>
                    <a:pt x="325" y="5"/>
                  </a:lnTo>
                  <a:lnTo>
                    <a:pt x="334" y="6"/>
                  </a:lnTo>
                  <a:lnTo>
                    <a:pt x="344" y="8"/>
                  </a:lnTo>
                  <a:lnTo>
                    <a:pt x="353" y="11"/>
                  </a:lnTo>
                  <a:lnTo>
                    <a:pt x="362" y="13"/>
                  </a:lnTo>
                  <a:lnTo>
                    <a:pt x="371" y="16"/>
                  </a:lnTo>
                  <a:lnTo>
                    <a:pt x="380" y="20"/>
                  </a:lnTo>
                  <a:lnTo>
                    <a:pt x="388" y="23"/>
                  </a:lnTo>
                  <a:lnTo>
                    <a:pt x="397" y="26"/>
                  </a:lnTo>
                  <a:lnTo>
                    <a:pt x="407" y="30"/>
                  </a:lnTo>
                  <a:lnTo>
                    <a:pt x="416" y="33"/>
                  </a:lnTo>
                  <a:lnTo>
                    <a:pt x="425" y="35"/>
                  </a:lnTo>
                  <a:lnTo>
                    <a:pt x="435" y="38"/>
                  </a:lnTo>
                  <a:lnTo>
                    <a:pt x="445" y="40"/>
                  </a:lnTo>
                  <a:lnTo>
                    <a:pt x="455" y="41"/>
                  </a:lnTo>
                  <a:lnTo>
                    <a:pt x="466" y="41"/>
                  </a:lnTo>
                  <a:lnTo>
                    <a:pt x="477" y="41"/>
                  </a:lnTo>
                  <a:lnTo>
                    <a:pt x="488" y="40"/>
                  </a:lnTo>
                  <a:lnTo>
                    <a:pt x="499" y="37"/>
                  </a:lnTo>
                  <a:lnTo>
                    <a:pt x="511" y="35"/>
                  </a:lnTo>
                  <a:lnTo>
                    <a:pt x="523" y="32"/>
                  </a:lnTo>
                  <a:lnTo>
                    <a:pt x="534" y="29"/>
                  </a:lnTo>
                  <a:lnTo>
                    <a:pt x="545" y="26"/>
                  </a:lnTo>
                  <a:lnTo>
                    <a:pt x="556" y="21"/>
                  </a:lnTo>
                  <a:lnTo>
                    <a:pt x="566" y="18"/>
                  </a:lnTo>
                  <a:lnTo>
                    <a:pt x="577" y="15"/>
                  </a:lnTo>
                  <a:lnTo>
                    <a:pt x="587" y="12"/>
                  </a:lnTo>
                  <a:lnTo>
                    <a:pt x="597" y="9"/>
                  </a:lnTo>
                  <a:lnTo>
                    <a:pt x="606" y="7"/>
                  </a:lnTo>
                  <a:lnTo>
                    <a:pt x="615" y="5"/>
                  </a:lnTo>
                  <a:lnTo>
                    <a:pt x="623" y="4"/>
                  </a:lnTo>
                  <a:lnTo>
                    <a:pt x="630" y="4"/>
                  </a:lnTo>
                  <a:lnTo>
                    <a:pt x="640" y="5"/>
                  </a:lnTo>
                  <a:lnTo>
                    <a:pt x="649" y="5"/>
                  </a:lnTo>
                  <a:lnTo>
                    <a:pt x="658" y="7"/>
                  </a:lnTo>
                  <a:lnTo>
                    <a:pt x="668" y="10"/>
                  </a:lnTo>
                  <a:lnTo>
                    <a:pt x="677" y="12"/>
                  </a:lnTo>
                  <a:lnTo>
                    <a:pt x="685" y="16"/>
                  </a:lnTo>
                  <a:lnTo>
                    <a:pt x="695" y="19"/>
                  </a:lnTo>
                  <a:lnTo>
                    <a:pt x="703" y="22"/>
                  </a:lnTo>
                  <a:lnTo>
                    <a:pt x="712" y="26"/>
                  </a:lnTo>
                  <a:lnTo>
                    <a:pt x="722" y="29"/>
                  </a:lnTo>
                  <a:lnTo>
                    <a:pt x="731" y="32"/>
                  </a:lnTo>
                  <a:lnTo>
                    <a:pt x="740" y="35"/>
                  </a:lnTo>
                  <a:lnTo>
                    <a:pt x="750" y="37"/>
                  </a:lnTo>
                  <a:lnTo>
                    <a:pt x="760" y="40"/>
                  </a:lnTo>
                  <a:lnTo>
                    <a:pt x="770" y="40"/>
                  </a:lnTo>
                  <a:lnTo>
                    <a:pt x="781" y="41"/>
                  </a:lnTo>
                  <a:lnTo>
                    <a:pt x="792" y="40"/>
                  </a:lnTo>
                  <a:lnTo>
                    <a:pt x="803" y="39"/>
                  </a:lnTo>
                  <a:lnTo>
                    <a:pt x="814" y="37"/>
                  </a:lnTo>
                  <a:lnTo>
                    <a:pt x="826" y="34"/>
                  </a:lnTo>
                  <a:lnTo>
                    <a:pt x="837" y="31"/>
                  </a:lnTo>
                  <a:lnTo>
                    <a:pt x="848" y="28"/>
                  </a:lnTo>
                  <a:lnTo>
                    <a:pt x="860" y="25"/>
                  </a:lnTo>
                  <a:lnTo>
                    <a:pt x="871" y="21"/>
                  </a:lnTo>
                  <a:lnTo>
                    <a:pt x="881" y="17"/>
                  </a:lnTo>
                  <a:lnTo>
                    <a:pt x="892" y="14"/>
                  </a:lnTo>
                  <a:lnTo>
                    <a:pt x="901" y="11"/>
                  </a:lnTo>
                  <a:lnTo>
                    <a:pt x="911" y="8"/>
                  </a:lnTo>
                  <a:lnTo>
                    <a:pt x="921" y="6"/>
                  </a:lnTo>
                  <a:lnTo>
                    <a:pt x="929" y="4"/>
                  </a:lnTo>
                  <a:lnTo>
                    <a:pt x="937" y="3"/>
                  </a:lnTo>
                  <a:lnTo>
                    <a:pt x="944" y="3"/>
                  </a:lnTo>
                  <a:lnTo>
                    <a:pt x="954" y="4"/>
                  </a:lnTo>
                  <a:lnTo>
                    <a:pt x="964" y="5"/>
                  </a:lnTo>
                  <a:lnTo>
                    <a:pt x="973" y="7"/>
                  </a:lnTo>
                  <a:lnTo>
                    <a:pt x="982" y="11"/>
                  </a:lnTo>
                  <a:lnTo>
                    <a:pt x="991" y="13"/>
                  </a:lnTo>
                  <a:lnTo>
                    <a:pt x="1000" y="16"/>
                  </a:lnTo>
                  <a:lnTo>
                    <a:pt x="1009" y="19"/>
                  </a:lnTo>
                  <a:lnTo>
                    <a:pt x="1018" y="23"/>
                  </a:lnTo>
                  <a:lnTo>
                    <a:pt x="1027" y="26"/>
                  </a:lnTo>
                  <a:lnTo>
                    <a:pt x="1036" y="29"/>
                  </a:lnTo>
                  <a:lnTo>
                    <a:pt x="1046" y="32"/>
                  </a:lnTo>
                  <a:lnTo>
                    <a:pt x="1055" y="34"/>
                  </a:lnTo>
                  <a:lnTo>
                    <a:pt x="1064" y="37"/>
                  </a:lnTo>
                  <a:lnTo>
                    <a:pt x="1075" y="38"/>
                  </a:lnTo>
                  <a:lnTo>
                    <a:pt x="1085" y="40"/>
                  </a:lnTo>
                  <a:lnTo>
                    <a:pt x="1095" y="40"/>
                  </a:lnTo>
                  <a:lnTo>
                    <a:pt x="1107" y="39"/>
                  </a:lnTo>
                  <a:lnTo>
                    <a:pt x="1118" y="38"/>
                  </a:lnTo>
                  <a:lnTo>
                    <a:pt x="1129" y="35"/>
                  </a:lnTo>
                  <a:lnTo>
                    <a:pt x="1140" y="33"/>
                  </a:lnTo>
                  <a:lnTo>
                    <a:pt x="1152" y="30"/>
                  </a:lnTo>
                  <a:lnTo>
                    <a:pt x="1164" y="27"/>
                  </a:lnTo>
                  <a:lnTo>
                    <a:pt x="1174" y="24"/>
                  </a:lnTo>
                  <a:lnTo>
                    <a:pt x="1186" y="20"/>
                  </a:lnTo>
                  <a:lnTo>
                    <a:pt x="1197" y="16"/>
                  </a:lnTo>
                  <a:lnTo>
                    <a:pt x="1208" y="13"/>
                  </a:lnTo>
                  <a:lnTo>
                    <a:pt x="1218" y="10"/>
                  </a:lnTo>
                  <a:lnTo>
                    <a:pt x="1227" y="7"/>
                  </a:lnTo>
                  <a:lnTo>
                    <a:pt x="1237" y="5"/>
                  </a:lnTo>
                  <a:lnTo>
                    <a:pt x="1245" y="3"/>
                  </a:lnTo>
                  <a:lnTo>
                    <a:pt x="1253" y="2"/>
                  </a:lnTo>
                  <a:lnTo>
                    <a:pt x="1261" y="2"/>
                  </a:lnTo>
                  <a:lnTo>
                    <a:pt x="1260" y="2"/>
                  </a:lnTo>
                  <a:lnTo>
                    <a:pt x="1261" y="2"/>
                  </a:lnTo>
                  <a:lnTo>
                    <a:pt x="1270" y="3"/>
                  </a:lnTo>
                  <a:lnTo>
                    <a:pt x="1279" y="4"/>
                  </a:lnTo>
                  <a:lnTo>
                    <a:pt x="1289" y="6"/>
                  </a:lnTo>
                  <a:lnTo>
                    <a:pt x="1298" y="8"/>
                  </a:lnTo>
                  <a:lnTo>
                    <a:pt x="1307" y="11"/>
                  </a:lnTo>
                  <a:lnTo>
                    <a:pt x="1315" y="14"/>
                  </a:lnTo>
                  <a:lnTo>
                    <a:pt x="1325" y="17"/>
                  </a:lnTo>
                  <a:lnTo>
                    <a:pt x="1334" y="21"/>
                  </a:lnTo>
                  <a:lnTo>
                    <a:pt x="1342" y="25"/>
                  </a:lnTo>
                  <a:lnTo>
                    <a:pt x="1352" y="28"/>
                  </a:lnTo>
                  <a:lnTo>
                    <a:pt x="1361" y="31"/>
                  </a:lnTo>
                  <a:lnTo>
                    <a:pt x="1371" y="34"/>
                  </a:lnTo>
                  <a:lnTo>
                    <a:pt x="1380" y="36"/>
                  </a:lnTo>
                  <a:lnTo>
                    <a:pt x="1390" y="38"/>
                  </a:lnTo>
                  <a:lnTo>
                    <a:pt x="1400" y="39"/>
                  </a:lnTo>
                  <a:lnTo>
                    <a:pt x="1411" y="40"/>
                  </a:lnTo>
                  <a:lnTo>
                    <a:pt x="1422" y="39"/>
                  </a:lnTo>
                  <a:lnTo>
                    <a:pt x="1434" y="38"/>
                  </a:lnTo>
                  <a:lnTo>
                    <a:pt x="1444" y="35"/>
                  </a:lnTo>
                  <a:lnTo>
                    <a:pt x="1456" y="33"/>
                  </a:lnTo>
                  <a:lnTo>
                    <a:pt x="1468" y="30"/>
                  </a:lnTo>
                  <a:lnTo>
                    <a:pt x="1479" y="27"/>
                  </a:lnTo>
                  <a:lnTo>
                    <a:pt x="1490" y="23"/>
                  </a:lnTo>
                  <a:lnTo>
                    <a:pt x="1501" y="20"/>
                  </a:lnTo>
                  <a:lnTo>
                    <a:pt x="1512" y="16"/>
                  </a:lnTo>
                  <a:lnTo>
                    <a:pt x="1522" y="13"/>
                  </a:lnTo>
                  <a:lnTo>
                    <a:pt x="1533" y="10"/>
                  </a:lnTo>
                  <a:lnTo>
                    <a:pt x="1542" y="7"/>
                  </a:lnTo>
                  <a:lnTo>
                    <a:pt x="1551" y="5"/>
                  </a:lnTo>
                  <a:lnTo>
                    <a:pt x="1560" y="3"/>
                  </a:lnTo>
                  <a:lnTo>
                    <a:pt x="1568" y="2"/>
                  </a:lnTo>
                  <a:lnTo>
                    <a:pt x="1575" y="2"/>
                  </a:lnTo>
                  <a:lnTo>
                    <a:pt x="1585" y="3"/>
                  </a:lnTo>
                  <a:lnTo>
                    <a:pt x="1594" y="4"/>
                  </a:lnTo>
                  <a:lnTo>
                    <a:pt x="1604" y="6"/>
                  </a:lnTo>
                  <a:lnTo>
                    <a:pt x="1613" y="9"/>
                  </a:lnTo>
                  <a:lnTo>
                    <a:pt x="1622" y="12"/>
                  </a:lnTo>
                  <a:lnTo>
                    <a:pt x="1630" y="15"/>
                  </a:lnTo>
                  <a:lnTo>
                    <a:pt x="1640" y="18"/>
                  </a:lnTo>
                  <a:lnTo>
                    <a:pt x="1648" y="21"/>
                  </a:lnTo>
                  <a:lnTo>
                    <a:pt x="1657" y="25"/>
                  </a:lnTo>
                  <a:lnTo>
                    <a:pt x="1666" y="28"/>
                  </a:lnTo>
                  <a:lnTo>
                    <a:pt x="1676" y="31"/>
                  </a:lnTo>
                  <a:lnTo>
                    <a:pt x="1685" y="33"/>
                  </a:lnTo>
                  <a:lnTo>
                    <a:pt x="1695" y="35"/>
                  </a:lnTo>
                  <a:lnTo>
                    <a:pt x="1705" y="37"/>
                  </a:lnTo>
                  <a:lnTo>
                    <a:pt x="1715" y="38"/>
                  </a:lnTo>
                  <a:lnTo>
                    <a:pt x="1726" y="38"/>
                  </a:lnTo>
                  <a:lnTo>
                    <a:pt x="1737" y="38"/>
                  </a:lnTo>
                  <a:lnTo>
                    <a:pt x="1748" y="37"/>
                  </a:lnTo>
                  <a:lnTo>
                    <a:pt x="1759" y="34"/>
                  </a:lnTo>
                  <a:lnTo>
                    <a:pt x="1771" y="32"/>
                  </a:lnTo>
                  <a:lnTo>
                    <a:pt x="1782" y="29"/>
                  </a:lnTo>
                  <a:lnTo>
                    <a:pt x="1793" y="26"/>
                  </a:lnTo>
                  <a:lnTo>
                    <a:pt x="1804" y="23"/>
                  </a:lnTo>
                  <a:lnTo>
                    <a:pt x="1815" y="19"/>
                  </a:lnTo>
                  <a:lnTo>
                    <a:pt x="1826" y="15"/>
                  </a:lnTo>
                  <a:lnTo>
                    <a:pt x="1836" y="12"/>
                  </a:lnTo>
                  <a:lnTo>
                    <a:pt x="1846" y="9"/>
                  </a:lnTo>
                  <a:lnTo>
                    <a:pt x="1855" y="6"/>
                  </a:lnTo>
                  <a:lnTo>
                    <a:pt x="1864" y="3"/>
                  </a:lnTo>
                  <a:lnTo>
                    <a:pt x="1873" y="2"/>
                  </a:lnTo>
                  <a:lnTo>
                    <a:pt x="1881" y="1"/>
                  </a:lnTo>
                  <a:lnTo>
                    <a:pt x="1888" y="1"/>
                  </a:lnTo>
                  <a:lnTo>
                    <a:pt x="1897" y="2"/>
                  </a:lnTo>
                  <a:lnTo>
                    <a:pt x="1907" y="3"/>
                  </a:lnTo>
                  <a:lnTo>
                    <a:pt x="1916" y="5"/>
                  </a:lnTo>
                  <a:lnTo>
                    <a:pt x="1926" y="8"/>
                  </a:lnTo>
                  <a:lnTo>
                    <a:pt x="1934" y="11"/>
                  </a:lnTo>
                  <a:lnTo>
                    <a:pt x="1943" y="14"/>
                  </a:lnTo>
                  <a:lnTo>
                    <a:pt x="1952" y="17"/>
                  </a:lnTo>
                  <a:lnTo>
                    <a:pt x="1961" y="20"/>
                  </a:lnTo>
                  <a:lnTo>
                    <a:pt x="1970" y="24"/>
                  </a:lnTo>
                  <a:lnTo>
                    <a:pt x="1979" y="27"/>
                  </a:lnTo>
                  <a:lnTo>
                    <a:pt x="1989" y="30"/>
                  </a:lnTo>
                  <a:lnTo>
                    <a:pt x="1998" y="32"/>
                  </a:lnTo>
                  <a:lnTo>
                    <a:pt x="2007" y="34"/>
                  </a:lnTo>
                  <a:lnTo>
                    <a:pt x="2018" y="36"/>
                  </a:lnTo>
                  <a:lnTo>
                    <a:pt x="2027" y="37"/>
                  </a:lnTo>
                  <a:lnTo>
                    <a:pt x="2039" y="37"/>
                  </a:lnTo>
                  <a:lnTo>
                    <a:pt x="2049" y="37"/>
                  </a:lnTo>
                  <a:lnTo>
                    <a:pt x="2060" y="35"/>
                  </a:lnTo>
                  <a:lnTo>
                    <a:pt x="2071" y="34"/>
                  </a:lnTo>
                  <a:lnTo>
                    <a:pt x="2082" y="31"/>
                  </a:lnTo>
                  <a:lnTo>
                    <a:pt x="2093" y="29"/>
                  </a:lnTo>
                  <a:lnTo>
                    <a:pt x="2104" y="25"/>
                  </a:lnTo>
                  <a:lnTo>
                    <a:pt x="2114" y="22"/>
                  </a:lnTo>
                  <a:lnTo>
                    <a:pt x="2125" y="19"/>
                  </a:lnTo>
                  <a:lnTo>
                    <a:pt x="2135" y="15"/>
                  </a:lnTo>
                  <a:lnTo>
                    <a:pt x="2146" y="12"/>
                  </a:lnTo>
                  <a:lnTo>
                    <a:pt x="2156" y="9"/>
                  </a:lnTo>
                  <a:lnTo>
                    <a:pt x="2165" y="6"/>
                  </a:lnTo>
                  <a:lnTo>
                    <a:pt x="2174" y="3"/>
                  </a:lnTo>
                  <a:lnTo>
                    <a:pt x="2183" y="2"/>
                  </a:lnTo>
                  <a:lnTo>
                    <a:pt x="2190" y="1"/>
                  </a:lnTo>
                  <a:lnTo>
                    <a:pt x="2197" y="0"/>
                  </a:lnTo>
                  <a:lnTo>
                    <a:pt x="2207" y="1"/>
                  </a:lnTo>
                  <a:lnTo>
                    <a:pt x="2217" y="1"/>
                  </a:lnTo>
                  <a:lnTo>
                    <a:pt x="2226" y="3"/>
                  </a:lnTo>
                  <a:lnTo>
                    <a:pt x="2235" y="6"/>
                  </a:lnTo>
                  <a:lnTo>
                    <a:pt x="2244" y="8"/>
                  </a:lnTo>
                  <a:lnTo>
                    <a:pt x="2253" y="12"/>
                  </a:lnTo>
                  <a:lnTo>
                    <a:pt x="2262" y="15"/>
                  </a:lnTo>
                  <a:lnTo>
                    <a:pt x="2271" y="18"/>
                  </a:lnTo>
                  <a:lnTo>
                    <a:pt x="2279" y="21"/>
                  </a:lnTo>
                  <a:lnTo>
                    <a:pt x="2289" y="25"/>
                  </a:lnTo>
                  <a:lnTo>
                    <a:pt x="2298" y="29"/>
                  </a:lnTo>
                  <a:lnTo>
                    <a:pt x="2308" y="31"/>
                  </a:lnTo>
                  <a:lnTo>
                    <a:pt x="2317" y="33"/>
                  </a:lnTo>
                  <a:lnTo>
                    <a:pt x="2327" y="35"/>
                  </a:lnTo>
                  <a:lnTo>
                    <a:pt x="2337" y="36"/>
                  </a:lnTo>
                  <a:lnTo>
                    <a:pt x="2348" y="37"/>
                  </a:lnTo>
                  <a:lnTo>
                    <a:pt x="2361" y="36"/>
                  </a:lnTo>
                  <a:lnTo>
                    <a:pt x="2373" y="35"/>
                  </a:lnTo>
                  <a:lnTo>
                    <a:pt x="2385" y="32"/>
                  </a:lnTo>
                  <a:lnTo>
                    <a:pt x="2397" y="30"/>
                  </a:lnTo>
                  <a:lnTo>
                    <a:pt x="2410" y="26"/>
                  </a:lnTo>
                  <a:lnTo>
                    <a:pt x="2422" y="23"/>
                  </a:lnTo>
                  <a:lnTo>
                    <a:pt x="2434" y="19"/>
                  </a:lnTo>
                  <a:lnTo>
                    <a:pt x="2446" y="15"/>
                  </a:lnTo>
                  <a:lnTo>
                    <a:pt x="2446" y="20"/>
                  </a:lnTo>
                  <a:lnTo>
                    <a:pt x="2446" y="26"/>
                  </a:lnTo>
                  <a:lnTo>
                    <a:pt x="2446" y="30"/>
                  </a:lnTo>
                  <a:lnTo>
                    <a:pt x="2446" y="34"/>
                  </a:lnTo>
                  <a:lnTo>
                    <a:pt x="2434" y="38"/>
                  </a:lnTo>
                  <a:lnTo>
                    <a:pt x="2422" y="42"/>
                  </a:lnTo>
                  <a:lnTo>
                    <a:pt x="2410" y="45"/>
                  </a:lnTo>
                  <a:lnTo>
                    <a:pt x="2397" y="48"/>
                  </a:lnTo>
                  <a:lnTo>
                    <a:pt x="2385" y="51"/>
                  </a:lnTo>
                  <a:lnTo>
                    <a:pt x="2373" y="54"/>
                  </a:lnTo>
                  <a:lnTo>
                    <a:pt x="2361" y="55"/>
                  </a:lnTo>
                  <a:lnTo>
                    <a:pt x="2348" y="56"/>
                  </a:lnTo>
                  <a:lnTo>
                    <a:pt x="2337" y="55"/>
                  </a:lnTo>
                  <a:lnTo>
                    <a:pt x="2327" y="54"/>
                  </a:lnTo>
                  <a:lnTo>
                    <a:pt x="2317" y="52"/>
                  </a:lnTo>
                  <a:lnTo>
                    <a:pt x="2308" y="50"/>
                  </a:lnTo>
                  <a:lnTo>
                    <a:pt x="2298" y="47"/>
                  </a:lnTo>
                  <a:lnTo>
                    <a:pt x="2289" y="44"/>
                  </a:lnTo>
                  <a:lnTo>
                    <a:pt x="2280" y="41"/>
                  </a:lnTo>
                  <a:lnTo>
                    <a:pt x="2271" y="37"/>
                  </a:lnTo>
                  <a:lnTo>
                    <a:pt x="2262" y="34"/>
                  </a:lnTo>
                  <a:lnTo>
                    <a:pt x="2254" y="30"/>
                  </a:lnTo>
                  <a:lnTo>
                    <a:pt x="2244" y="27"/>
                  </a:lnTo>
                  <a:lnTo>
                    <a:pt x="2235" y="25"/>
                  </a:lnTo>
                  <a:lnTo>
                    <a:pt x="2226" y="22"/>
                  </a:lnTo>
                  <a:lnTo>
                    <a:pt x="2217" y="20"/>
                  </a:lnTo>
                  <a:lnTo>
                    <a:pt x="2207" y="19"/>
                  </a:lnTo>
                  <a:lnTo>
                    <a:pt x="2197" y="19"/>
                  </a:lnTo>
                  <a:lnTo>
                    <a:pt x="2190" y="20"/>
                  </a:lnTo>
                  <a:lnTo>
                    <a:pt x="2183" y="21"/>
                  </a:lnTo>
                  <a:lnTo>
                    <a:pt x="2174" y="23"/>
                  </a:lnTo>
                  <a:lnTo>
                    <a:pt x="2165" y="25"/>
                  </a:lnTo>
                  <a:lnTo>
                    <a:pt x="2156" y="28"/>
                  </a:lnTo>
                  <a:lnTo>
                    <a:pt x="2146" y="31"/>
                  </a:lnTo>
                  <a:lnTo>
                    <a:pt x="2135" y="34"/>
                  </a:lnTo>
                  <a:lnTo>
                    <a:pt x="2125" y="38"/>
                  </a:lnTo>
                  <a:lnTo>
                    <a:pt x="2114" y="41"/>
                  </a:lnTo>
                  <a:lnTo>
                    <a:pt x="2104" y="44"/>
                  </a:lnTo>
                  <a:lnTo>
                    <a:pt x="2093" y="48"/>
                  </a:lnTo>
                  <a:lnTo>
                    <a:pt x="2082" y="50"/>
                  </a:lnTo>
                  <a:lnTo>
                    <a:pt x="2071" y="52"/>
                  </a:lnTo>
                  <a:lnTo>
                    <a:pt x="2060" y="54"/>
                  </a:lnTo>
                  <a:lnTo>
                    <a:pt x="2050" y="55"/>
                  </a:lnTo>
                  <a:lnTo>
                    <a:pt x="2039" y="56"/>
                  </a:lnTo>
                  <a:lnTo>
                    <a:pt x="2028" y="56"/>
                  </a:lnTo>
                  <a:lnTo>
                    <a:pt x="2018" y="55"/>
                  </a:lnTo>
                  <a:lnTo>
                    <a:pt x="2008" y="53"/>
                  </a:lnTo>
                  <a:lnTo>
                    <a:pt x="1999" y="51"/>
                  </a:lnTo>
                  <a:lnTo>
                    <a:pt x="1989" y="48"/>
                  </a:lnTo>
                  <a:lnTo>
                    <a:pt x="1980" y="45"/>
                  </a:lnTo>
                  <a:lnTo>
                    <a:pt x="1970" y="42"/>
                  </a:lnTo>
                  <a:lnTo>
                    <a:pt x="1962" y="39"/>
                  </a:lnTo>
                  <a:lnTo>
                    <a:pt x="1952" y="35"/>
                  </a:lnTo>
                  <a:lnTo>
                    <a:pt x="1944" y="32"/>
                  </a:lnTo>
                  <a:lnTo>
                    <a:pt x="1935" y="29"/>
                  </a:lnTo>
                  <a:lnTo>
                    <a:pt x="1926" y="27"/>
                  </a:lnTo>
                  <a:lnTo>
                    <a:pt x="1917" y="24"/>
                  </a:lnTo>
                  <a:lnTo>
                    <a:pt x="1907" y="22"/>
                  </a:lnTo>
                  <a:lnTo>
                    <a:pt x="1897" y="20"/>
                  </a:lnTo>
                  <a:lnTo>
                    <a:pt x="1888" y="20"/>
                  </a:lnTo>
                  <a:lnTo>
                    <a:pt x="1881" y="20"/>
                  </a:lnTo>
                  <a:lnTo>
                    <a:pt x="1873" y="21"/>
                  </a:lnTo>
                  <a:lnTo>
                    <a:pt x="1864" y="23"/>
                  </a:lnTo>
                  <a:lnTo>
                    <a:pt x="1855" y="25"/>
                  </a:lnTo>
                  <a:lnTo>
                    <a:pt x="1846" y="28"/>
                  </a:lnTo>
                  <a:lnTo>
                    <a:pt x="1836" y="31"/>
                  </a:lnTo>
                  <a:lnTo>
                    <a:pt x="1826" y="34"/>
                  </a:lnTo>
                  <a:lnTo>
                    <a:pt x="1815" y="38"/>
                  </a:lnTo>
                  <a:lnTo>
                    <a:pt x="1804" y="41"/>
                  </a:lnTo>
                  <a:lnTo>
                    <a:pt x="1793" y="45"/>
                  </a:lnTo>
                  <a:lnTo>
                    <a:pt x="1782" y="48"/>
                  </a:lnTo>
                  <a:lnTo>
                    <a:pt x="1771" y="51"/>
                  </a:lnTo>
                  <a:lnTo>
                    <a:pt x="1760" y="54"/>
                  </a:lnTo>
                  <a:lnTo>
                    <a:pt x="1748" y="56"/>
                  </a:lnTo>
                  <a:lnTo>
                    <a:pt x="1737" y="57"/>
                  </a:lnTo>
                  <a:lnTo>
                    <a:pt x="1727" y="58"/>
                  </a:lnTo>
                  <a:lnTo>
                    <a:pt x="1716" y="57"/>
                  </a:lnTo>
                  <a:lnTo>
                    <a:pt x="1705" y="56"/>
                  </a:lnTo>
                  <a:lnTo>
                    <a:pt x="1695" y="54"/>
                  </a:lnTo>
                  <a:lnTo>
                    <a:pt x="1686" y="52"/>
                  </a:lnTo>
                  <a:lnTo>
                    <a:pt x="1677" y="50"/>
                  </a:lnTo>
                  <a:lnTo>
                    <a:pt x="1667" y="46"/>
                  </a:lnTo>
                  <a:lnTo>
                    <a:pt x="1658" y="42"/>
                  </a:lnTo>
                  <a:lnTo>
                    <a:pt x="1648" y="39"/>
                  </a:lnTo>
                  <a:lnTo>
                    <a:pt x="1640" y="36"/>
                  </a:lnTo>
                  <a:lnTo>
                    <a:pt x="1630" y="32"/>
                  </a:lnTo>
                  <a:lnTo>
                    <a:pt x="1622" y="29"/>
                  </a:lnTo>
                  <a:lnTo>
                    <a:pt x="1612" y="27"/>
                  </a:lnTo>
                  <a:lnTo>
                    <a:pt x="1604" y="25"/>
                  </a:lnTo>
                  <a:lnTo>
                    <a:pt x="1594" y="22"/>
                  </a:lnTo>
                  <a:lnTo>
                    <a:pt x="1585" y="21"/>
                  </a:lnTo>
                  <a:lnTo>
                    <a:pt x="1575" y="21"/>
                  </a:lnTo>
                  <a:lnTo>
                    <a:pt x="1567" y="21"/>
                  </a:lnTo>
                  <a:lnTo>
                    <a:pt x="1559" y="23"/>
                  </a:lnTo>
                  <a:lnTo>
                    <a:pt x="1551" y="25"/>
                  </a:lnTo>
                  <a:lnTo>
                    <a:pt x="1542" y="27"/>
                  </a:lnTo>
                  <a:lnTo>
                    <a:pt x="1532" y="30"/>
                  </a:lnTo>
                  <a:lnTo>
                    <a:pt x="1522" y="32"/>
                  </a:lnTo>
                  <a:lnTo>
                    <a:pt x="1512" y="36"/>
                  </a:lnTo>
                  <a:lnTo>
                    <a:pt x="1501" y="40"/>
                  </a:lnTo>
                  <a:lnTo>
                    <a:pt x="1490" y="43"/>
                  </a:lnTo>
                  <a:lnTo>
                    <a:pt x="1479" y="46"/>
                  </a:lnTo>
                  <a:lnTo>
                    <a:pt x="1468" y="50"/>
                  </a:lnTo>
                  <a:lnTo>
                    <a:pt x="1456" y="52"/>
                  </a:lnTo>
                  <a:lnTo>
                    <a:pt x="1445" y="55"/>
                  </a:lnTo>
                  <a:lnTo>
                    <a:pt x="1434" y="56"/>
                  </a:lnTo>
                  <a:lnTo>
                    <a:pt x="1422" y="58"/>
                  </a:lnTo>
                  <a:lnTo>
                    <a:pt x="1411" y="58"/>
                  </a:lnTo>
                  <a:lnTo>
                    <a:pt x="1400" y="58"/>
                  </a:lnTo>
                  <a:lnTo>
                    <a:pt x="1390" y="57"/>
                  </a:lnTo>
                  <a:lnTo>
                    <a:pt x="1381" y="55"/>
                  </a:lnTo>
                  <a:lnTo>
                    <a:pt x="1371" y="54"/>
                  </a:lnTo>
                  <a:lnTo>
                    <a:pt x="1362" y="51"/>
                  </a:lnTo>
                  <a:lnTo>
                    <a:pt x="1352" y="48"/>
                  </a:lnTo>
                  <a:lnTo>
                    <a:pt x="1344" y="45"/>
                  </a:lnTo>
                  <a:lnTo>
                    <a:pt x="1334" y="41"/>
                  </a:lnTo>
                  <a:lnTo>
                    <a:pt x="1326" y="38"/>
                  </a:lnTo>
                  <a:lnTo>
                    <a:pt x="1317" y="35"/>
                  </a:lnTo>
                  <a:lnTo>
                    <a:pt x="1308" y="32"/>
                  </a:lnTo>
                  <a:lnTo>
                    <a:pt x="1299" y="29"/>
                  </a:lnTo>
                  <a:lnTo>
                    <a:pt x="1290" y="26"/>
                  </a:lnTo>
                  <a:lnTo>
                    <a:pt x="1281" y="25"/>
                  </a:lnTo>
                  <a:lnTo>
                    <a:pt x="1271" y="23"/>
                  </a:lnTo>
                  <a:lnTo>
                    <a:pt x="1262" y="21"/>
                  </a:lnTo>
                  <a:lnTo>
                    <a:pt x="1261" y="21"/>
                  </a:lnTo>
                  <a:lnTo>
                    <a:pt x="1259" y="21"/>
                  </a:lnTo>
                  <a:lnTo>
                    <a:pt x="1258" y="21"/>
                  </a:lnTo>
                  <a:lnTo>
                    <a:pt x="1251" y="21"/>
                  </a:lnTo>
                  <a:lnTo>
                    <a:pt x="1243" y="23"/>
                  </a:lnTo>
                  <a:lnTo>
                    <a:pt x="1235" y="25"/>
                  </a:lnTo>
                  <a:lnTo>
                    <a:pt x="1226" y="27"/>
                  </a:lnTo>
                  <a:lnTo>
                    <a:pt x="1216" y="29"/>
                  </a:lnTo>
                  <a:lnTo>
                    <a:pt x="1206" y="32"/>
                  </a:lnTo>
                  <a:lnTo>
                    <a:pt x="1195" y="35"/>
                  </a:lnTo>
                  <a:lnTo>
                    <a:pt x="1185" y="39"/>
                  </a:lnTo>
                  <a:lnTo>
                    <a:pt x="1174" y="43"/>
                  </a:lnTo>
                  <a:lnTo>
                    <a:pt x="1163" y="46"/>
                  </a:lnTo>
                  <a:lnTo>
                    <a:pt x="1151" y="50"/>
                  </a:lnTo>
                  <a:lnTo>
                    <a:pt x="1140" y="52"/>
                  </a:lnTo>
                  <a:lnTo>
                    <a:pt x="1129" y="55"/>
                  </a:lnTo>
                  <a:lnTo>
                    <a:pt x="1118" y="57"/>
                  </a:lnTo>
                  <a:lnTo>
                    <a:pt x="1107" y="58"/>
                  </a:lnTo>
                  <a:lnTo>
                    <a:pt x="1095" y="59"/>
                  </a:lnTo>
                  <a:lnTo>
                    <a:pt x="1085" y="58"/>
                  </a:lnTo>
                  <a:lnTo>
                    <a:pt x="1075" y="58"/>
                  </a:lnTo>
                  <a:lnTo>
                    <a:pt x="1064" y="55"/>
                  </a:lnTo>
                  <a:lnTo>
                    <a:pt x="1055" y="53"/>
                  </a:lnTo>
                  <a:lnTo>
                    <a:pt x="1046" y="51"/>
                  </a:lnTo>
                  <a:lnTo>
                    <a:pt x="1036" y="47"/>
                  </a:lnTo>
                  <a:lnTo>
                    <a:pt x="1027" y="44"/>
                  </a:lnTo>
                  <a:lnTo>
                    <a:pt x="1018" y="40"/>
                  </a:lnTo>
                  <a:lnTo>
                    <a:pt x="1009" y="37"/>
                  </a:lnTo>
                  <a:lnTo>
                    <a:pt x="1000" y="34"/>
                  </a:lnTo>
                  <a:lnTo>
                    <a:pt x="991" y="30"/>
                  </a:lnTo>
                  <a:lnTo>
                    <a:pt x="982" y="28"/>
                  </a:lnTo>
                  <a:lnTo>
                    <a:pt x="973" y="26"/>
                  </a:lnTo>
                  <a:lnTo>
                    <a:pt x="964" y="23"/>
                  </a:lnTo>
                  <a:lnTo>
                    <a:pt x="954" y="23"/>
                  </a:lnTo>
                  <a:lnTo>
                    <a:pt x="944" y="22"/>
                  </a:lnTo>
                  <a:lnTo>
                    <a:pt x="937" y="23"/>
                  </a:lnTo>
                  <a:lnTo>
                    <a:pt x="929" y="24"/>
                  </a:lnTo>
                  <a:lnTo>
                    <a:pt x="921" y="26"/>
                  </a:lnTo>
                  <a:lnTo>
                    <a:pt x="911" y="28"/>
                  </a:lnTo>
                  <a:lnTo>
                    <a:pt x="901" y="31"/>
                  </a:lnTo>
                  <a:lnTo>
                    <a:pt x="892" y="34"/>
                  </a:lnTo>
                  <a:lnTo>
                    <a:pt x="881" y="37"/>
                  </a:lnTo>
                  <a:lnTo>
                    <a:pt x="871" y="41"/>
                  </a:lnTo>
                  <a:lnTo>
                    <a:pt x="860" y="44"/>
                  </a:lnTo>
                  <a:lnTo>
                    <a:pt x="848" y="48"/>
                  </a:lnTo>
                  <a:lnTo>
                    <a:pt x="837" y="51"/>
                  </a:lnTo>
                  <a:lnTo>
                    <a:pt x="826" y="54"/>
                  </a:lnTo>
                  <a:lnTo>
                    <a:pt x="814" y="56"/>
                  </a:lnTo>
                  <a:lnTo>
                    <a:pt x="803" y="58"/>
                  </a:lnTo>
                  <a:lnTo>
                    <a:pt x="792" y="59"/>
                  </a:lnTo>
                  <a:lnTo>
                    <a:pt x="781" y="59"/>
                  </a:lnTo>
                  <a:lnTo>
                    <a:pt x="770" y="59"/>
                  </a:lnTo>
                  <a:lnTo>
                    <a:pt x="760" y="58"/>
                  </a:lnTo>
                  <a:lnTo>
                    <a:pt x="750" y="56"/>
                  </a:lnTo>
                  <a:lnTo>
                    <a:pt x="740" y="54"/>
                  </a:lnTo>
                  <a:lnTo>
                    <a:pt x="731" y="51"/>
                  </a:lnTo>
                  <a:lnTo>
                    <a:pt x="722" y="48"/>
                  </a:lnTo>
                  <a:lnTo>
                    <a:pt x="713" y="45"/>
                  </a:lnTo>
                  <a:lnTo>
                    <a:pt x="703" y="41"/>
                  </a:lnTo>
                  <a:lnTo>
                    <a:pt x="695" y="38"/>
                  </a:lnTo>
                  <a:lnTo>
                    <a:pt x="686" y="34"/>
                  </a:lnTo>
                  <a:lnTo>
                    <a:pt x="677" y="31"/>
                  </a:lnTo>
                  <a:lnTo>
                    <a:pt x="668" y="29"/>
                  </a:lnTo>
                  <a:lnTo>
                    <a:pt x="658" y="26"/>
                  </a:lnTo>
                  <a:lnTo>
                    <a:pt x="650" y="25"/>
                  </a:lnTo>
                  <a:lnTo>
                    <a:pt x="640" y="23"/>
                  </a:lnTo>
                  <a:lnTo>
                    <a:pt x="630" y="23"/>
                  </a:lnTo>
                  <a:lnTo>
                    <a:pt x="623" y="23"/>
                  </a:lnTo>
                  <a:lnTo>
                    <a:pt x="615" y="25"/>
                  </a:lnTo>
                  <a:lnTo>
                    <a:pt x="606" y="26"/>
                  </a:lnTo>
                  <a:lnTo>
                    <a:pt x="597" y="29"/>
                  </a:lnTo>
                  <a:lnTo>
                    <a:pt x="587" y="31"/>
                  </a:lnTo>
                  <a:lnTo>
                    <a:pt x="577" y="35"/>
                  </a:lnTo>
                  <a:lnTo>
                    <a:pt x="567" y="38"/>
                  </a:lnTo>
                  <a:lnTo>
                    <a:pt x="557" y="41"/>
                  </a:lnTo>
                  <a:lnTo>
                    <a:pt x="545" y="45"/>
                  </a:lnTo>
                  <a:lnTo>
                    <a:pt x="534" y="48"/>
                  </a:lnTo>
                  <a:lnTo>
                    <a:pt x="523" y="52"/>
                  </a:lnTo>
                  <a:lnTo>
                    <a:pt x="512" y="55"/>
                  </a:lnTo>
                  <a:lnTo>
                    <a:pt x="500" y="57"/>
                  </a:lnTo>
                  <a:lnTo>
                    <a:pt x="489" y="59"/>
                  </a:lnTo>
                  <a:lnTo>
                    <a:pt x="478" y="60"/>
                  </a:lnTo>
                  <a:lnTo>
                    <a:pt x="467" y="60"/>
                  </a:lnTo>
                  <a:lnTo>
                    <a:pt x="456" y="60"/>
                  </a:lnTo>
                  <a:lnTo>
                    <a:pt x="446" y="59"/>
                  </a:lnTo>
                  <a:lnTo>
                    <a:pt x="436" y="58"/>
                  </a:lnTo>
                  <a:lnTo>
                    <a:pt x="426" y="56"/>
                  </a:lnTo>
                  <a:lnTo>
                    <a:pt x="417" y="53"/>
                  </a:lnTo>
                  <a:lnTo>
                    <a:pt x="407" y="50"/>
                  </a:lnTo>
                  <a:lnTo>
                    <a:pt x="399" y="47"/>
                  </a:lnTo>
                  <a:lnTo>
                    <a:pt x="390" y="44"/>
                  </a:lnTo>
                  <a:lnTo>
                    <a:pt x="380" y="41"/>
                  </a:lnTo>
                  <a:lnTo>
                    <a:pt x="372" y="37"/>
                  </a:lnTo>
                  <a:lnTo>
                    <a:pt x="363" y="34"/>
                  </a:lnTo>
                  <a:lnTo>
                    <a:pt x="354" y="31"/>
                  </a:lnTo>
                  <a:lnTo>
                    <a:pt x="345" y="29"/>
                  </a:lnTo>
                  <a:lnTo>
                    <a:pt x="336" y="27"/>
                  </a:lnTo>
                  <a:lnTo>
                    <a:pt x="326" y="25"/>
                  </a:lnTo>
                  <a:lnTo>
                    <a:pt x="317" y="24"/>
                  </a:lnTo>
                  <a:lnTo>
                    <a:pt x="316" y="24"/>
                  </a:lnTo>
                  <a:lnTo>
                    <a:pt x="316" y="23"/>
                  </a:lnTo>
                  <a:lnTo>
                    <a:pt x="314" y="23"/>
                  </a:lnTo>
                  <a:lnTo>
                    <a:pt x="313" y="23"/>
                  </a:lnTo>
                  <a:lnTo>
                    <a:pt x="306" y="23"/>
                  </a:lnTo>
                  <a:lnTo>
                    <a:pt x="298" y="25"/>
                  </a:lnTo>
                  <a:lnTo>
                    <a:pt x="289" y="26"/>
                  </a:lnTo>
                  <a:lnTo>
                    <a:pt x="281" y="29"/>
                  </a:lnTo>
                  <a:lnTo>
                    <a:pt x="271" y="31"/>
                  </a:lnTo>
                  <a:lnTo>
                    <a:pt x="261" y="34"/>
                  </a:lnTo>
                  <a:lnTo>
                    <a:pt x="251" y="38"/>
                  </a:lnTo>
                  <a:lnTo>
                    <a:pt x="240" y="41"/>
                  </a:lnTo>
                  <a:lnTo>
                    <a:pt x="229" y="45"/>
                  </a:lnTo>
                  <a:lnTo>
                    <a:pt x="218" y="48"/>
                  </a:lnTo>
                  <a:lnTo>
                    <a:pt x="207" y="52"/>
                  </a:lnTo>
                  <a:lnTo>
                    <a:pt x="196" y="55"/>
                  </a:lnTo>
                  <a:lnTo>
                    <a:pt x="184" y="57"/>
                  </a:lnTo>
                  <a:lnTo>
                    <a:pt x="174" y="59"/>
                  </a:lnTo>
                  <a:lnTo>
                    <a:pt x="162" y="60"/>
                  </a:lnTo>
                  <a:lnTo>
                    <a:pt x="151" y="61"/>
                  </a:lnTo>
                  <a:lnTo>
                    <a:pt x="140" y="60"/>
                  </a:lnTo>
                  <a:lnTo>
                    <a:pt x="130" y="60"/>
                  </a:lnTo>
                  <a:lnTo>
                    <a:pt x="120" y="58"/>
                  </a:lnTo>
                  <a:lnTo>
                    <a:pt x="111" y="55"/>
                  </a:lnTo>
                  <a:lnTo>
                    <a:pt x="101" y="53"/>
                  </a:lnTo>
                  <a:lnTo>
                    <a:pt x="92" y="50"/>
                  </a:lnTo>
                  <a:lnTo>
                    <a:pt x="82" y="46"/>
                  </a:lnTo>
                  <a:lnTo>
                    <a:pt x="74" y="42"/>
                  </a:lnTo>
                  <a:lnTo>
                    <a:pt x="64" y="40"/>
                  </a:lnTo>
                  <a:lnTo>
                    <a:pt x="56" y="36"/>
                  </a:lnTo>
                  <a:lnTo>
                    <a:pt x="46" y="32"/>
                  </a:lnTo>
                  <a:lnTo>
                    <a:pt x="38" y="30"/>
                  </a:lnTo>
                  <a:lnTo>
                    <a:pt x="28" y="28"/>
                  </a:lnTo>
                  <a:lnTo>
                    <a:pt x="19" y="26"/>
                  </a:lnTo>
                  <a:lnTo>
                    <a:pt x="10" y="25"/>
                  </a:lnTo>
                  <a:lnTo>
                    <a:pt x="0" y="25"/>
                  </a:lnTo>
                  <a:lnTo>
                    <a:pt x="0" y="5"/>
                  </a:lnTo>
                </a:path>
              </a:pathLst>
            </a:custGeom>
            <a:solidFill>
              <a:srgbClr val="AAF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22"/>
            <p:cNvSpPr>
              <a:spLocks/>
            </p:cNvSpPr>
            <p:nvPr/>
          </p:nvSpPr>
          <p:spPr bwMode="auto">
            <a:xfrm>
              <a:off x="3233" y="204"/>
              <a:ext cx="2449" cy="61"/>
            </a:xfrm>
            <a:custGeom>
              <a:avLst/>
              <a:gdLst>
                <a:gd name="T0" fmla="*/ 73 w 2447"/>
                <a:gd name="T1" fmla="*/ 43 h 61"/>
                <a:gd name="T2" fmla="*/ 161 w 2447"/>
                <a:gd name="T3" fmla="*/ 59 h 61"/>
                <a:gd name="T4" fmla="*/ 261 w 2447"/>
                <a:gd name="T5" fmla="*/ 34 h 61"/>
                <a:gd name="T6" fmla="*/ 316 w 2447"/>
                <a:gd name="T7" fmla="*/ 24 h 61"/>
                <a:gd name="T8" fmla="*/ 389 w 2447"/>
                <a:gd name="T9" fmla="*/ 43 h 61"/>
                <a:gd name="T10" fmla="*/ 477 w 2447"/>
                <a:gd name="T11" fmla="*/ 59 h 61"/>
                <a:gd name="T12" fmla="*/ 577 w 2447"/>
                <a:gd name="T13" fmla="*/ 34 h 61"/>
                <a:gd name="T14" fmla="*/ 679 w 2447"/>
                <a:gd name="T15" fmla="*/ 27 h 61"/>
                <a:gd name="T16" fmla="*/ 761 w 2447"/>
                <a:gd name="T17" fmla="*/ 54 h 61"/>
                <a:gd name="T18" fmla="*/ 858 w 2447"/>
                <a:gd name="T19" fmla="*/ 50 h 61"/>
                <a:gd name="T20" fmla="*/ 950 w 2447"/>
                <a:gd name="T21" fmla="*/ 24 h 61"/>
                <a:gd name="T22" fmla="*/ 1029 w 2447"/>
                <a:gd name="T23" fmla="*/ 38 h 61"/>
                <a:gd name="T24" fmla="*/ 1116 w 2447"/>
                <a:gd name="T25" fmla="*/ 58 h 61"/>
                <a:gd name="T26" fmla="*/ 1216 w 2447"/>
                <a:gd name="T27" fmla="*/ 35 h 61"/>
                <a:gd name="T28" fmla="*/ 1281 w 2447"/>
                <a:gd name="T29" fmla="*/ 22 h 61"/>
                <a:gd name="T30" fmla="*/ 1347 w 2447"/>
                <a:gd name="T31" fmla="*/ 38 h 61"/>
                <a:gd name="T32" fmla="*/ 1432 w 2447"/>
                <a:gd name="T33" fmla="*/ 58 h 61"/>
                <a:gd name="T34" fmla="*/ 1533 w 2447"/>
                <a:gd name="T35" fmla="*/ 35 h 61"/>
                <a:gd name="T36" fmla="*/ 1615 w 2447"/>
                <a:gd name="T37" fmla="*/ 24 h 61"/>
                <a:gd name="T38" fmla="*/ 1697 w 2447"/>
                <a:gd name="T39" fmla="*/ 49 h 61"/>
                <a:gd name="T40" fmla="*/ 1791 w 2447"/>
                <a:gd name="T41" fmla="*/ 51 h 61"/>
                <a:gd name="T42" fmla="*/ 1906 w 2447"/>
                <a:gd name="T43" fmla="*/ 23 h 61"/>
                <a:gd name="T44" fmla="*/ 1985 w 2447"/>
                <a:gd name="T45" fmla="*/ 32 h 61"/>
                <a:gd name="T46" fmla="*/ 2069 w 2447"/>
                <a:gd name="T47" fmla="*/ 55 h 61"/>
                <a:gd name="T48" fmla="*/ 2167 w 2447"/>
                <a:gd name="T49" fmla="*/ 38 h 61"/>
                <a:gd name="T50" fmla="*/ 2249 w 2447"/>
                <a:gd name="T51" fmla="*/ 19 h 61"/>
                <a:gd name="T52" fmla="*/ 2330 w 2447"/>
                <a:gd name="T53" fmla="*/ 44 h 61"/>
                <a:gd name="T54" fmla="*/ 2427 w 2447"/>
                <a:gd name="T55" fmla="*/ 51 h 61"/>
                <a:gd name="T56" fmla="*/ 2487 w 2447"/>
                <a:gd name="T57" fmla="*/ 16 h 61"/>
                <a:gd name="T58" fmla="*/ 2379 w 2447"/>
                <a:gd name="T59" fmla="*/ 37 h 61"/>
                <a:gd name="T60" fmla="*/ 2294 w 2447"/>
                <a:gd name="T61" fmla="*/ 12 h 61"/>
                <a:gd name="T62" fmla="*/ 2216 w 2447"/>
                <a:gd name="T63" fmla="*/ 3 h 61"/>
                <a:gd name="T64" fmla="*/ 2124 w 2447"/>
                <a:gd name="T65" fmla="*/ 31 h 61"/>
                <a:gd name="T66" fmla="*/ 2030 w 2447"/>
                <a:gd name="T67" fmla="*/ 29 h 61"/>
                <a:gd name="T68" fmla="*/ 1948 w 2447"/>
                <a:gd name="T69" fmla="*/ 3 h 61"/>
                <a:gd name="T70" fmla="*/ 1858 w 2447"/>
                <a:gd name="T71" fmla="*/ 16 h 61"/>
                <a:gd name="T72" fmla="*/ 1747 w 2447"/>
                <a:gd name="T73" fmla="*/ 39 h 61"/>
                <a:gd name="T74" fmla="*/ 1661 w 2447"/>
                <a:gd name="T75" fmla="*/ 17 h 61"/>
                <a:gd name="T76" fmla="*/ 1581 w 2447"/>
                <a:gd name="T77" fmla="*/ 4 h 61"/>
                <a:gd name="T78" fmla="*/ 1488 w 2447"/>
                <a:gd name="T79" fmla="*/ 31 h 61"/>
                <a:gd name="T80" fmla="*/ 1391 w 2447"/>
                <a:gd name="T81" fmla="*/ 33 h 61"/>
                <a:gd name="T82" fmla="*/ 1310 w 2447"/>
                <a:gd name="T83" fmla="*/ 6 h 61"/>
                <a:gd name="T84" fmla="*/ 1263 w 2447"/>
                <a:gd name="T85" fmla="*/ 4 h 61"/>
                <a:gd name="T86" fmla="*/ 1172 w 2447"/>
                <a:gd name="T87" fmla="*/ 31 h 61"/>
                <a:gd name="T88" fmla="*/ 1076 w 2447"/>
                <a:gd name="T89" fmla="*/ 35 h 61"/>
                <a:gd name="T90" fmla="*/ 993 w 2447"/>
                <a:gd name="T91" fmla="*/ 7 h 61"/>
                <a:gd name="T92" fmla="*/ 912 w 2447"/>
                <a:gd name="T93" fmla="*/ 15 h 61"/>
                <a:gd name="T94" fmla="*/ 812 w 2447"/>
                <a:gd name="T95" fmla="*/ 40 h 61"/>
                <a:gd name="T96" fmla="*/ 724 w 2447"/>
                <a:gd name="T97" fmla="*/ 23 h 61"/>
                <a:gd name="T98" fmla="*/ 644 w 2447"/>
                <a:gd name="T99" fmla="*/ 5 h 61"/>
                <a:gd name="T100" fmla="*/ 534 w 2447"/>
                <a:gd name="T101" fmla="*/ 29 h 61"/>
                <a:gd name="T102" fmla="*/ 435 w 2447"/>
                <a:gd name="T103" fmla="*/ 38 h 61"/>
                <a:gd name="T104" fmla="*/ 354 w 2447"/>
                <a:gd name="T105" fmla="*/ 11 h 61"/>
                <a:gd name="T106" fmla="*/ 305 w 2447"/>
                <a:gd name="T107" fmla="*/ 5 h 61"/>
                <a:gd name="T108" fmla="*/ 218 w 2447"/>
                <a:gd name="T109" fmla="*/ 29 h 61"/>
                <a:gd name="T110" fmla="*/ 120 w 2447"/>
                <a:gd name="T111" fmla="*/ 39 h 61"/>
                <a:gd name="T112" fmla="*/ 38 w 2447"/>
                <a:gd name="T113" fmla="*/ 12 h 6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47" h="61">
                  <a:moveTo>
                    <a:pt x="0" y="24"/>
                  </a:moveTo>
                  <a:lnTo>
                    <a:pt x="10" y="25"/>
                  </a:lnTo>
                  <a:lnTo>
                    <a:pt x="19" y="27"/>
                  </a:lnTo>
                  <a:lnTo>
                    <a:pt x="28" y="29"/>
                  </a:lnTo>
                  <a:lnTo>
                    <a:pt x="38" y="31"/>
                  </a:lnTo>
                  <a:lnTo>
                    <a:pt x="46" y="34"/>
                  </a:lnTo>
                  <a:lnTo>
                    <a:pt x="55" y="37"/>
                  </a:lnTo>
                  <a:lnTo>
                    <a:pt x="64" y="40"/>
                  </a:lnTo>
                  <a:lnTo>
                    <a:pt x="73" y="43"/>
                  </a:lnTo>
                  <a:lnTo>
                    <a:pt x="82" y="47"/>
                  </a:lnTo>
                  <a:lnTo>
                    <a:pt x="91" y="50"/>
                  </a:lnTo>
                  <a:lnTo>
                    <a:pt x="101" y="53"/>
                  </a:lnTo>
                  <a:lnTo>
                    <a:pt x="110" y="55"/>
                  </a:lnTo>
                  <a:lnTo>
                    <a:pt x="119" y="57"/>
                  </a:lnTo>
                  <a:lnTo>
                    <a:pt x="130" y="59"/>
                  </a:lnTo>
                  <a:lnTo>
                    <a:pt x="139" y="60"/>
                  </a:lnTo>
                  <a:lnTo>
                    <a:pt x="151" y="60"/>
                  </a:lnTo>
                  <a:lnTo>
                    <a:pt x="161" y="59"/>
                  </a:lnTo>
                  <a:lnTo>
                    <a:pt x="173" y="58"/>
                  </a:lnTo>
                  <a:lnTo>
                    <a:pt x="184" y="57"/>
                  </a:lnTo>
                  <a:lnTo>
                    <a:pt x="195" y="54"/>
                  </a:lnTo>
                  <a:lnTo>
                    <a:pt x="207" y="51"/>
                  </a:lnTo>
                  <a:lnTo>
                    <a:pt x="218" y="48"/>
                  </a:lnTo>
                  <a:lnTo>
                    <a:pt x="229" y="44"/>
                  </a:lnTo>
                  <a:lnTo>
                    <a:pt x="240" y="41"/>
                  </a:lnTo>
                  <a:lnTo>
                    <a:pt x="250" y="38"/>
                  </a:lnTo>
                  <a:lnTo>
                    <a:pt x="261" y="34"/>
                  </a:lnTo>
                  <a:lnTo>
                    <a:pt x="271" y="31"/>
                  </a:lnTo>
                  <a:lnTo>
                    <a:pt x="281" y="28"/>
                  </a:lnTo>
                  <a:lnTo>
                    <a:pt x="289" y="27"/>
                  </a:lnTo>
                  <a:lnTo>
                    <a:pt x="298" y="25"/>
                  </a:lnTo>
                  <a:lnTo>
                    <a:pt x="306" y="24"/>
                  </a:lnTo>
                  <a:lnTo>
                    <a:pt x="313" y="24"/>
                  </a:lnTo>
                  <a:lnTo>
                    <a:pt x="314" y="24"/>
                  </a:lnTo>
                  <a:lnTo>
                    <a:pt x="316" y="24"/>
                  </a:lnTo>
                  <a:lnTo>
                    <a:pt x="317" y="24"/>
                  </a:lnTo>
                  <a:lnTo>
                    <a:pt x="326" y="25"/>
                  </a:lnTo>
                  <a:lnTo>
                    <a:pt x="336" y="27"/>
                  </a:lnTo>
                  <a:lnTo>
                    <a:pt x="345" y="28"/>
                  </a:lnTo>
                  <a:lnTo>
                    <a:pt x="354" y="31"/>
                  </a:lnTo>
                  <a:lnTo>
                    <a:pt x="363" y="34"/>
                  </a:lnTo>
                  <a:lnTo>
                    <a:pt x="372" y="37"/>
                  </a:lnTo>
                  <a:lnTo>
                    <a:pt x="380" y="40"/>
                  </a:lnTo>
                  <a:lnTo>
                    <a:pt x="389" y="43"/>
                  </a:lnTo>
                  <a:lnTo>
                    <a:pt x="399" y="47"/>
                  </a:lnTo>
                  <a:lnTo>
                    <a:pt x="407" y="50"/>
                  </a:lnTo>
                  <a:lnTo>
                    <a:pt x="417" y="53"/>
                  </a:lnTo>
                  <a:lnTo>
                    <a:pt x="426" y="55"/>
                  </a:lnTo>
                  <a:lnTo>
                    <a:pt x="436" y="57"/>
                  </a:lnTo>
                  <a:lnTo>
                    <a:pt x="445" y="59"/>
                  </a:lnTo>
                  <a:lnTo>
                    <a:pt x="455" y="59"/>
                  </a:lnTo>
                  <a:lnTo>
                    <a:pt x="466" y="60"/>
                  </a:lnTo>
                  <a:lnTo>
                    <a:pt x="477" y="59"/>
                  </a:lnTo>
                  <a:lnTo>
                    <a:pt x="488" y="58"/>
                  </a:lnTo>
                  <a:lnTo>
                    <a:pt x="500" y="56"/>
                  </a:lnTo>
                  <a:lnTo>
                    <a:pt x="511" y="54"/>
                  </a:lnTo>
                  <a:lnTo>
                    <a:pt x="522" y="51"/>
                  </a:lnTo>
                  <a:lnTo>
                    <a:pt x="534" y="48"/>
                  </a:lnTo>
                  <a:lnTo>
                    <a:pt x="545" y="44"/>
                  </a:lnTo>
                  <a:lnTo>
                    <a:pt x="556" y="40"/>
                  </a:lnTo>
                  <a:lnTo>
                    <a:pt x="567" y="37"/>
                  </a:lnTo>
                  <a:lnTo>
                    <a:pt x="577" y="34"/>
                  </a:lnTo>
                  <a:lnTo>
                    <a:pt x="587" y="31"/>
                  </a:lnTo>
                  <a:lnTo>
                    <a:pt x="597" y="28"/>
                  </a:lnTo>
                  <a:lnTo>
                    <a:pt x="606" y="26"/>
                  </a:lnTo>
                  <a:lnTo>
                    <a:pt x="615" y="24"/>
                  </a:lnTo>
                  <a:lnTo>
                    <a:pt x="623" y="23"/>
                  </a:lnTo>
                  <a:lnTo>
                    <a:pt x="630" y="23"/>
                  </a:lnTo>
                  <a:lnTo>
                    <a:pt x="640" y="24"/>
                  </a:lnTo>
                  <a:lnTo>
                    <a:pt x="649" y="25"/>
                  </a:lnTo>
                  <a:lnTo>
                    <a:pt x="658" y="27"/>
                  </a:lnTo>
                  <a:lnTo>
                    <a:pt x="668" y="30"/>
                  </a:lnTo>
                  <a:lnTo>
                    <a:pt x="676" y="32"/>
                  </a:lnTo>
                  <a:lnTo>
                    <a:pt x="685" y="36"/>
                  </a:lnTo>
                  <a:lnTo>
                    <a:pt x="694" y="39"/>
                  </a:lnTo>
                  <a:lnTo>
                    <a:pt x="703" y="42"/>
                  </a:lnTo>
                  <a:lnTo>
                    <a:pt x="712" y="45"/>
                  </a:lnTo>
                  <a:lnTo>
                    <a:pt x="721" y="49"/>
                  </a:lnTo>
                  <a:lnTo>
                    <a:pt x="731" y="52"/>
                  </a:lnTo>
                  <a:lnTo>
                    <a:pt x="740" y="54"/>
                  </a:lnTo>
                  <a:lnTo>
                    <a:pt x="750" y="56"/>
                  </a:lnTo>
                  <a:lnTo>
                    <a:pt x="760" y="58"/>
                  </a:lnTo>
                  <a:lnTo>
                    <a:pt x="770" y="59"/>
                  </a:lnTo>
                  <a:lnTo>
                    <a:pt x="781" y="59"/>
                  </a:lnTo>
                  <a:lnTo>
                    <a:pt x="792" y="58"/>
                  </a:lnTo>
                  <a:lnTo>
                    <a:pt x="803" y="57"/>
                  </a:lnTo>
                  <a:lnTo>
                    <a:pt x="814" y="55"/>
                  </a:lnTo>
                  <a:lnTo>
                    <a:pt x="825" y="53"/>
                  </a:lnTo>
                  <a:lnTo>
                    <a:pt x="837" y="50"/>
                  </a:lnTo>
                  <a:lnTo>
                    <a:pt x="848" y="47"/>
                  </a:lnTo>
                  <a:lnTo>
                    <a:pt x="859" y="43"/>
                  </a:lnTo>
                  <a:lnTo>
                    <a:pt x="870" y="40"/>
                  </a:lnTo>
                  <a:lnTo>
                    <a:pt x="881" y="37"/>
                  </a:lnTo>
                  <a:lnTo>
                    <a:pt x="891" y="33"/>
                  </a:lnTo>
                  <a:lnTo>
                    <a:pt x="901" y="30"/>
                  </a:lnTo>
                  <a:lnTo>
                    <a:pt x="911" y="27"/>
                  </a:lnTo>
                  <a:lnTo>
                    <a:pt x="920" y="25"/>
                  </a:lnTo>
                  <a:lnTo>
                    <a:pt x="929" y="24"/>
                  </a:lnTo>
                  <a:lnTo>
                    <a:pt x="937" y="23"/>
                  </a:lnTo>
                  <a:lnTo>
                    <a:pt x="944" y="23"/>
                  </a:lnTo>
                  <a:lnTo>
                    <a:pt x="954" y="23"/>
                  </a:lnTo>
                  <a:lnTo>
                    <a:pt x="963" y="25"/>
                  </a:lnTo>
                  <a:lnTo>
                    <a:pt x="972" y="27"/>
                  </a:lnTo>
                  <a:lnTo>
                    <a:pt x="982" y="29"/>
                  </a:lnTo>
                  <a:lnTo>
                    <a:pt x="991" y="32"/>
                  </a:lnTo>
                  <a:lnTo>
                    <a:pt x="1000" y="35"/>
                  </a:lnTo>
                  <a:lnTo>
                    <a:pt x="1008" y="38"/>
                  </a:lnTo>
                  <a:lnTo>
                    <a:pt x="1018" y="41"/>
                  </a:lnTo>
                  <a:lnTo>
                    <a:pt x="1027" y="44"/>
                  </a:lnTo>
                  <a:lnTo>
                    <a:pt x="1036" y="47"/>
                  </a:lnTo>
                  <a:lnTo>
                    <a:pt x="1045" y="50"/>
                  </a:lnTo>
                  <a:lnTo>
                    <a:pt x="1055" y="53"/>
                  </a:lnTo>
                  <a:lnTo>
                    <a:pt x="1064" y="55"/>
                  </a:lnTo>
                  <a:lnTo>
                    <a:pt x="1074" y="57"/>
                  </a:lnTo>
                  <a:lnTo>
                    <a:pt x="1085" y="58"/>
                  </a:lnTo>
                  <a:lnTo>
                    <a:pt x="1095" y="58"/>
                  </a:lnTo>
                  <a:lnTo>
                    <a:pt x="1106" y="58"/>
                  </a:lnTo>
                  <a:lnTo>
                    <a:pt x="1118" y="57"/>
                  </a:lnTo>
                  <a:lnTo>
                    <a:pt x="1128" y="54"/>
                  </a:lnTo>
                  <a:lnTo>
                    <a:pt x="1140" y="52"/>
                  </a:lnTo>
                  <a:lnTo>
                    <a:pt x="1151" y="49"/>
                  </a:lnTo>
                  <a:lnTo>
                    <a:pt x="1163" y="46"/>
                  </a:lnTo>
                  <a:lnTo>
                    <a:pt x="1173" y="43"/>
                  </a:lnTo>
                  <a:lnTo>
                    <a:pt x="1185" y="39"/>
                  </a:lnTo>
                  <a:lnTo>
                    <a:pt x="1195" y="35"/>
                  </a:lnTo>
                  <a:lnTo>
                    <a:pt x="1205" y="32"/>
                  </a:lnTo>
                  <a:lnTo>
                    <a:pt x="1215" y="29"/>
                  </a:lnTo>
                  <a:lnTo>
                    <a:pt x="1226" y="27"/>
                  </a:lnTo>
                  <a:lnTo>
                    <a:pt x="1234" y="24"/>
                  </a:lnTo>
                  <a:lnTo>
                    <a:pt x="1243" y="23"/>
                  </a:lnTo>
                  <a:lnTo>
                    <a:pt x="1251" y="22"/>
                  </a:lnTo>
                  <a:lnTo>
                    <a:pt x="1258" y="22"/>
                  </a:lnTo>
                  <a:lnTo>
                    <a:pt x="1259" y="22"/>
                  </a:lnTo>
                  <a:lnTo>
                    <a:pt x="1260" y="22"/>
                  </a:lnTo>
                  <a:lnTo>
                    <a:pt x="1261" y="22"/>
                  </a:lnTo>
                  <a:lnTo>
                    <a:pt x="1270" y="23"/>
                  </a:lnTo>
                  <a:lnTo>
                    <a:pt x="1281" y="25"/>
                  </a:lnTo>
                  <a:lnTo>
                    <a:pt x="1289" y="27"/>
                  </a:lnTo>
                  <a:lnTo>
                    <a:pt x="1298" y="29"/>
                  </a:lnTo>
                  <a:lnTo>
                    <a:pt x="1307" y="32"/>
                  </a:lnTo>
                  <a:lnTo>
                    <a:pt x="1316" y="35"/>
                  </a:lnTo>
                  <a:lnTo>
                    <a:pt x="1326" y="38"/>
                  </a:lnTo>
                  <a:lnTo>
                    <a:pt x="1334" y="42"/>
                  </a:lnTo>
                  <a:lnTo>
                    <a:pt x="1343" y="44"/>
                  </a:lnTo>
                  <a:lnTo>
                    <a:pt x="1352" y="48"/>
                  </a:lnTo>
                  <a:lnTo>
                    <a:pt x="1361" y="50"/>
                  </a:lnTo>
                  <a:lnTo>
                    <a:pt x="1370" y="53"/>
                  </a:lnTo>
                  <a:lnTo>
                    <a:pt x="1380" y="55"/>
                  </a:lnTo>
                  <a:lnTo>
                    <a:pt x="1390" y="57"/>
                  </a:lnTo>
                  <a:lnTo>
                    <a:pt x="1400" y="58"/>
                  </a:lnTo>
                  <a:lnTo>
                    <a:pt x="1411" y="58"/>
                  </a:lnTo>
                  <a:lnTo>
                    <a:pt x="1422" y="57"/>
                  </a:lnTo>
                  <a:lnTo>
                    <a:pt x="1433" y="56"/>
                  </a:lnTo>
                  <a:lnTo>
                    <a:pt x="1444" y="54"/>
                  </a:lnTo>
                  <a:lnTo>
                    <a:pt x="1455" y="52"/>
                  </a:lnTo>
                  <a:lnTo>
                    <a:pt x="1467" y="49"/>
                  </a:lnTo>
                  <a:lnTo>
                    <a:pt x="1478" y="46"/>
                  </a:lnTo>
                  <a:lnTo>
                    <a:pt x="1490" y="42"/>
                  </a:lnTo>
                  <a:lnTo>
                    <a:pt x="1500" y="39"/>
                  </a:lnTo>
                  <a:lnTo>
                    <a:pt x="1512" y="35"/>
                  </a:lnTo>
                  <a:lnTo>
                    <a:pt x="1521" y="32"/>
                  </a:lnTo>
                  <a:lnTo>
                    <a:pt x="1532" y="29"/>
                  </a:lnTo>
                  <a:lnTo>
                    <a:pt x="1541" y="26"/>
                  </a:lnTo>
                  <a:lnTo>
                    <a:pt x="1550" y="24"/>
                  </a:lnTo>
                  <a:lnTo>
                    <a:pt x="1559" y="23"/>
                  </a:lnTo>
                  <a:lnTo>
                    <a:pt x="1567" y="22"/>
                  </a:lnTo>
                  <a:lnTo>
                    <a:pt x="1574" y="22"/>
                  </a:lnTo>
                  <a:lnTo>
                    <a:pt x="1584" y="22"/>
                  </a:lnTo>
                  <a:lnTo>
                    <a:pt x="1594" y="24"/>
                  </a:lnTo>
                  <a:lnTo>
                    <a:pt x="1603" y="25"/>
                  </a:lnTo>
                  <a:lnTo>
                    <a:pt x="1612" y="28"/>
                  </a:lnTo>
                  <a:lnTo>
                    <a:pt x="1621" y="31"/>
                  </a:lnTo>
                  <a:lnTo>
                    <a:pt x="1630" y="33"/>
                  </a:lnTo>
                  <a:lnTo>
                    <a:pt x="1640" y="37"/>
                  </a:lnTo>
                  <a:lnTo>
                    <a:pt x="1648" y="40"/>
                  </a:lnTo>
                  <a:lnTo>
                    <a:pt x="1657" y="43"/>
                  </a:lnTo>
                  <a:lnTo>
                    <a:pt x="1667" y="46"/>
                  </a:lnTo>
                  <a:lnTo>
                    <a:pt x="1676" y="49"/>
                  </a:lnTo>
                  <a:lnTo>
                    <a:pt x="1686" y="52"/>
                  </a:lnTo>
                  <a:lnTo>
                    <a:pt x="1695" y="54"/>
                  </a:lnTo>
                  <a:lnTo>
                    <a:pt x="1705" y="55"/>
                  </a:lnTo>
                  <a:lnTo>
                    <a:pt x="1715" y="57"/>
                  </a:lnTo>
                  <a:lnTo>
                    <a:pt x="1726" y="57"/>
                  </a:lnTo>
                  <a:lnTo>
                    <a:pt x="1737" y="56"/>
                  </a:lnTo>
                  <a:lnTo>
                    <a:pt x="1748" y="55"/>
                  </a:lnTo>
                  <a:lnTo>
                    <a:pt x="1760" y="53"/>
                  </a:lnTo>
                  <a:lnTo>
                    <a:pt x="1770" y="51"/>
                  </a:lnTo>
                  <a:lnTo>
                    <a:pt x="1782" y="48"/>
                  </a:lnTo>
                  <a:lnTo>
                    <a:pt x="1793" y="44"/>
                  </a:lnTo>
                  <a:lnTo>
                    <a:pt x="1804" y="41"/>
                  </a:lnTo>
                  <a:lnTo>
                    <a:pt x="1814" y="38"/>
                  </a:lnTo>
                  <a:lnTo>
                    <a:pt x="1826" y="34"/>
                  </a:lnTo>
                  <a:lnTo>
                    <a:pt x="1835" y="31"/>
                  </a:lnTo>
                  <a:lnTo>
                    <a:pt x="1846" y="28"/>
                  </a:lnTo>
                  <a:lnTo>
                    <a:pt x="1855" y="25"/>
                  </a:lnTo>
                  <a:lnTo>
                    <a:pt x="1864" y="23"/>
                  </a:lnTo>
                  <a:lnTo>
                    <a:pt x="1872" y="22"/>
                  </a:lnTo>
                  <a:lnTo>
                    <a:pt x="1880" y="20"/>
                  </a:lnTo>
                  <a:lnTo>
                    <a:pt x="1888" y="20"/>
                  </a:lnTo>
                  <a:lnTo>
                    <a:pt x="1897" y="21"/>
                  </a:lnTo>
                  <a:lnTo>
                    <a:pt x="1907" y="23"/>
                  </a:lnTo>
                  <a:lnTo>
                    <a:pt x="1916" y="24"/>
                  </a:lnTo>
                  <a:lnTo>
                    <a:pt x="1925" y="27"/>
                  </a:lnTo>
                  <a:lnTo>
                    <a:pt x="1934" y="29"/>
                  </a:lnTo>
                  <a:lnTo>
                    <a:pt x="1943" y="32"/>
                  </a:lnTo>
                  <a:lnTo>
                    <a:pt x="1952" y="36"/>
                  </a:lnTo>
                  <a:lnTo>
                    <a:pt x="1961" y="39"/>
                  </a:lnTo>
                  <a:lnTo>
                    <a:pt x="1970" y="42"/>
                  </a:lnTo>
                  <a:lnTo>
                    <a:pt x="1979" y="45"/>
                  </a:lnTo>
                  <a:lnTo>
                    <a:pt x="1988" y="48"/>
                  </a:lnTo>
                  <a:lnTo>
                    <a:pt x="1997" y="50"/>
                  </a:lnTo>
                  <a:lnTo>
                    <a:pt x="2007" y="53"/>
                  </a:lnTo>
                  <a:lnTo>
                    <a:pt x="2017" y="54"/>
                  </a:lnTo>
                  <a:lnTo>
                    <a:pt x="2027" y="55"/>
                  </a:lnTo>
                  <a:lnTo>
                    <a:pt x="2038" y="55"/>
                  </a:lnTo>
                  <a:lnTo>
                    <a:pt x="2049" y="55"/>
                  </a:lnTo>
                  <a:lnTo>
                    <a:pt x="2060" y="54"/>
                  </a:lnTo>
                  <a:lnTo>
                    <a:pt x="2071" y="52"/>
                  </a:lnTo>
                  <a:lnTo>
                    <a:pt x="2082" y="50"/>
                  </a:lnTo>
                  <a:lnTo>
                    <a:pt x="2092" y="47"/>
                  </a:lnTo>
                  <a:lnTo>
                    <a:pt x="2103" y="44"/>
                  </a:lnTo>
                  <a:lnTo>
                    <a:pt x="2114" y="41"/>
                  </a:lnTo>
                  <a:lnTo>
                    <a:pt x="2125" y="38"/>
                  </a:lnTo>
                  <a:lnTo>
                    <a:pt x="2135" y="34"/>
                  </a:lnTo>
                  <a:lnTo>
                    <a:pt x="2145" y="31"/>
                  </a:lnTo>
                  <a:lnTo>
                    <a:pt x="2155" y="28"/>
                  </a:lnTo>
                  <a:lnTo>
                    <a:pt x="2165" y="25"/>
                  </a:lnTo>
                  <a:lnTo>
                    <a:pt x="2174" y="23"/>
                  </a:lnTo>
                  <a:lnTo>
                    <a:pt x="2182" y="21"/>
                  </a:lnTo>
                  <a:lnTo>
                    <a:pt x="2190" y="20"/>
                  </a:lnTo>
                  <a:lnTo>
                    <a:pt x="2197" y="19"/>
                  </a:lnTo>
                  <a:lnTo>
                    <a:pt x="2207" y="19"/>
                  </a:lnTo>
                  <a:lnTo>
                    <a:pt x="2216" y="20"/>
                  </a:lnTo>
                  <a:lnTo>
                    <a:pt x="2225" y="22"/>
                  </a:lnTo>
                  <a:lnTo>
                    <a:pt x="2235" y="24"/>
                  </a:lnTo>
                  <a:lnTo>
                    <a:pt x="2244" y="27"/>
                  </a:lnTo>
                  <a:lnTo>
                    <a:pt x="2252" y="30"/>
                  </a:lnTo>
                  <a:lnTo>
                    <a:pt x="2262" y="33"/>
                  </a:lnTo>
                  <a:lnTo>
                    <a:pt x="2270" y="37"/>
                  </a:lnTo>
                  <a:lnTo>
                    <a:pt x="2279" y="40"/>
                  </a:lnTo>
                  <a:lnTo>
                    <a:pt x="2288" y="44"/>
                  </a:lnTo>
                  <a:lnTo>
                    <a:pt x="2298" y="47"/>
                  </a:lnTo>
                  <a:lnTo>
                    <a:pt x="2307" y="50"/>
                  </a:lnTo>
                  <a:lnTo>
                    <a:pt x="2317" y="52"/>
                  </a:lnTo>
                  <a:lnTo>
                    <a:pt x="2327" y="54"/>
                  </a:lnTo>
                  <a:lnTo>
                    <a:pt x="2337" y="55"/>
                  </a:lnTo>
                  <a:lnTo>
                    <a:pt x="2348" y="55"/>
                  </a:lnTo>
                  <a:lnTo>
                    <a:pt x="2360" y="55"/>
                  </a:lnTo>
                  <a:lnTo>
                    <a:pt x="2372" y="53"/>
                  </a:lnTo>
                  <a:lnTo>
                    <a:pt x="2385" y="51"/>
                  </a:lnTo>
                  <a:lnTo>
                    <a:pt x="2397" y="48"/>
                  </a:lnTo>
                  <a:lnTo>
                    <a:pt x="2409" y="45"/>
                  </a:lnTo>
                  <a:lnTo>
                    <a:pt x="2422" y="41"/>
                  </a:lnTo>
                  <a:lnTo>
                    <a:pt x="2434" y="38"/>
                  </a:lnTo>
                  <a:lnTo>
                    <a:pt x="2446" y="33"/>
                  </a:lnTo>
                  <a:lnTo>
                    <a:pt x="2446" y="29"/>
                  </a:lnTo>
                  <a:lnTo>
                    <a:pt x="2446" y="25"/>
                  </a:lnTo>
                  <a:lnTo>
                    <a:pt x="2445" y="21"/>
                  </a:lnTo>
                  <a:lnTo>
                    <a:pt x="2445" y="16"/>
                  </a:lnTo>
                  <a:lnTo>
                    <a:pt x="2434" y="19"/>
                  </a:lnTo>
                  <a:lnTo>
                    <a:pt x="2422" y="23"/>
                  </a:lnTo>
                  <a:lnTo>
                    <a:pt x="2409" y="27"/>
                  </a:lnTo>
                  <a:lnTo>
                    <a:pt x="2397" y="29"/>
                  </a:lnTo>
                  <a:lnTo>
                    <a:pt x="2384" y="32"/>
                  </a:lnTo>
                  <a:lnTo>
                    <a:pt x="2372" y="35"/>
                  </a:lnTo>
                  <a:lnTo>
                    <a:pt x="2359" y="37"/>
                  </a:lnTo>
                  <a:lnTo>
                    <a:pt x="2348" y="37"/>
                  </a:lnTo>
                  <a:lnTo>
                    <a:pt x="2337" y="37"/>
                  </a:lnTo>
                  <a:lnTo>
                    <a:pt x="2327" y="36"/>
                  </a:lnTo>
                  <a:lnTo>
                    <a:pt x="2317" y="33"/>
                  </a:lnTo>
                  <a:lnTo>
                    <a:pt x="2307" y="31"/>
                  </a:lnTo>
                  <a:lnTo>
                    <a:pt x="2298" y="29"/>
                  </a:lnTo>
                  <a:lnTo>
                    <a:pt x="2288" y="25"/>
                  </a:lnTo>
                  <a:lnTo>
                    <a:pt x="2279" y="22"/>
                  </a:lnTo>
                  <a:lnTo>
                    <a:pt x="2270" y="18"/>
                  </a:lnTo>
                  <a:lnTo>
                    <a:pt x="2262" y="15"/>
                  </a:lnTo>
                  <a:lnTo>
                    <a:pt x="2252" y="12"/>
                  </a:lnTo>
                  <a:lnTo>
                    <a:pt x="2244" y="9"/>
                  </a:lnTo>
                  <a:lnTo>
                    <a:pt x="2235" y="6"/>
                  </a:lnTo>
                  <a:lnTo>
                    <a:pt x="2225" y="3"/>
                  </a:lnTo>
                  <a:lnTo>
                    <a:pt x="2216" y="2"/>
                  </a:lnTo>
                  <a:lnTo>
                    <a:pt x="2207" y="1"/>
                  </a:lnTo>
                  <a:lnTo>
                    <a:pt x="2197" y="0"/>
                  </a:lnTo>
                  <a:lnTo>
                    <a:pt x="2190" y="1"/>
                  </a:lnTo>
                  <a:lnTo>
                    <a:pt x="2182" y="2"/>
                  </a:lnTo>
                  <a:lnTo>
                    <a:pt x="2174" y="3"/>
                  </a:lnTo>
                  <a:lnTo>
                    <a:pt x="2165" y="6"/>
                  </a:lnTo>
                  <a:lnTo>
                    <a:pt x="2154" y="9"/>
                  </a:lnTo>
                  <a:lnTo>
                    <a:pt x="2145" y="12"/>
                  </a:lnTo>
                  <a:lnTo>
                    <a:pt x="2135" y="15"/>
                  </a:lnTo>
                  <a:lnTo>
                    <a:pt x="2124" y="18"/>
                  </a:lnTo>
                  <a:lnTo>
                    <a:pt x="2114" y="22"/>
                  </a:lnTo>
                  <a:lnTo>
                    <a:pt x="2103" y="25"/>
                  </a:lnTo>
                  <a:lnTo>
                    <a:pt x="2092" y="28"/>
                  </a:lnTo>
                  <a:lnTo>
                    <a:pt x="2082" y="31"/>
                  </a:lnTo>
                  <a:lnTo>
                    <a:pt x="2070" y="33"/>
                  </a:lnTo>
                  <a:lnTo>
                    <a:pt x="2059" y="35"/>
                  </a:lnTo>
                  <a:lnTo>
                    <a:pt x="2049" y="37"/>
                  </a:lnTo>
                  <a:lnTo>
                    <a:pt x="2038" y="37"/>
                  </a:lnTo>
                  <a:lnTo>
                    <a:pt x="2027" y="37"/>
                  </a:lnTo>
                  <a:lnTo>
                    <a:pt x="2017" y="36"/>
                  </a:lnTo>
                  <a:lnTo>
                    <a:pt x="2008" y="34"/>
                  </a:lnTo>
                  <a:lnTo>
                    <a:pt x="1997" y="32"/>
                  </a:lnTo>
                  <a:lnTo>
                    <a:pt x="1988" y="29"/>
                  </a:lnTo>
                  <a:lnTo>
                    <a:pt x="1979" y="26"/>
                  </a:lnTo>
                  <a:lnTo>
                    <a:pt x="1970" y="23"/>
                  </a:lnTo>
                  <a:lnTo>
                    <a:pt x="1961" y="19"/>
                  </a:lnTo>
                  <a:lnTo>
                    <a:pt x="1952" y="16"/>
                  </a:lnTo>
                  <a:lnTo>
                    <a:pt x="1943" y="13"/>
                  </a:lnTo>
                  <a:lnTo>
                    <a:pt x="1934" y="10"/>
                  </a:lnTo>
                  <a:lnTo>
                    <a:pt x="1925" y="7"/>
                  </a:lnTo>
                  <a:lnTo>
                    <a:pt x="1916" y="5"/>
                  </a:lnTo>
                  <a:lnTo>
                    <a:pt x="1906" y="3"/>
                  </a:lnTo>
                  <a:lnTo>
                    <a:pt x="1897" y="2"/>
                  </a:lnTo>
                  <a:lnTo>
                    <a:pt x="1888" y="1"/>
                  </a:lnTo>
                  <a:lnTo>
                    <a:pt x="1880" y="2"/>
                  </a:lnTo>
                  <a:lnTo>
                    <a:pt x="1872" y="3"/>
                  </a:lnTo>
                  <a:lnTo>
                    <a:pt x="1864" y="5"/>
                  </a:lnTo>
                  <a:lnTo>
                    <a:pt x="1855" y="7"/>
                  </a:lnTo>
                  <a:lnTo>
                    <a:pt x="1846" y="10"/>
                  </a:lnTo>
                  <a:lnTo>
                    <a:pt x="1835" y="13"/>
                  </a:lnTo>
                  <a:lnTo>
                    <a:pt x="1826" y="16"/>
                  </a:lnTo>
                  <a:lnTo>
                    <a:pt x="1814" y="20"/>
                  </a:lnTo>
                  <a:lnTo>
                    <a:pt x="1804" y="23"/>
                  </a:lnTo>
                  <a:lnTo>
                    <a:pt x="1793" y="27"/>
                  </a:lnTo>
                  <a:lnTo>
                    <a:pt x="1781" y="29"/>
                  </a:lnTo>
                  <a:lnTo>
                    <a:pt x="1770" y="32"/>
                  </a:lnTo>
                  <a:lnTo>
                    <a:pt x="1759" y="35"/>
                  </a:lnTo>
                  <a:lnTo>
                    <a:pt x="1748" y="37"/>
                  </a:lnTo>
                  <a:lnTo>
                    <a:pt x="1736" y="38"/>
                  </a:lnTo>
                  <a:lnTo>
                    <a:pt x="1726" y="39"/>
                  </a:lnTo>
                  <a:lnTo>
                    <a:pt x="1715" y="38"/>
                  </a:lnTo>
                  <a:lnTo>
                    <a:pt x="1704" y="38"/>
                  </a:lnTo>
                  <a:lnTo>
                    <a:pt x="1695" y="36"/>
                  </a:lnTo>
                  <a:lnTo>
                    <a:pt x="1685" y="33"/>
                  </a:lnTo>
                  <a:lnTo>
                    <a:pt x="1676" y="31"/>
                  </a:lnTo>
                  <a:lnTo>
                    <a:pt x="1666" y="28"/>
                  </a:lnTo>
                  <a:lnTo>
                    <a:pt x="1657" y="24"/>
                  </a:lnTo>
                  <a:lnTo>
                    <a:pt x="1648" y="21"/>
                  </a:lnTo>
                  <a:lnTo>
                    <a:pt x="1640" y="17"/>
                  </a:lnTo>
                  <a:lnTo>
                    <a:pt x="1630" y="14"/>
                  </a:lnTo>
                  <a:lnTo>
                    <a:pt x="1621" y="11"/>
                  </a:lnTo>
                  <a:lnTo>
                    <a:pt x="1612" y="8"/>
                  </a:lnTo>
                  <a:lnTo>
                    <a:pt x="1603" y="6"/>
                  </a:lnTo>
                  <a:lnTo>
                    <a:pt x="1594" y="4"/>
                  </a:lnTo>
                  <a:lnTo>
                    <a:pt x="1584" y="3"/>
                  </a:lnTo>
                  <a:lnTo>
                    <a:pt x="1575" y="2"/>
                  </a:lnTo>
                  <a:lnTo>
                    <a:pt x="1568" y="3"/>
                  </a:lnTo>
                  <a:lnTo>
                    <a:pt x="1560" y="4"/>
                  </a:lnTo>
                  <a:lnTo>
                    <a:pt x="1551" y="6"/>
                  </a:lnTo>
                  <a:lnTo>
                    <a:pt x="1542" y="8"/>
                  </a:lnTo>
                  <a:lnTo>
                    <a:pt x="1532" y="11"/>
                  </a:lnTo>
                  <a:lnTo>
                    <a:pt x="1522" y="14"/>
                  </a:lnTo>
                  <a:lnTo>
                    <a:pt x="1512" y="17"/>
                  </a:lnTo>
                  <a:lnTo>
                    <a:pt x="1500" y="21"/>
                  </a:lnTo>
                  <a:lnTo>
                    <a:pt x="1490" y="24"/>
                  </a:lnTo>
                  <a:lnTo>
                    <a:pt x="1479" y="27"/>
                  </a:lnTo>
                  <a:lnTo>
                    <a:pt x="1467" y="31"/>
                  </a:lnTo>
                  <a:lnTo>
                    <a:pt x="1455" y="33"/>
                  </a:lnTo>
                  <a:lnTo>
                    <a:pt x="1444" y="36"/>
                  </a:lnTo>
                  <a:lnTo>
                    <a:pt x="1433" y="38"/>
                  </a:lnTo>
                  <a:lnTo>
                    <a:pt x="1422" y="39"/>
                  </a:lnTo>
                  <a:lnTo>
                    <a:pt x="1411" y="39"/>
                  </a:lnTo>
                  <a:lnTo>
                    <a:pt x="1400" y="39"/>
                  </a:lnTo>
                  <a:lnTo>
                    <a:pt x="1390" y="38"/>
                  </a:lnTo>
                  <a:lnTo>
                    <a:pt x="1380" y="36"/>
                  </a:lnTo>
                  <a:lnTo>
                    <a:pt x="1370" y="33"/>
                  </a:lnTo>
                  <a:lnTo>
                    <a:pt x="1361" y="31"/>
                  </a:lnTo>
                  <a:lnTo>
                    <a:pt x="1352" y="28"/>
                  </a:lnTo>
                  <a:lnTo>
                    <a:pt x="1343" y="24"/>
                  </a:lnTo>
                  <a:lnTo>
                    <a:pt x="1334" y="21"/>
                  </a:lnTo>
                  <a:lnTo>
                    <a:pt x="1326" y="18"/>
                  </a:lnTo>
                  <a:lnTo>
                    <a:pt x="1316" y="14"/>
                  </a:lnTo>
                  <a:lnTo>
                    <a:pt x="1307" y="11"/>
                  </a:lnTo>
                  <a:lnTo>
                    <a:pt x="1298" y="9"/>
                  </a:lnTo>
                  <a:lnTo>
                    <a:pt x="1289" y="6"/>
                  </a:lnTo>
                  <a:lnTo>
                    <a:pt x="1281" y="4"/>
                  </a:lnTo>
                  <a:lnTo>
                    <a:pt x="1270" y="3"/>
                  </a:lnTo>
                  <a:lnTo>
                    <a:pt x="1261" y="3"/>
                  </a:lnTo>
                  <a:lnTo>
                    <a:pt x="1260" y="3"/>
                  </a:lnTo>
                  <a:lnTo>
                    <a:pt x="1258" y="3"/>
                  </a:lnTo>
                  <a:lnTo>
                    <a:pt x="1257" y="3"/>
                  </a:lnTo>
                  <a:lnTo>
                    <a:pt x="1250" y="3"/>
                  </a:lnTo>
                  <a:lnTo>
                    <a:pt x="1242" y="4"/>
                  </a:lnTo>
                  <a:lnTo>
                    <a:pt x="1234" y="6"/>
                  </a:lnTo>
                  <a:lnTo>
                    <a:pt x="1225" y="8"/>
                  </a:lnTo>
                  <a:lnTo>
                    <a:pt x="1215" y="10"/>
                  </a:lnTo>
                  <a:lnTo>
                    <a:pt x="1205" y="14"/>
                  </a:lnTo>
                  <a:lnTo>
                    <a:pt x="1195" y="17"/>
                  </a:lnTo>
                  <a:lnTo>
                    <a:pt x="1185" y="20"/>
                  </a:lnTo>
                  <a:lnTo>
                    <a:pt x="1173" y="24"/>
                  </a:lnTo>
                  <a:lnTo>
                    <a:pt x="1163" y="28"/>
                  </a:lnTo>
                  <a:lnTo>
                    <a:pt x="1151" y="31"/>
                  </a:lnTo>
                  <a:lnTo>
                    <a:pt x="1140" y="33"/>
                  </a:lnTo>
                  <a:lnTo>
                    <a:pt x="1128" y="36"/>
                  </a:lnTo>
                  <a:lnTo>
                    <a:pt x="1118" y="38"/>
                  </a:lnTo>
                  <a:lnTo>
                    <a:pt x="1106" y="39"/>
                  </a:lnTo>
                  <a:lnTo>
                    <a:pt x="1095" y="40"/>
                  </a:lnTo>
                  <a:lnTo>
                    <a:pt x="1085" y="39"/>
                  </a:lnTo>
                  <a:lnTo>
                    <a:pt x="1074" y="39"/>
                  </a:lnTo>
                  <a:lnTo>
                    <a:pt x="1065" y="37"/>
                  </a:lnTo>
                  <a:lnTo>
                    <a:pt x="1055" y="35"/>
                  </a:lnTo>
                  <a:lnTo>
                    <a:pt x="1045" y="32"/>
                  </a:lnTo>
                  <a:lnTo>
                    <a:pt x="1036" y="29"/>
                  </a:lnTo>
                  <a:lnTo>
                    <a:pt x="1027" y="25"/>
                  </a:lnTo>
                  <a:lnTo>
                    <a:pt x="1018" y="22"/>
                  </a:lnTo>
                  <a:lnTo>
                    <a:pt x="1008" y="18"/>
                  </a:lnTo>
                  <a:lnTo>
                    <a:pt x="1000" y="15"/>
                  </a:lnTo>
                  <a:lnTo>
                    <a:pt x="991" y="12"/>
                  </a:lnTo>
                  <a:lnTo>
                    <a:pt x="982" y="9"/>
                  </a:lnTo>
                  <a:lnTo>
                    <a:pt x="972" y="7"/>
                  </a:lnTo>
                  <a:lnTo>
                    <a:pt x="963" y="5"/>
                  </a:lnTo>
                  <a:lnTo>
                    <a:pt x="954" y="4"/>
                  </a:lnTo>
                  <a:lnTo>
                    <a:pt x="944" y="3"/>
                  </a:lnTo>
                  <a:lnTo>
                    <a:pt x="937" y="4"/>
                  </a:lnTo>
                  <a:lnTo>
                    <a:pt x="929" y="5"/>
                  </a:lnTo>
                  <a:lnTo>
                    <a:pt x="920" y="7"/>
                  </a:lnTo>
                  <a:lnTo>
                    <a:pt x="911" y="9"/>
                  </a:lnTo>
                  <a:lnTo>
                    <a:pt x="901" y="12"/>
                  </a:lnTo>
                  <a:lnTo>
                    <a:pt x="891" y="15"/>
                  </a:lnTo>
                  <a:lnTo>
                    <a:pt x="881" y="18"/>
                  </a:lnTo>
                  <a:lnTo>
                    <a:pt x="870" y="22"/>
                  </a:lnTo>
                  <a:lnTo>
                    <a:pt x="859" y="25"/>
                  </a:lnTo>
                  <a:lnTo>
                    <a:pt x="848" y="28"/>
                  </a:lnTo>
                  <a:lnTo>
                    <a:pt x="836" y="32"/>
                  </a:lnTo>
                  <a:lnTo>
                    <a:pt x="825" y="35"/>
                  </a:lnTo>
                  <a:lnTo>
                    <a:pt x="814" y="37"/>
                  </a:lnTo>
                  <a:lnTo>
                    <a:pt x="802" y="39"/>
                  </a:lnTo>
                  <a:lnTo>
                    <a:pt x="791" y="40"/>
                  </a:lnTo>
                  <a:lnTo>
                    <a:pt x="780" y="40"/>
                  </a:lnTo>
                  <a:lnTo>
                    <a:pt x="769" y="40"/>
                  </a:lnTo>
                  <a:lnTo>
                    <a:pt x="759" y="39"/>
                  </a:lnTo>
                  <a:lnTo>
                    <a:pt x="750" y="38"/>
                  </a:lnTo>
                  <a:lnTo>
                    <a:pt x="739" y="35"/>
                  </a:lnTo>
                  <a:lnTo>
                    <a:pt x="730" y="32"/>
                  </a:lnTo>
                  <a:lnTo>
                    <a:pt x="721" y="29"/>
                  </a:lnTo>
                  <a:lnTo>
                    <a:pt x="712" y="26"/>
                  </a:lnTo>
                  <a:lnTo>
                    <a:pt x="703" y="23"/>
                  </a:lnTo>
                  <a:lnTo>
                    <a:pt x="694" y="19"/>
                  </a:lnTo>
                  <a:lnTo>
                    <a:pt x="685" y="16"/>
                  </a:lnTo>
                  <a:lnTo>
                    <a:pt x="676" y="13"/>
                  </a:lnTo>
                  <a:lnTo>
                    <a:pt x="668" y="10"/>
                  </a:lnTo>
                  <a:lnTo>
                    <a:pt x="658" y="8"/>
                  </a:lnTo>
                  <a:lnTo>
                    <a:pt x="649" y="6"/>
                  </a:lnTo>
                  <a:lnTo>
                    <a:pt x="640" y="5"/>
                  </a:lnTo>
                  <a:lnTo>
                    <a:pt x="630" y="4"/>
                  </a:lnTo>
                  <a:lnTo>
                    <a:pt x="623" y="5"/>
                  </a:lnTo>
                  <a:lnTo>
                    <a:pt x="615" y="6"/>
                  </a:lnTo>
                  <a:lnTo>
                    <a:pt x="606" y="8"/>
                  </a:lnTo>
                  <a:lnTo>
                    <a:pt x="597" y="10"/>
                  </a:lnTo>
                  <a:lnTo>
                    <a:pt x="587" y="13"/>
                  </a:lnTo>
                  <a:lnTo>
                    <a:pt x="577" y="16"/>
                  </a:lnTo>
                  <a:lnTo>
                    <a:pt x="566" y="20"/>
                  </a:lnTo>
                  <a:lnTo>
                    <a:pt x="556" y="23"/>
                  </a:lnTo>
                  <a:lnTo>
                    <a:pt x="545" y="26"/>
                  </a:lnTo>
                  <a:lnTo>
                    <a:pt x="534" y="29"/>
                  </a:lnTo>
                  <a:lnTo>
                    <a:pt x="522" y="33"/>
                  </a:lnTo>
                  <a:lnTo>
                    <a:pt x="511" y="36"/>
                  </a:lnTo>
                  <a:lnTo>
                    <a:pt x="499" y="38"/>
                  </a:lnTo>
                  <a:lnTo>
                    <a:pt x="488" y="40"/>
                  </a:lnTo>
                  <a:lnTo>
                    <a:pt x="477" y="41"/>
                  </a:lnTo>
                  <a:lnTo>
                    <a:pt x="466" y="42"/>
                  </a:lnTo>
                  <a:lnTo>
                    <a:pt x="455" y="41"/>
                  </a:lnTo>
                  <a:lnTo>
                    <a:pt x="445" y="40"/>
                  </a:lnTo>
                  <a:lnTo>
                    <a:pt x="435" y="38"/>
                  </a:lnTo>
                  <a:lnTo>
                    <a:pt x="425" y="36"/>
                  </a:lnTo>
                  <a:lnTo>
                    <a:pt x="416" y="33"/>
                  </a:lnTo>
                  <a:lnTo>
                    <a:pt x="407" y="30"/>
                  </a:lnTo>
                  <a:lnTo>
                    <a:pt x="398" y="27"/>
                  </a:lnTo>
                  <a:lnTo>
                    <a:pt x="389" y="23"/>
                  </a:lnTo>
                  <a:lnTo>
                    <a:pt x="380" y="20"/>
                  </a:lnTo>
                  <a:lnTo>
                    <a:pt x="372" y="17"/>
                  </a:lnTo>
                  <a:lnTo>
                    <a:pt x="363" y="13"/>
                  </a:lnTo>
                  <a:lnTo>
                    <a:pt x="354" y="11"/>
                  </a:lnTo>
                  <a:lnTo>
                    <a:pt x="345" y="9"/>
                  </a:lnTo>
                  <a:lnTo>
                    <a:pt x="336" y="6"/>
                  </a:lnTo>
                  <a:lnTo>
                    <a:pt x="326" y="6"/>
                  </a:lnTo>
                  <a:lnTo>
                    <a:pt x="317" y="5"/>
                  </a:lnTo>
                  <a:lnTo>
                    <a:pt x="316" y="5"/>
                  </a:lnTo>
                  <a:lnTo>
                    <a:pt x="315" y="5"/>
                  </a:lnTo>
                  <a:lnTo>
                    <a:pt x="314" y="5"/>
                  </a:lnTo>
                  <a:lnTo>
                    <a:pt x="313" y="5"/>
                  </a:lnTo>
                  <a:lnTo>
                    <a:pt x="305" y="5"/>
                  </a:lnTo>
                  <a:lnTo>
                    <a:pt x="297" y="6"/>
                  </a:lnTo>
                  <a:lnTo>
                    <a:pt x="289" y="8"/>
                  </a:lnTo>
                  <a:lnTo>
                    <a:pt x="280" y="10"/>
                  </a:lnTo>
                  <a:lnTo>
                    <a:pt x="271" y="13"/>
                  </a:lnTo>
                  <a:lnTo>
                    <a:pt x="260" y="16"/>
                  </a:lnTo>
                  <a:lnTo>
                    <a:pt x="250" y="19"/>
                  </a:lnTo>
                  <a:lnTo>
                    <a:pt x="239" y="23"/>
                  </a:lnTo>
                  <a:lnTo>
                    <a:pt x="229" y="26"/>
                  </a:lnTo>
                  <a:lnTo>
                    <a:pt x="218" y="29"/>
                  </a:lnTo>
                  <a:lnTo>
                    <a:pt x="206" y="33"/>
                  </a:lnTo>
                  <a:lnTo>
                    <a:pt x="195" y="36"/>
                  </a:lnTo>
                  <a:lnTo>
                    <a:pt x="184" y="38"/>
                  </a:lnTo>
                  <a:lnTo>
                    <a:pt x="173" y="40"/>
                  </a:lnTo>
                  <a:lnTo>
                    <a:pt x="161" y="42"/>
                  </a:lnTo>
                  <a:lnTo>
                    <a:pt x="151" y="42"/>
                  </a:lnTo>
                  <a:lnTo>
                    <a:pt x="139" y="42"/>
                  </a:lnTo>
                  <a:lnTo>
                    <a:pt x="130" y="40"/>
                  </a:lnTo>
                  <a:lnTo>
                    <a:pt x="120" y="39"/>
                  </a:lnTo>
                  <a:lnTo>
                    <a:pt x="110" y="37"/>
                  </a:lnTo>
                  <a:lnTo>
                    <a:pt x="101" y="33"/>
                  </a:lnTo>
                  <a:lnTo>
                    <a:pt x="91" y="31"/>
                  </a:lnTo>
                  <a:lnTo>
                    <a:pt x="82" y="27"/>
                  </a:lnTo>
                  <a:lnTo>
                    <a:pt x="73" y="24"/>
                  </a:lnTo>
                  <a:lnTo>
                    <a:pt x="64" y="21"/>
                  </a:lnTo>
                  <a:lnTo>
                    <a:pt x="55" y="17"/>
                  </a:lnTo>
                  <a:lnTo>
                    <a:pt x="46" y="14"/>
                  </a:lnTo>
                  <a:lnTo>
                    <a:pt x="38" y="12"/>
                  </a:lnTo>
                  <a:lnTo>
                    <a:pt x="28" y="9"/>
                  </a:lnTo>
                  <a:lnTo>
                    <a:pt x="19" y="8"/>
                  </a:lnTo>
                  <a:lnTo>
                    <a:pt x="10" y="6"/>
                  </a:lnTo>
                  <a:lnTo>
                    <a:pt x="1" y="6"/>
                  </a:lnTo>
                  <a:lnTo>
                    <a:pt x="0" y="24"/>
                  </a:lnTo>
                </a:path>
              </a:pathLst>
            </a:custGeom>
            <a:solidFill>
              <a:srgbClr val="AAF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23"/>
            <p:cNvSpPr>
              <a:spLocks/>
            </p:cNvSpPr>
            <p:nvPr/>
          </p:nvSpPr>
          <p:spPr bwMode="auto">
            <a:xfrm>
              <a:off x="795" y="209"/>
              <a:ext cx="2444" cy="62"/>
            </a:xfrm>
            <a:custGeom>
              <a:avLst/>
              <a:gdLst>
                <a:gd name="T0" fmla="*/ 2377 w 2444"/>
                <a:gd name="T1" fmla="*/ 34 h 62"/>
                <a:gd name="T2" fmla="*/ 2268 w 2444"/>
                <a:gd name="T3" fmla="*/ 56 h 62"/>
                <a:gd name="T4" fmla="*/ 2184 w 2444"/>
                <a:gd name="T5" fmla="*/ 31 h 62"/>
                <a:gd name="T6" fmla="*/ 2104 w 2444"/>
                <a:gd name="T7" fmla="*/ 23 h 62"/>
                <a:gd name="T8" fmla="*/ 2012 w 2444"/>
                <a:gd name="T9" fmla="*/ 50 h 62"/>
                <a:gd name="T10" fmla="*/ 1919 w 2444"/>
                <a:gd name="T11" fmla="*/ 49 h 62"/>
                <a:gd name="T12" fmla="*/ 1837 w 2444"/>
                <a:gd name="T13" fmla="*/ 22 h 62"/>
                <a:gd name="T14" fmla="*/ 1782 w 2444"/>
                <a:gd name="T15" fmla="*/ 26 h 62"/>
                <a:gd name="T16" fmla="*/ 1716 w 2444"/>
                <a:gd name="T17" fmla="*/ 46 h 62"/>
                <a:gd name="T18" fmla="*/ 1643 w 2444"/>
                <a:gd name="T19" fmla="*/ 58 h 62"/>
                <a:gd name="T20" fmla="*/ 1559 w 2444"/>
                <a:gd name="T21" fmla="*/ 35 h 62"/>
                <a:gd name="T22" fmla="*/ 1501 w 2444"/>
                <a:gd name="T23" fmla="*/ 21 h 62"/>
                <a:gd name="T24" fmla="*/ 1428 w 2444"/>
                <a:gd name="T25" fmla="*/ 38 h 62"/>
                <a:gd name="T26" fmla="*/ 1328 w 2444"/>
                <a:gd name="T27" fmla="*/ 58 h 62"/>
                <a:gd name="T28" fmla="*/ 1243 w 2444"/>
                <a:gd name="T29" fmla="*/ 34 h 62"/>
                <a:gd name="T30" fmla="*/ 1163 w 2444"/>
                <a:gd name="T31" fmla="*/ 24 h 62"/>
                <a:gd name="T32" fmla="*/ 1069 w 2444"/>
                <a:gd name="T33" fmla="*/ 52 h 62"/>
                <a:gd name="T34" fmla="*/ 974 w 2444"/>
                <a:gd name="T35" fmla="*/ 51 h 62"/>
                <a:gd name="T36" fmla="*/ 892 w 2444"/>
                <a:gd name="T37" fmla="*/ 25 h 62"/>
                <a:gd name="T38" fmla="*/ 810 w 2444"/>
                <a:gd name="T39" fmla="*/ 36 h 62"/>
                <a:gd name="T40" fmla="*/ 709 w 2444"/>
                <a:gd name="T41" fmla="*/ 59 h 62"/>
                <a:gd name="T42" fmla="*/ 624 w 2444"/>
                <a:gd name="T43" fmla="*/ 39 h 62"/>
                <a:gd name="T44" fmla="*/ 558 w 2444"/>
                <a:gd name="T45" fmla="*/ 23 h 62"/>
                <a:gd name="T46" fmla="*/ 493 w 2444"/>
                <a:gd name="T47" fmla="*/ 37 h 62"/>
                <a:gd name="T48" fmla="*/ 393 w 2444"/>
                <a:gd name="T49" fmla="*/ 60 h 62"/>
                <a:gd name="T50" fmla="*/ 307 w 2444"/>
                <a:gd name="T51" fmla="*/ 40 h 62"/>
                <a:gd name="T52" fmla="*/ 227 w 2444"/>
                <a:gd name="T53" fmla="*/ 25 h 62"/>
                <a:gd name="T54" fmla="*/ 135 w 2444"/>
                <a:gd name="T55" fmla="*/ 52 h 62"/>
                <a:gd name="T56" fmla="*/ 37 w 2444"/>
                <a:gd name="T57" fmla="*/ 55 h 62"/>
                <a:gd name="T58" fmla="*/ 9 w 2444"/>
                <a:gd name="T59" fmla="*/ 26 h 62"/>
                <a:gd name="T60" fmla="*/ 101 w 2444"/>
                <a:gd name="T61" fmla="*/ 40 h 62"/>
                <a:gd name="T62" fmla="*/ 201 w 2444"/>
                <a:gd name="T63" fmla="*/ 13 h 62"/>
                <a:gd name="T64" fmla="*/ 280 w 2444"/>
                <a:gd name="T65" fmla="*/ 11 h 62"/>
                <a:gd name="T66" fmla="*/ 363 w 2444"/>
                <a:gd name="T67" fmla="*/ 38 h 62"/>
                <a:gd name="T68" fmla="*/ 461 w 2444"/>
                <a:gd name="T69" fmla="*/ 29 h 62"/>
                <a:gd name="T70" fmla="*/ 549 w 2444"/>
                <a:gd name="T71" fmla="*/ 4 h 62"/>
                <a:gd name="T72" fmla="*/ 597 w 2444"/>
                <a:gd name="T73" fmla="*/ 10 h 62"/>
                <a:gd name="T74" fmla="*/ 678 w 2444"/>
                <a:gd name="T75" fmla="*/ 38 h 62"/>
                <a:gd name="T76" fmla="*/ 777 w 2444"/>
                <a:gd name="T77" fmla="*/ 29 h 62"/>
                <a:gd name="T78" fmla="*/ 866 w 2444"/>
                <a:gd name="T79" fmla="*/ 4 h 62"/>
                <a:gd name="T80" fmla="*/ 946 w 2444"/>
                <a:gd name="T81" fmla="*/ 21 h 62"/>
                <a:gd name="T82" fmla="*/ 1034 w 2444"/>
                <a:gd name="T83" fmla="*/ 39 h 62"/>
                <a:gd name="T84" fmla="*/ 1134 w 2444"/>
                <a:gd name="T85" fmla="*/ 14 h 62"/>
                <a:gd name="T86" fmla="*/ 1216 w 2444"/>
                <a:gd name="T87" fmla="*/ 6 h 62"/>
                <a:gd name="T88" fmla="*/ 1298 w 2444"/>
                <a:gd name="T89" fmla="*/ 34 h 62"/>
                <a:gd name="T90" fmla="*/ 1394 w 2444"/>
                <a:gd name="T91" fmla="*/ 30 h 62"/>
                <a:gd name="T92" fmla="*/ 1485 w 2444"/>
                <a:gd name="T93" fmla="*/ 3 h 62"/>
                <a:gd name="T94" fmla="*/ 1533 w 2444"/>
                <a:gd name="T95" fmla="*/ 5 h 62"/>
                <a:gd name="T96" fmla="*/ 1614 w 2444"/>
                <a:gd name="T97" fmla="*/ 33 h 62"/>
                <a:gd name="T98" fmla="*/ 1692 w 2444"/>
                <a:gd name="T99" fmla="*/ 34 h 62"/>
                <a:gd name="T100" fmla="*/ 1762 w 2444"/>
                <a:gd name="T101" fmla="*/ 14 h 62"/>
                <a:gd name="T102" fmla="*/ 1814 w 2444"/>
                <a:gd name="T103" fmla="*/ 1 h 62"/>
                <a:gd name="T104" fmla="*/ 1891 w 2444"/>
                <a:gd name="T105" fmla="*/ 20 h 62"/>
                <a:gd name="T106" fmla="*/ 1980 w 2444"/>
                <a:gd name="T107" fmla="*/ 38 h 62"/>
                <a:gd name="T108" fmla="*/ 2076 w 2444"/>
                <a:gd name="T109" fmla="*/ 12 h 62"/>
                <a:gd name="T110" fmla="*/ 2156 w 2444"/>
                <a:gd name="T111" fmla="*/ 4 h 62"/>
                <a:gd name="T112" fmla="*/ 2238 w 2444"/>
                <a:gd name="T113" fmla="*/ 32 h 62"/>
                <a:gd name="T114" fmla="*/ 2340 w 2444"/>
                <a:gd name="T115" fmla="*/ 27 h 62"/>
                <a:gd name="T116" fmla="*/ 2429 w 2444"/>
                <a:gd name="T117" fmla="*/ 1 h 6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444" h="62">
                  <a:moveTo>
                    <a:pt x="2442" y="19"/>
                  </a:moveTo>
                  <a:lnTo>
                    <a:pt x="2436" y="19"/>
                  </a:lnTo>
                  <a:lnTo>
                    <a:pt x="2429" y="20"/>
                  </a:lnTo>
                  <a:lnTo>
                    <a:pt x="2421" y="21"/>
                  </a:lnTo>
                  <a:lnTo>
                    <a:pt x="2413" y="23"/>
                  </a:lnTo>
                  <a:lnTo>
                    <a:pt x="2405" y="25"/>
                  </a:lnTo>
                  <a:lnTo>
                    <a:pt x="2396" y="28"/>
                  </a:lnTo>
                  <a:lnTo>
                    <a:pt x="2387" y="31"/>
                  </a:lnTo>
                  <a:lnTo>
                    <a:pt x="2377" y="34"/>
                  </a:lnTo>
                  <a:lnTo>
                    <a:pt x="2366" y="38"/>
                  </a:lnTo>
                  <a:lnTo>
                    <a:pt x="2353" y="42"/>
                  </a:lnTo>
                  <a:lnTo>
                    <a:pt x="2341" y="46"/>
                  </a:lnTo>
                  <a:lnTo>
                    <a:pt x="2328" y="49"/>
                  </a:lnTo>
                  <a:lnTo>
                    <a:pt x="2316" y="52"/>
                  </a:lnTo>
                  <a:lnTo>
                    <a:pt x="2303" y="54"/>
                  </a:lnTo>
                  <a:lnTo>
                    <a:pt x="2291" y="56"/>
                  </a:lnTo>
                  <a:lnTo>
                    <a:pt x="2279" y="56"/>
                  </a:lnTo>
                  <a:lnTo>
                    <a:pt x="2268" y="56"/>
                  </a:lnTo>
                  <a:lnTo>
                    <a:pt x="2258" y="54"/>
                  </a:lnTo>
                  <a:lnTo>
                    <a:pt x="2247" y="53"/>
                  </a:lnTo>
                  <a:lnTo>
                    <a:pt x="2238" y="50"/>
                  </a:lnTo>
                  <a:lnTo>
                    <a:pt x="2229" y="48"/>
                  </a:lnTo>
                  <a:lnTo>
                    <a:pt x="2219" y="45"/>
                  </a:lnTo>
                  <a:lnTo>
                    <a:pt x="2210" y="41"/>
                  </a:lnTo>
                  <a:lnTo>
                    <a:pt x="2201" y="38"/>
                  </a:lnTo>
                  <a:lnTo>
                    <a:pt x="2193" y="34"/>
                  </a:lnTo>
                  <a:lnTo>
                    <a:pt x="2184" y="31"/>
                  </a:lnTo>
                  <a:lnTo>
                    <a:pt x="2174" y="27"/>
                  </a:lnTo>
                  <a:lnTo>
                    <a:pt x="2166" y="25"/>
                  </a:lnTo>
                  <a:lnTo>
                    <a:pt x="2156" y="22"/>
                  </a:lnTo>
                  <a:lnTo>
                    <a:pt x="2148" y="21"/>
                  </a:lnTo>
                  <a:lnTo>
                    <a:pt x="2138" y="19"/>
                  </a:lnTo>
                  <a:lnTo>
                    <a:pt x="2128" y="19"/>
                  </a:lnTo>
                  <a:lnTo>
                    <a:pt x="2121" y="20"/>
                  </a:lnTo>
                  <a:lnTo>
                    <a:pt x="2113" y="21"/>
                  </a:lnTo>
                  <a:lnTo>
                    <a:pt x="2104" y="23"/>
                  </a:lnTo>
                  <a:lnTo>
                    <a:pt x="2095" y="26"/>
                  </a:lnTo>
                  <a:lnTo>
                    <a:pt x="2086" y="28"/>
                  </a:lnTo>
                  <a:lnTo>
                    <a:pt x="2076" y="32"/>
                  </a:lnTo>
                  <a:lnTo>
                    <a:pt x="2066" y="35"/>
                  </a:lnTo>
                  <a:lnTo>
                    <a:pt x="2056" y="38"/>
                  </a:lnTo>
                  <a:lnTo>
                    <a:pt x="2045" y="42"/>
                  </a:lnTo>
                  <a:lnTo>
                    <a:pt x="2034" y="45"/>
                  </a:lnTo>
                  <a:lnTo>
                    <a:pt x="2023" y="48"/>
                  </a:lnTo>
                  <a:lnTo>
                    <a:pt x="2012" y="50"/>
                  </a:lnTo>
                  <a:lnTo>
                    <a:pt x="2002" y="53"/>
                  </a:lnTo>
                  <a:lnTo>
                    <a:pt x="1991" y="54"/>
                  </a:lnTo>
                  <a:lnTo>
                    <a:pt x="1980" y="56"/>
                  </a:lnTo>
                  <a:lnTo>
                    <a:pt x="1969" y="56"/>
                  </a:lnTo>
                  <a:lnTo>
                    <a:pt x="1958" y="56"/>
                  </a:lnTo>
                  <a:lnTo>
                    <a:pt x="1948" y="55"/>
                  </a:lnTo>
                  <a:lnTo>
                    <a:pt x="1938" y="53"/>
                  </a:lnTo>
                  <a:lnTo>
                    <a:pt x="1928" y="51"/>
                  </a:lnTo>
                  <a:lnTo>
                    <a:pt x="1919" y="49"/>
                  </a:lnTo>
                  <a:lnTo>
                    <a:pt x="1910" y="46"/>
                  </a:lnTo>
                  <a:lnTo>
                    <a:pt x="1900" y="43"/>
                  </a:lnTo>
                  <a:lnTo>
                    <a:pt x="1891" y="39"/>
                  </a:lnTo>
                  <a:lnTo>
                    <a:pt x="1882" y="36"/>
                  </a:lnTo>
                  <a:lnTo>
                    <a:pt x="1874" y="33"/>
                  </a:lnTo>
                  <a:lnTo>
                    <a:pt x="1865" y="30"/>
                  </a:lnTo>
                  <a:lnTo>
                    <a:pt x="1855" y="27"/>
                  </a:lnTo>
                  <a:lnTo>
                    <a:pt x="1846" y="25"/>
                  </a:lnTo>
                  <a:lnTo>
                    <a:pt x="1837" y="22"/>
                  </a:lnTo>
                  <a:lnTo>
                    <a:pt x="1827" y="21"/>
                  </a:lnTo>
                  <a:lnTo>
                    <a:pt x="1818" y="20"/>
                  </a:lnTo>
                  <a:lnTo>
                    <a:pt x="1813" y="20"/>
                  </a:lnTo>
                  <a:lnTo>
                    <a:pt x="1808" y="20"/>
                  </a:lnTo>
                  <a:lnTo>
                    <a:pt x="1804" y="21"/>
                  </a:lnTo>
                  <a:lnTo>
                    <a:pt x="1799" y="22"/>
                  </a:lnTo>
                  <a:lnTo>
                    <a:pt x="1793" y="23"/>
                  </a:lnTo>
                  <a:lnTo>
                    <a:pt x="1788" y="24"/>
                  </a:lnTo>
                  <a:lnTo>
                    <a:pt x="1782" y="26"/>
                  </a:lnTo>
                  <a:lnTo>
                    <a:pt x="1776" y="27"/>
                  </a:lnTo>
                  <a:lnTo>
                    <a:pt x="1768" y="30"/>
                  </a:lnTo>
                  <a:lnTo>
                    <a:pt x="1762" y="32"/>
                  </a:lnTo>
                  <a:lnTo>
                    <a:pt x="1755" y="35"/>
                  </a:lnTo>
                  <a:lnTo>
                    <a:pt x="1747" y="37"/>
                  </a:lnTo>
                  <a:lnTo>
                    <a:pt x="1739" y="39"/>
                  </a:lnTo>
                  <a:lnTo>
                    <a:pt x="1732" y="42"/>
                  </a:lnTo>
                  <a:lnTo>
                    <a:pt x="1724" y="44"/>
                  </a:lnTo>
                  <a:lnTo>
                    <a:pt x="1716" y="46"/>
                  </a:lnTo>
                  <a:lnTo>
                    <a:pt x="1708" y="49"/>
                  </a:lnTo>
                  <a:lnTo>
                    <a:pt x="1701" y="50"/>
                  </a:lnTo>
                  <a:lnTo>
                    <a:pt x="1693" y="53"/>
                  </a:lnTo>
                  <a:lnTo>
                    <a:pt x="1685" y="54"/>
                  </a:lnTo>
                  <a:lnTo>
                    <a:pt x="1677" y="56"/>
                  </a:lnTo>
                  <a:lnTo>
                    <a:pt x="1669" y="56"/>
                  </a:lnTo>
                  <a:lnTo>
                    <a:pt x="1662" y="57"/>
                  </a:lnTo>
                  <a:lnTo>
                    <a:pt x="1654" y="58"/>
                  </a:lnTo>
                  <a:lnTo>
                    <a:pt x="1643" y="58"/>
                  </a:lnTo>
                  <a:lnTo>
                    <a:pt x="1633" y="56"/>
                  </a:lnTo>
                  <a:lnTo>
                    <a:pt x="1623" y="54"/>
                  </a:lnTo>
                  <a:lnTo>
                    <a:pt x="1614" y="53"/>
                  </a:lnTo>
                  <a:lnTo>
                    <a:pt x="1604" y="50"/>
                  </a:lnTo>
                  <a:lnTo>
                    <a:pt x="1596" y="48"/>
                  </a:lnTo>
                  <a:lnTo>
                    <a:pt x="1586" y="44"/>
                  </a:lnTo>
                  <a:lnTo>
                    <a:pt x="1577" y="41"/>
                  </a:lnTo>
                  <a:lnTo>
                    <a:pt x="1569" y="38"/>
                  </a:lnTo>
                  <a:lnTo>
                    <a:pt x="1559" y="35"/>
                  </a:lnTo>
                  <a:lnTo>
                    <a:pt x="1551" y="32"/>
                  </a:lnTo>
                  <a:lnTo>
                    <a:pt x="1542" y="29"/>
                  </a:lnTo>
                  <a:lnTo>
                    <a:pt x="1533" y="26"/>
                  </a:lnTo>
                  <a:lnTo>
                    <a:pt x="1524" y="24"/>
                  </a:lnTo>
                  <a:lnTo>
                    <a:pt x="1514" y="22"/>
                  </a:lnTo>
                  <a:lnTo>
                    <a:pt x="1505" y="21"/>
                  </a:lnTo>
                  <a:lnTo>
                    <a:pt x="1504" y="21"/>
                  </a:lnTo>
                  <a:lnTo>
                    <a:pt x="1503" y="21"/>
                  </a:lnTo>
                  <a:lnTo>
                    <a:pt x="1501" y="21"/>
                  </a:lnTo>
                  <a:lnTo>
                    <a:pt x="1493" y="21"/>
                  </a:lnTo>
                  <a:lnTo>
                    <a:pt x="1485" y="22"/>
                  </a:lnTo>
                  <a:lnTo>
                    <a:pt x="1477" y="23"/>
                  </a:lnTo>
                  <a:lnTo>
                    <a:pt x="1468" y="26"/>
                  </a:lnTo>
                  <a:lnTo>
                    <a:pt x="1459" y="28"/>
                  </a:lnTo>
                  <a:lnTo>
                    <a:pt x="1448" y="32"/>
                  </a:lnTo>
                  <a:lnTo>
                    <a:pt x="1439" y="35"/>
                  </a:lnTo>
                  <a:lnTo>
                    <a:pt x="1428" y="38"/>
                  </a:lnTo>
                  <a:lnTo>
                    <a:pt x="1417" y="42"/>
                  </a:lnTo>
                  <a:lnTo>
                    <a:pt x="1406" y="45"/>
                  </a:lnTo>
                  <a:lnTo>
                    <a:pt x="1394" y="49"/>
                  </a:lnTo>
                  <a:lnTo>
                    <a:pt x="1383" y="52"/>
                  </a:lnTo>
                  <a:lnTo>
                    <a:pt x="1372" y="54"/>
                  </a:lnTo>
                  <a:lnTo>
                    <a:pt x="1361" y="56"/>
                  </a:lnTo>
                  <a:lnTo>
                    <a:pt x="1349" y="57"/>
                  </a:lnTo>
                  <a:lnTo>
                    <a:pt x="1339" y="58"/>
                  </a:lnTo>
                  <a:lnTo>
                    <a:pt x="1328" y="58"/>
                  </a:lnTo>
                  <a:lnTo>
                    <a:pt x="1318" y="56"/>
                  </a:lnTo>
                  <a:lnTo>
                    <a:pt x="1307" y="54"/>
                  </a:lnTo>
                  <a:lnTo>
                    <a:pt x="1298" y="52"/>
                  </a:lnTo>
                  <a:lnTo>
                    <a:pt x="1289" y="50"/>
                  </a:lnTo>
                  <a:lnTo>
                    <a:pt x="1279" y="47"/>
                  </a:lnTo>
                  <a:lnTo>
                    <a:pt x="1270" y="44"/>
                  </a:lnTo>
                  <a:lnTo>
                    <a:pt x="1261" y="40"/>
                  </a:lnTo>
                  <a:lnTo>
                    <a:pt x="1252" y="38"/>
                  </a:lnTo>
                  <a:lnTo>
                    <a:pt x="1243" y="34"/>
                  </a:lnTo>
                  <a:lnTo>
                    <a:pt x="1234" y="31"/>
                  </a:lnTo>
                  <a:lnTo>
                    <a:pt x="1225" y="28"/>
                  </a:lnTo>
                  <a:lnTo>
                    <a:pt x="1216" y="26"/>
                  </a:lnTo>
                  <a:lnTo>
                    <a:pt x="1206" y="24"/>
                  </a:lnTo>
                  <a:lnTo>
                    <a:pt x="1197" y="22"/>
                  </a:lnTo>
                  <a:lnTo>
                    <a:pt x="1187" y="22"/>
                  </a:lnTo>
                  <a:lnTo>
                    <a:pt x="1180" y="22"/>
                  </a:lnTo>
                  <a:lnTo>
                    <a:pt x="1172" y="23"/>
                  </a:lnTo>
                  <a:lnTo>
                    <a:pt x="1163" y="24"/>
                  </a:lnTo>
                  <a:lnTo>
                    <a:pt x="1154" y="26"/>
                  </a:lnTo>
                  <a:lnTo>
                    <a:pt x="1145" y="29"/>
                  </a:lnTo>
                  <a:lnTo>
                    <a:pt x="1134" y="32"/>
                  </a:lnTo>
                  <a:lnTo>
                    <a:pt x="1124" y="36"/>
                  </a:lnTo>
                  <a:lnTo>
                    <a:pt x="1113" y="39"/>
                  </a:lnTo>
                  <a:lnTo>
                    <a:pt x="1103" y="43"/>
                  </a:lnTo>
                  <a:lnTo>
                    <a:pt x="1091" y="46"/>
                  </a:lnTo>
                  <a:lnTo>
                    <a:pt x="1080" y="49"/>
                  </a:lnTo>
                  <a:lnTo>
                    <a:pt x="1069" y="52"/>
                  </a:lnTo>
                  <a:lnTo>
                    <a:pt x="1057" y="54"/>
                  </a:lnTo>
                  <a:lnTo>
                    <a:pt x="1046" y="57"/>
                  </a:lnTo>
                  <a:lnTo>
                    <a:pt x="1035" y="58"/>
                  </a:lnTo>
                  <a:lnTo>
                    <a:pt x="1024" y="59"/>
                  </a:lnTo>
                  <a:lnTo>
                    <a:pt x="1013" y="59"/>
                  </a:lnTo>
                  <a:lnTo>
                    <a:pt x="1003" y="58"/>
                  </a:lnTo>
                  <a:lnTo>
                    <a:pt x="993" y="56"/>
                  </a:lnTo>
                  <a:lnTo>
                    <a:pt x="983" y="53"/>
                  </a:lnTo>
                  <a:lnTo>
                    <a:pt x="974" y="51"/>
                  </a:lnTo>
                  <a:lnTo>
                    <a:pt x="964" y="48"/>
                  </a:lnTo>
                  <a:lnTo>
                    <a:pt x="955" y="45"/>
                  </a:lnTo>
                  <a:lnTo>
                    <a:pt x="946" y="42"/>
                  </a:lnTo>
                  <a:lnTo>
                    <a:pt x="938" y="38"/>
                  </a:lnTo>
                  <a:lnTo>
                    <a:pt x="928" y="35"/>
                  </a:lnTo>
                  <a:lnTo>
                    <a:pt x="920" y="32"/>
                  </a:lnTo>
                  <a:lnTo>
                    <a:pt x="911" y="29"/>
                  </a:lnTo>
                  <a:lnTo>
                    <a:pt x="901" y="26"/>
                  </a:lnTo>
                  <a:lnTo>
                    <a:pt x="892" y="25"/>
                  </a:lnTo>
                  <a:lnTo>
                    <a:pt x="883" y="23"/>
                  </a:lnTo>
                  <a:lnTo>
                    <a:pt x="873" y="22"/>
                  </a:lnTo>
                  <a:lnTo>
                    <a:pt x="866" y="22"/>
                  </a:lnTo>
                  <a:lnTo>
                    <a:pt x="858" y="23"/>
                  </a:lnTo>
                  <a:lnTo>
                    <a:pt x="849" y="25"/>
                  </a:lnTo>
                  <a:lnTo>
                    <a:pt x="840" y="27"/>
                  </a:lnTo>
                  <a:lnTo>
                    <a:pt x="831" y="30"/>
                  </a:lnTo>
                  <a:lnTo>
                    <a:pt x="821" y="34"/>
                  </a:lnTo>
                  <a:lnTo>
                    <a:pt x="810" y="36"/>
                  </a:lnTo>
                  <a:lnTo>
                    <a:pt x="799" y="40"/>
                  </a:lnTo>
                  <a:lnTo>
                    <a:pt x="788" y="44"/>
                  </a:lnTo>
                  <a:lnTo>
                    <a:pt x="777" y="47"/>
                  </a:lnTo>
                  <a:lnTo>
                    <a:pt x="765" y="50"/>
                  </a:lnTo>
                  <a:lnTo>
                    <a:pt x="754" y="53"/>
                  </a:lnTo>
                  <a:lnTo>
                    <a:pt x="743" y="56"/>
                  </a:lnTo>
                  <a:lnTo>
                    <a:pt x="731" y="58"/>
                  </a:lnTo>
                  <a:lnTo>
                    <a:pt x="720" y="59"/>
                  </a:lnTo>
                  <a:lnTo>
                    <a:pt x="709" y="59"/>
                  </a:lnTo>
                  <a:lnTo>
                    <a:pt x="698" y="59"/>
                  </a:lnTo>
                  <a:lnTo>
                    <a:pt x="688" y="58"/>
                  </a:lnTo>
                  <a:lnTo>
                    <a:pt x="678" y="56"/>
                  </a:lnTo>
                  <a:lnTo>
                    <a:pt x="669" y="54"/>
                  </a:lnTo>
                  <a:lnTo>
                    <a:pt x="659" y="52"/>
                  </a:lnTo>
                  <a:lnTo>
                    <a:pt x="650" y="49"/>
                  </a:lnTo>
                  <a:lnTo>
                    <a:pt x="641" y="46"/>
                  </a:lnTo>
                  <a:lnTo>
                    <a:pt x="632" y="43"/>
                  </a:lnTo>
                  <a:lnTo>
                    <a:pt x="624" y="39"/>
                  </a:lnTo>
                  <a:lnTo>
                    <a:pt x="615" y="36"/>
                  </a:lnTo>
                  <a:lnTo>
                    <a:pt x="606" y="34"/>
                  </a:lnTo>
                  <a:lnTo>
                    <a:pt x="597" y="31"/>
                  </a:lnTo>
                  <a:lnTo>
                    <a:pt x="588" y="27"/>
                  </a:lnTo>
                  <a:lnTo>
                    <a:pt x="579" y="26"/>
                  </a:lnTo>
                  <a:lnTo>
                    <a:pt x="569" y="24"/>
                  </a:lnTo>
                  <a:lnTo>
                    <a:pt x="560" y="23"/>
                  </a:lnTo>
                  <a:lnTo>
                    <a:pt x="559" y="23"/>
                  </a:lnTo>
                  <a:lnTo>
                    <a:pt x="558" y="23"/>
                  </a:lnTo>
                  <a:lnTo>
                    <a:pt x="557" y="23"/>
                  </a:lnTo>
                  <a:lnTo>
                    <a:pt x="549" y="23"/>
                  </a:lnTo>
                  <a:lnTo>
                    <a:pt x="541" y="24"/>
                  </a:lnTo>
                  <a:lnTo>
                    <a:pt x="533" y="26"/>
                  </a:lnTo>
                  <a:lnTo>
                    <a:pt x="524" y="27"/>
                  </a:lnTo>
                  <a:lnTo>
                    <a:pt x="514" y="31"/>
                  </a:lnTo>
                  <a:lnTo>
                    <a:pt x="504" y="34"/>
                  </a:lnTo>
                  <a:lnTo>
                    <a:pt x="493" y="37"/>
                  </a:lnTo>
                  <a:lnTo>
                    <a:pt x="483" y="40"/>
                  </a:lnTo>
                  <a:lnTo>
                    <a:pt x="472" y="44"/>
                  </a:lnTo>
                  <a:lnTo>
                    <a:pt x="461" y="48"/>
                  </a:lnTo>
                  <a:lnTo>
                    <a:pt x="449" y="50"/>
                  </a:lnTo>
                  <a:lnTo>
                    <a:pt x="438" y="53"/>
                  </a:lnTo>
                  <a:lnTo>
                    <a:pt x="427" y="56"/>
                  </a:lnTo>
                  <a:lnTo>
                    <a:pt x="416" y="58"/>
                  </a:lnTo>
                  <a:lnTo>
                    <a:pt x="404" y="59"/>
                  </a:lnTo>
                  <a:lnTo>
                    <a:pt x="393" y="60"/>
                  </a:lnTo>
                  <a:lnTo>
                    <a:pt x="383" y="60"/>
                  </a:lnTo>
                  <a:lnTo>
                    <a:pt x="372" y="59"/>
                  </a:lnTo>
                  <a:lnTo>
                    <a:pt x="363" y="57"/>
                  </a:lnTo>
                  <a:lnTo>
                    <a:pt x="353" y="54"/>
                  </a:lnTo>
                  <a:lnTo>
                    <a:pt x="343" y="52"/>
                  </a:lnTo>
                  <a:lnTo>
                    <a:pt x="334" y="49"/>
                  </a:lnTo>
                  <a:lnTo>
                    <a:pt x="325" y="46"/>
                  </a:lnTo>
                  <a:lnTo>
                    <a:pt x="316" y="43"/>
                  </a:lnTo>
                  <a:lnTo>
                    <a:pt x="307" y="40"/>
                  </a:lnTo>
                  <a:lnTo>
                    <a:pt x="298" y="36"/>
                  </a:lnTo>
                  <a:lnTo>
                    <a:pt x="289" y="34"/>
                  </a:lnTo>
                  <a:lnTo>
                    <a:pt x="280" y="31"/>
                  </a:lnTo>
                  <a:lnTo>
                    <a:pt x="271" y="28"/>
                  </a:lnTo>
                  <a:lnTo>
                    <a:pt x="261" y="26"/>
                  </a:lnTo>
                  <a:lnTo>
                    <a:pt x="252" y="25"/>
                  </a:lnTo>
                  <a:lnTo>
                    <a:pt x="242" y="23"/>
                  </a:lnTo>
                  <a:lnTo>
                    <a:pt x="235" y="23"/>
                  </a:lnTo>
                  <a:lnTo>
                    <a:pt x="227" y="25"/>
                  </a:lnTo>
                  <a:lnTo>
                    <a:pt x="218" y="26"/>
                  </a:lnTo>
                  <a:lnTo>
                    <a:pt x="209" y="29"/>
                  </a:lnTo>
                  <a:lnTo>
                    <a:pt x="200" y="31"/>
                  </a:lnTo>
                  <a:lnTo>
                    <a:pt x="189" y="35"/>
                  </a:lnTo>
                  <a:lnTo>
                    <a:pt x="180" y="38"/>
                  </a:lnTo>
                  <a:lnTo>
                    <a:pt x="168" y="41"/>
                  </a:lnTo>
                  <a:lnTo>
                    <a:pt x="158" y="45"/>
                  </a:lnTo>
                  <a:lnTo>
                    <a:pt x="146" y="49"/>
                  </a:lnTo>
                  <a:lnTo>
                    <a:pt x="135" y="52"/>
                  </a:lnTo>
                  <a:lnTo>
                    <a:pt x="124" y="54"/>
                  </a:lnTo>
                  <a:lnTo>
                    <a:pt x="112" y="57"/>
                  </a:lnTo>
                  <a:lnTo>
                    <a:pt x="101" y="59"/>
                  </a:lnTo>
                  <a:lnTo>
                    <a:pt x="90" y="60"/>
                  </a:lnTo>
                  <a:lnTo>
                    <a:pt x="79" y="61"/>
                  </a:lnTo>
                  <a:lnTo>
                    <a:pt x="68" y="60"/>
                  </a:lnTo>
                  <a:lnTo>
                    <a:pt x="57" y="59"/>
                  </a:lnTo>
                  <a:lnTo>
                    <a:pt x="47" y="58"/>
                  </a:lnTo>
                  <a:lnTo>
                    <a:pt x="37" y="55"/>
                  </a:lnTo>
                  <a:lnTo>
                    <a:pt x="28" y="52"/>
                  </a:lnTo>
                  <a:lnTo>
                    <a:pt x="19" y="49"/>
                  </a:lnTo>
                  <a:lnTo>
                    <a:pt x="9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9" y="26"/>
                  </a:lnTo>
                  <a:lnTo>
                    <a:pt x="18" y="30"/>
                  </a:lnTo>
                  <a:lnTo>
                    <a:pt x="27" y="34"/>
                  </a:lnTo>
                  <a:lnTo>
                    <a:pt x="37" y="36"/>
                  </a:lnTo>
                  <a:lnTo>
                    <a:pt x="47" y="39"/>
                  </a:lnTo>
                  <a:lnTo>
                    <a:pt x="57" y="40"/>
                  </a:lnTo>
                  <a:lnTo>
                    <a:pt x="68" y="42"/>
                  </a:lnTo>
                  <a:lnTo>
                    <a:pt x="79" y="42"/>
                  </a:lnTo>
                  <a:lnTo>
                    <a:pt x="90" y="42"/>
                  </a:lnTo>
                  <a:lnTo>
                    <a:pt x="101" y="40"/>
                  </a:lnTo>
                  <a:lnTo>
                    <a:pt x="112" y="39"/>
                  </a:lnTo>
                  <a:lnTo>
                    <a:pt x="124" y="36"/>
                  </a:lnTo>
                  <a:lnTo>
                    <a:pt x="135" y="34"/>
                  </a:lnTo>
                  <a:lnTo>
                    <a:pt x="147" y="30"/>
                  </a:lnTo>
                  <a:lnTo>
                    <a:pt x="158" y="26"/>
                  </a:lnTo>
                  <a:lnTo>
                    <a:pt x="168" y="23"/>
                  </a:lnTo>
                  <a:lnTo>
                    <a:pt x="180" y="19"/>
                  </a:lnTo>
                  <a:lnTo>
                    <a:pt x="190" y="17"/>
                  </a:lnTo>
                  <a:lnTo>
                    <a:pt x="201" y="13"/>
                  </a:lnTo>
                  <a:lnTo>
                    <a:pt x="210" y="10"/>
                  </a:lnTo>
                  <a:lnTo>
                    <a:pt x="219" y="8"/>
                  </a:lnTo>
                  <a:lnTo>
                    <a:pt x="228" y="6"/>
                  </a:lnTo>
                  <a:lnTo>
                    <a:pt x="236" y="5"/>
                  </a:lnTo>
                  <a:lnTo>
                    <a:pt x="243" y="5"/>
                  </a:lnTo>
                  <a:lnTo>
                    <a:pt x="252" y="5"/>
                  </a:lnTo>
                  <a:lnTo>
                    <a:pt x="262" y="7"/>
                  </a:lnTo>
                  <a:lnTo>
                    <a:pt x="271" y="8"/>
                  </a:lnTo>
                  <a:lnTo>
                    <a:pt x="280" y="11"/>
                  </a:lnTo>
                  <a:lnTo>
                    <a:pt x="289" y="13"/>
                  </a:lnTo>
                  <a:lnTo>
                    <a:pt x="298" y="17"/>
                  </a:lnTo>
                  <a:lnTo>
                    <a:pt x="308" y="20"/>
                  </a:lnTo>
                  <a:lnTo>
                    <a:pt x="316" y="23"/>
                  </a:lnTo>
                  <a:lnTo>
                    <a:pt x="326" y="26"/>
                  </a:lnTo>
                  <a:lnTo>
                    <a:pt x="334" y="30"/>
                  </a:lnTo>
                  <a:lnTo>
                    <a:pt x="343" y="33"/>
                  </a:lnTo>
                  <a:lnTo>
                    <a:pt x="353" y="36"/>
                  </a:lnTo>
                  <a:lnTo>
                    <a:pt x="363" y="38"/>
                  </a:lnTo>
                  <a:lnTo>
                    <a:pt x="372" y="40"/>
                  </a:lnTo>
                  <a:lnTo>
                    <a:pt x="383" y="40"/>
                  </a:lnTo>
                  <a:lnTo>
                    <a:pt x="393" y="41"/>
                  </a:lnTo>
                  <a:lnTo>
                    <a:pt x="404" y="40"/>
                  </a:lnTo>
                  <a:lnTo>
                    <a:pt x="416" y="39"/>
                  </a:lnTo>
                  <a:lnTo>
                    <a:pt x="427" y="38"/>
                  </a:lnTo>
                  <a:lnTo>
                    <a:pt x="438" y="35"/>
                  </a:lnTo>
                  <a:lnTo>
                    <a:pt x="449" y="32"/>
                  </a:lnTo>
                  <a:lnTo>
                    <a:pt x="461" y="29"/>
                  </a:lnTo>
                  <a:lnTo>
                    <a:pt x="472" y="25"/>
                  </a:lnTo>
                  <a:lnTo>
                    <a:pt x="483" y="22"/>
                  </a:lnTo>
                  <a:lnTo>
                    <a:pt x="493" y="18"/>
                  </a:lnTo>
                  <a:lnTo>
                    <a:pt x="504" y="15"/>
                  </a:lnTo>
                  <a:lnTo>
                    <a:pt x="514" y="12"/>
                  </a:lnTo>
                  <a:lnTo>
                    <a:pt x="523" y="9"/>
                  </a:lnTo>
                  <a:lnTo>
                    <a:pt x="532" y="7"/>
                  </a:lnTo>
                  <a:lnTo>
                    <a:pt x="541" y="5"/>
                  </a:lnTo>
                  <a:lnTo>
                    <a:pt x="549" y="4"/>
                  </a:lnTo>
                  <a:lnTo>
                    <a:pt x="556" y="4"/>
                  </a:lnTo>
                  <a:lnTo>
                    <a:pt x="557" y="4"/>
                  </a:lnTo>
                  <a:lnTo>
                    <a:pt x="558" y="4"/>
                  </a:lnTo>
                  <a:lnTo>
                    <a:pt x="560" y="4"/>
                  </a:lnTo>
                  <a:lnTo>
                    <a:pt x="569" y="5"/>
                  </a:lnTo>
                  <a:lnTo>
                    <a:pt x="579" y="5"/>
                  </a:lnTo>
                  <a:lnTo>
                    <a:pt x="588" y="8"/>
                  </a:lnTo>
                  <a:lnTo>
                    <a:pt x="597" y="10"/>
                  </a:lnTo>
                  <a:lnTo>
                    <a:pt x="606" y="12"/>
                  </a:lnTo>
                  <a:lnTo>
                    <a:pt x="615" y="16"/>
                  </a:lnTo>
                  <a:lnTo>
                    <a:pt x="624" y="19"/>
                  </a:lnTo>
                  <a:lnTo>
                    <a:pt x="632" y="22"/>
                  </a:lnTo>
                  <a:lnTo>
                    <a:pt x="641" y="26"/>
                  </a:lnTo>
                  <a:lnTo>
                    <a:pt x="650" y="29"/>
                  </a:lnTo>
                  <a:lnTo>
                    <a:pt x="659" y="33"/>
                  </a:lnTo>
                  <a:lnTo>
                    <a:pt x="669" y="35"/>
                  </a:lnTo>
                  <a:lnTo>
                    <a:pt x="678" y="38"/>
                  </a:lnTo>
                  <a:lnTo>
                    <a:pt x="688" y="40"/>
                  </a:lnTo>
                  <a:lnTo>
                    <a:pt x="698" y="40"/>
                  </a:lnTo>
                  <a:lnTo>
                    <a:pt x="709" y="41"/>
                  </a:lnTo>
                  <a:lnTo>
                    <a:pt x="720" y="40"/>
                  </a:lnTo>
                  <a:lnTo>
                    <a:pt x="731" y="39"/>
                  </a:lnTo>
                  <a:lnTo>
                    <a:pt x="742" y="38"/>
                  </a:lnTo>
                  <a:lnTo>
                    <a:pt x="754" y="35"/>
                  </a:lnTo>
                  <a:lnTo>
                    <a:pt x="765" y="32"/>
                  </a:lnTo>
                  <a:lnTo>
                    <a:pt x="777" y="29"/>
                  </a:lnTo>
                  <a:lnTo>
                    <a:pt x="788" y="25"/>
                  </a:lnTo>
                  <a:lnTo>
                    <a:pt x="799" y="22"/>
                  </a:lnTo>
                  <a:lnTo>
                    <a:pt x="810" y="19"/>
                  </a:lnTo>
                  <a:lnTo>
                    <a:pt x="821" y="15"/>
                  </a:lnTo>
                  <a:lnTo>
                    <a:pt x="831" y="12"/>
                  </a:lnTo>
                  <a:lnTo>
                    <a:pt x="840" y="9"/>
                  </a:lnTo>
                  <a:lnTo>
                    <a:pt x="849" y="7"/>
                  </a:lnTo>
                  <a:lnTo>
                    <a:pt x="858" y="5"/>
                  </a:lnTo>
                  <a:lnTo>
                    <a:pt x="866" y="4"/>
                  </a:lnTo>
                  <a:lnTo>
                    <a:pt x="873" y="3"/>
                  </a:lnTo>
                  <a:lnTo>
                    <a:pt x="883" y="4"/>
                  </a:lnTo>
                  <a:lnTo>
                    <a:pt x="892" y="4"/>
                  </a:lnTo>
                  <a:lnTo>
                    <a:pt x="901" y="7"/>
                  </a:lnTo>
                  <a:lnTo>
                    <a:pt x="910" y="9"/>
                  </a:lnTo>
                  <a:lnTo>
                    <a:pt x="920" y="11"/>
                  </a:lnTo>
                  <a:lnTo>
                    <a:pt x="928" y="15"/>
                  </a:lnTo>
                  <a:lnTo>
                    <a:pt x="937" y="18"/>
                  </a:lnTo>
                  <a:lnTo>
                    <a:pt x="946" y="21"/>
                  </a:lnTo>
                  <a:lnTo>
                    <a:pt x="955" y="25"/>
                  </a:lnTo>
                  <a:lnTo>
                    <a:pt x="964" y="28"/>
                  </a:lnTo>
                  <a:lnTo>
                    <a:pt x="973" y="32"/>
                  </a:lnTo>
                  <a:lnTo>
                    <a:pt x="983" y="34"/>
                  </a:lnTo>
                  <a:lnTo>
                    <a:pt x="992" y="36"/>
                  </a:lnTo>
                  <a:lnTo>
                    <a:pt x="1002" y="39"/>
                  </a:lnTo>
                  <a:lnTo>
                    <a:pt x="1012" y="39"/>
                  </a:lnTo>
                  <a:lnTo>
                    <a:pt x="1023" y="40"/>
                  </a:lnTo>
                  <a:lnTo>
                    <a:pt x="1034" y="39"/>
                  </a:lnTo>
                  <a:lnTo>
                    <a:pt x="1046" y="38"/>
                  </a:lnTo>
                  <a:lnTo>
                    <a:pt x="1057" y="36"/>
                  </a:lnTo>
                  <a:lnTo>
                    <a:pt x="1068" y="34"/>
                  </a:lnTo>
                  <a:lnTo>
                    <a:pt x="1080" y="31"/>
                  </a:lnTo>
                  <a:lnTo>
                    <a:pt x="1091" y="27"/>
                  </a:lnTo>
                  <a:lnTo>
                    <a:pt x="1102" y="25"/>
                  </a:lnTo>
                  <a:lnTo>
                    <a:pt x="1113" y="21"/>
                  </a:lnTo>
                  <a:lnTo>
                    <a:pt x="1124" y="18"/>
                  </a:lnTo>
                  <a:lnTo>
                    <a:pt x="1134" y="14"/>
                  </a:lnTo>
                  <a:lnTo>
                    <a:pt x="1145" y="11"/>
                  </a:lnTo>
                  <a:lnTo>
                    <a:pt x="1154" y="8"/>
                  </a:lnTo>
                  <a:lnTo>
                    <a:pt x="1163" y="6"/>
                  </a:lnTo>
                  <a:lnTo>
                    <a:pt x="1172" y="4"/>
                  </a:lnTo>
                  <a:lnTo>
                    <a:pt x="1180" y="3"/>
                  </a:lnTo>
                  <a:lnTo>
                    <a:pt x="1187" y="3"/>
                  </a:lnTo>
                  <a:lnTo>
                    <a:pt x="1197" y="3"/>
                  </a:lnTo>
                  <a:lnTo>
                    <a:pt x="1206" y="4"/>
                  </a:lnTo>
                  <a:lnTo>
                    <a:pt x="1216" y="6"/>
                  </a:lnTo>
                  <a:lnTo>
                    <a:pt x="1225" y="8"/>
                  </a:lnTo>
                  <a:lnTo>
                    <a:pt x="1234" y="11"/>
                  </a:lnTo>
                  <a:lnTo>
                    <a:pt x="1243" y="14"/>
                  </a:lnTo>
                  <a:lnTo>
                    <a:pt x="1252" y="18"/>
                  </a:lnTo>
                  <a:lnTo>
                    <a:pt x="1261" y="21"/>
                  </a:lnTo>
                  <a:lnTo>
                    <a:pt x="1270" y="25"/>
                  </a:lnTo>
                  <a:lnTo>
                    <a:pt x="1279" y="28"/>
                  </a:lnTo>
                  <a:lnTo>
                    <a:pt x="1289" y="31"/>
                  </a:lnTo>
                  <a:lnTo>
                    <a:pt x="1298" y="34"/>
                  </a:lnTo>
                  <a:lnTo>
                    <a:pt x="1307" y="36"/>
                  </a:lnTo>
                  <a:lnTo>
                    <a:pt x="1318" y="38"/>
                  </a:lnTo>
                  <a:lnTo>
                    <a:pt x="1328" y="39"/>
                  </a:lnTo>
                  <a:lnTo>
                    <a:pt x="1339" y="39"/>
                  </a:lnTo>
                  <a:lnTo>
                    <a:pt x="1349" y="39"/>
                  </a:lnTo>
                  <a:lnTo>
                    <a:pt x="1361" y="38"/>
                  </a:lnTo>
                  <a:lnTo>
                    <a:pt x="1372" y="35"/>
                  </a:lnTo>
                  <a:lnTo>
                    <a:pt x="1383" y="33"/>
                  </a:lnTo>
                  <a:lnTo>
                    <a:pt x="1394" y="30"/>
                  </a:lnTo>
                  <a:lnTo>
                    <a:pt x="1406" y="26"/>
                  </a:lnTo>
                  <a:lnTo>
                    <a:pt x="1417" y="23"/>
                  </a:lnTo>
                  <a:lnTo>
                    <a:pt x="1428" y="19"/>
                  </a:lnTo>
                  <a:lnTo>
                    <a:pt x="1439" y="16"/>
                  </a:lnTo>
                  <a:lnTo>
                    <a:pt x="1448" y="12"/>
                  </a:lnTo>
                  <a:lnTo>
                    <a:pt x="1459" y="9"/>
                  </a:lnTo>
                  <a:lnTo>
                    <a:pt x="1468" y="7"/>
                  </a:lnTo>
                  <a:lnTo>
                    <a:pt x="1477" y="4"/>
                  </a:lnTo>
                  <a:lnTo>
                    <a:pt x="1485" y="3"/>
                  </a:lnTo>
                  <a:lnTo>
                    <a:pt x="1493" y="2"/>
                  </a:lnTo>
                  <a:lnTo>
                    <a:pt x="1501" y="2"/>
                  </a:lnTo>
                  <a:lnTo>
                    <a:pt x="1503" y="2"/>
                  </a:lnTo>
                  <a:lnTo>
                    <a:pt x="1504" y="2"/>
                  </a:lnTo>
                  <a:lnTo>
                    <a:pt x="1505" y="2"/>
                  </a:lnTo>
                  <a:lnTo>
                    <a:pt x="1514" y="3"/>
                  </a:lnTo>
                  <a:lnTo>
                    <a:pt x="1524" y="3"/>
                  </a:lnTo>
                  <a:lnTo>
                    <a:pt x="1533" y="5"/>
                  </a:lnTo>
                  <a:lnTo>
                    <a:pt x="1542" y="8"/>
                  </a:lnTo>
                  <a:lnTo>
                    <a:pt x="1551" y="10"/>
                  </a:lnTo>
                  <a:lnTo>
                    <a:pt x="1559" y="13"/>
                  </a:lnTo>
                  <a:lnTo>
                    <a:pt x="1569" y="17"/>
                  </a:lnTo>
                  <a:lnTo>
                    <a:pt x="1577" y="20"/>
                  </a:lnTo>
                  <a:lnTo>
                    <a:pt x="1586" y="23"/>
                  </a:lnTo>
                  <a:lnTo>
                    <a:pt x="1596" y="27"/>
                  </a:lnTo>
                  <a:lnTo>
                    <a:pt x="1604" y="31"/>
                  </a:lnTo>
                  <a:lnTo>
                    <a:pt x="1614" y="33"/>
                  </a:lnTo>
                  <a:lnTo>
                    <a:pt x="1623" y="35"/>
                  </a:lnTo>
                  <a:lnTo>
                    <a:pt x="1633" y="38"/>
                  </a:lnTo>
                  <a:lnTo>
                    <a:pt x="1643" y="38"/>
                  </a:lnTo>
                  <a:lnTo>
                    <a:pt x="1654" y="39"/>
                  </a:lnTo>
                  <a:lnTo>
                    <a:pt x="1661" y="39"/>
                  </a:lnTo>
                  <a:lnTo>
                    <a:pt x="1669" y="38"/>
                  </a:lnTo>
                  <a:lnTo>
                    <a:pt x="1677" y="37"/>
                  </a:lnTo>
                  <a:lnTo>
                    <a:pt x="1684" y="36"/>
                  </a:lnTo>
                  <a:lnTo>
                    <a:pt x="1692" y="34"/>
                  </a:lnTo>
                  <a:lnTo>
                    <a:pt x="1700" y="32"/>
                  </a:lnTo>
                  <a:lnTo>
                    <a:pt x="1708" y="31"/>
                  </a:lnTo>
                  <a:lnTo>
                    <a:pt x="1716" y="28"/>
                  </a:lnTo>
                  <a:lnTo>
                    <a:pt x="1724" y="26"/>
                  </a:lnTo>
                  <a:lnTo>
                    <a:pt x="1732" y="23"/>
                  </a:lnTo>
                  <a:lnTo>
                    <a:pt x="1739" y="21"/>
                  </a:lnTo>
                  <a:lnTo>
                    <a:pt x="1747" y="19"/>
                  </a:lnTo>
                  <a:lnTo>
                    <a:pt x="1755" y="17"/>
                  </a:lnTo>
                  <a:lnTo>
                    <a:pt x="1762" y="14"/>
                  </a:lnTo>
                  <a:lnTo>
                    <a:pt x="1768" y="12"/>
                  </a:lnTo>
                  <a:lnTo>
                    <a:pt x="1776" y="9"/>
                  </a:lnTo>
                  <a:lnTo>
                    <a:pt x="1782" y="8"/>
                  </a:lnTo>
                  <a:lnTo>
                    <a:pt x="1788" y="6"/>
                  </a:lnTo>
                  <a:lnTo>
                    <a:pt x="1794" y="5"/>
                  </a:lnTo>
                  <a:lnTo>
                    <a:pt x="1799" y="4"/>
                  </a:lnTo>
                  <a:lnTo>
                    <a:pt x="1804" y="3"/>
                  </a:lnTo>
                  <a:lnTo>
                    <a:pt x="1809" y="2"/>
                  </a:lnTo>
                  <a:lnTo>
                    <a:pt x="1814" y="1"/>
                  </a:lnTo>
                  <a:lnTo>
                    <a:pt x="1818" y="1"/>
                  </a:lnTo>
                  <a:lnTo>
                    <a:pt x="1828" y="2"/>
                  </a:lnTo>
                  <a:lnTo>
                    <a:pt x="1837" y="3"/>
                  </a:lnTo>
                  <a:lnTo>
                    <a:pt x="1846" y="5"/>
                  </a:lnTo>
                  <a:lnTo>
                    <a:pt x="1855" y="7"/>
                  </a:lnTo>
                  <a:lnTo>
                    <a:pt x="1865" y="10"/>
                  </a:lnTo>
                  <a:lnTo>
                    <a:pt x="1874" y="13"/>
                  </a:lnTo>
                  <a:lnTo>
                    <a:pt x="1883" y="17"/>
                  </a:lnTo>
                  <a:lnTo>
                    <a:pt x="1891" y="20"/>
                  </a:lnTo>
                  <a:lnTo>
                    <a:pt x="1901" y="23"/>
                  </a:lnTo>
                  <a:lnTo>
                    <a:pt x="1910" y="27"/>
                  </a:lnTo>
                  <a:lnTo>
                    <a:pt x="1919" y="30"/>
                  </a:lnTo>
                  <a:lnTo>
                    <a:pt x="1928" y="33"/>
                  </a:lnTo>
                  <a:lnTo>
                    <a:pt x="1939" y="35"/>
                  </a:lnTo>
                  <a:lnTo>
                    <a:pt x="1948" y="37"/>
                  </a:lnTo>
                  <a:lnTo>
                    <a:pt x="1958" y="38"/>
                  </a:lnTo>
                  <a:lnTo>
                    <a:pt x="1969" y="38"/>
                  </a:lnTo>
                  <a:lnTo>
                    <a:pt x="1980" y="38"/>
                  </a:lnTo>
                  <a:lnTo>
                    <a:pt x="1991" y="36"/>
                  </a:lnTo>
                  <a:lnTo>
                    <a:pt x="2002" y="35"/>
                  </a:lnTo>
                  <a:lnTo>
                    <a:pt x="2012" y="32"/>
                  </a:lnTo>
                  <a:lnTo>
                    <a:pt x="2023" y="29"/>
                  </a:lnTo>
                  <a:lnTo>
                    <a:pt x="2034" y="26"/>
                  </a:lnTo>
                  <a:lnTo>
                    <a:pt x="2045" y="23"/>
                  </a:lnTo>
                  <a:lnTo>
                    <a:pt x="2056" y="19"/>
                  </a:lnTo>
                  <a:lnTo>
                    <a:pt x="2066" y="16"/>
                  </a:lnTo>
                  <a:lnTo>
                    <a:pt x="2076" y="12"/>
                  </a:lnTo>
                  <a:lnTo>
                    <a:pt x="2086" y="9"/>
                  </a:lnTo>
                  <a:lnTo>
                    <a:pt x="2095" y="7"/>
                  </a:lnTo>
                  <a:lnTo>
                    <a:pt x="2104" y="4"/>
                  </a:lnTo>
                  <a:lnTo>
                    <a:pt x="2113" y="3"/>
                  </a:lnTo>
                  <a:lnTo>
                    <a:pt x="2121" y="1"/>
                  </a:lnTo>
                  <a:lnTo>
                    <a:pt x="2128" y="1"/>
                  </a:lnTo>
                  <a:lnTo>
                    <a:pt x="2138" y="1"/>
                  </a:lnTo>
                  <a:lnTo>
                    <a:pt x="2147" y="2"/>
                  </a:lnTo>
                  <a:lnTo>
                    <a:pt x="2156" y="4"/>
                  </a:lnTo>
                  <a:lnTo>
                    <a:pt x="2166" y="7"/>
                  </a:lnTo>
                  <a:lnTo>
                    <a:pt x="2174" y="9"/>
                  </a:lnTo>
                  <a:lnTo>
                    <a:pt x="2183" y="12"/>
                  </a:lnTo>
                  <a:lnTo>
                    <a:pt x="2193" y="16"/>
                  </a:lnTo>
                  <a:lnTo>
                    <a:pt x="2201" y="19"/>
                  </a:lnTo>
                  <a:lnTo>
                    <a:pt x="2210" y="22"/>
                  </a:lnTo>
                  <a:lnTo>
                    <a:pt x="2219" y="26"/>
                  </a:lnTo>
                  <a:lnTo>
                    <a:pt x="2229" y="29"/>
                  </a:lnTo>
                  <a:lnTo>
                    <a:pt x="2238" y="32"/>
                  </a:lnTo>
                  <a:lnTo>
                    <a:pt x="2247" y="34"/>
                  </a:lnTo>
                  <a:lnTo>
                    <a:pt x="2258" y="36"/>
                  </a:lnTo>
                  <a:lnTo>
                    <a:pt x="2268" y="37"/>
                  </a:lnTo>
                  <a:lnTo>
                    <a:pt x="2279" y="38"/>
                  </a:lnTo>
                  <a:lnTo>
                    <a:pt x="2290" y="37"/>
                  </a:lnTo>
                  <a:lnTo>
                    <a:pt x="2302" y="36"/>
                  </a:lnTo>
                  <a:lnTo>
                    <a:pt x="2315" y="34"/>
                  </a:lnTo>
                  <a:lnTo>
                    <a:pt x="2328" y="31"/>
                  </a:lnTo>
                  <a:lnTo>
                    <a:pt x="2340" y="27"/>
                  </a:lnTo>
                  <a:lnTo>
                    <a:pt x="2352" y="23"/>
                  </a:lnTo>
                  <a:lnTo>
                    <a:pt x="2365" y="19"/>
                  </a:lnTo>
                  <a:lnTo>
                    <a:pt x="2376" y="16"/>
                  </a:lnTo>
                  <a:lnTo>
                    <a:pt x="2386" y="13"/>
                  </a:lnTo>
                  <a:lnTo>
                    <a:pt x="2395" y="10"/>
                  </a:lnTo>
                  <a:lnTo>
                    <a:pt x="2405" y="7"/>
                  </a:lnTo>
                  <a:lnTo>
                    <a:pt x="2413" y="5"/>
                  </a:lnTo>
                  <a:lnTo>
                    <a:pt x="2421" y="3"/>
                  </a:lnTo>
                  <a:lnTo>
                    <a:pt x="2429" y="1"/>
                  </a:lnTo>
                  <a:lnTo>
                    <a:pt x="2437" y="1"/>
                  </a:lnTo>
                  <a:lnTo>
                    <a:pt x="2443" y="0"/>
                  </a:lnTo>
                  <a:lnTo>
                    <a:pt x="2442" y="19"/>
                  </a:lnTo>
                </a:path>
              </a:pathLst>
            </a:custGeom>
            <a:solidFill>
              <a:srgbClr val="AAF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032" name="Picture 26" descr="j0186615"/>
          <p:cNvPicPr>
            <a:picLocks noChangeAspect="1" noChangeArrowheads="1" noCrop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36525"/>
            <a:ext cx="103505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8" descr="Logo_IDSD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75" y="147638"/>
            <a:ext cx="110807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transition spd="med">
    <p:split orient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0"/>
          <p:cNvSpPr>
            <a:spLocks noGrp="1" noChangeArrowheads="1"/>
          </p:cNvSpPr>
          <p:nvPr>
            <p:ph type="ctrTitle"/>
          </p:nvPr>
        </p:nvSpPr>
        <p:spPr>
          <a:xfrm>
            <a:off x="1258888" y="1337913"/>
            <a:ext cx="7772400" cy="2406314"/>
          </a:xfrm>
        </p:spPr>
        <p:txBody>
          <a:bodyPr/>
          <a:lstStyle/>
          <a:p>
            <a:r>
              <a:rPr lang="uk-UA" sz="4000" b="1" dirty="0" smtClean="0">
                <a:ln w="10541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Голод в Україні в першій половині ХХ століття у демографічному вимірі</a:t>
            </a:r>
            <a:endParaRPr lang="uk-UA" sz="4000" dirty="0">
              <a:solidFill>
                <a:schemeClr val="tx1"/>
              </a:solidFill>
            </a:endParaRPr>
          </a:p>
        </p:txBody>
      </p:sp>
      <p:sp>
        <p:nvSpPr>
          <p:cNvPr id="2051" name="Rectangle 1"/>
          <p:cNvSpPr>
            <a:spLocks noGrp="1" noChangeArrowheads="1"/>
          </p:cNvSpPr>
          <p:nvPr>
            <p:ph type="subTitle" idx="1"/>
          </p:nvPr>
        </p:nvSpPr>
        <p:spPr>
          <a:xfrm>
            <a:off x="1536417" y="4109986"/>
            <a:ext cx="7192962" cy="1819175"/>
          </a:xfrm>
        </p:spPr>
        <p:txBody>
          <a:bodyPr/>
          <a:lstStyle/>
          <a:p>
            <a:pPr algn="r"/>
            <a:r>
              <a:rPr lang="uk-UA" b="1" i="1" dirty="0" smtClean="0">
                <a:ea typeface="ＭＳ Ｐゴシック" pitchFamily="34" charset="-128"/>
              </a:rPr>
              <a:t> </a:t>
            </a:r>
            <a:r>
              <a:rPr lang="uk-UA" sz="2800" b="1" i="1" dirty="0" smtClean="0"/>
              <a:t>О.П.</a:t>
            </a:r>
            <a:r>
              <a:rPr lang="uk-UA" sz="2800" b="1" i="1" dirty="0"/>
              <a:t> </a:t>
            </a:r>
            <a:r>
              <a:rPr lang="uk-UA" sz="2800" b="1" i="1" dirty="0" smtClean="0"/>
              <a:t>Рудницький</a:t>
            </a:r>
          </a:p>
          <a:p>
            <a:pPr algn="r"/>
            <a:r>
              <a:rPr lang="uk-UA" sz="2800" b="1" i="1" dirty="0" smtClean="0"/>
              <a:t>А.Б. Савчук</a:t>
            </a:r>
          </a:p>
          <a:p>
            <a:pPr algn="r"/>
            <a:r>
              <a:rPr lang="uk-UA" sz="2400" b="1" i="1" dirty="0" smtClean="0"/>
              <a:t>Інститут </a:t>
            </a:r>
            <a:r>
              <a:rPr lang="uk-UA" sz="2400" b="1" i="1" dirty="0"/>
              <a:t>демографії та соціальних </a:t>
            </a:r>
            <a:r>
              <a:rPr lang="uk-UA" sz="2400" b="1" i="1" dirty="0" smtClean="0"/>
              <a:t>досліджень імені </a:t>
            </a:r>
            <a:r>
              <a:rPr lang="uk-UA" sz="2400" b="1" i="1" dirty="0"/>
              <a:t>М.В. </a:t>
            </a:r>
            <a:r>
              <a:rPr lang="uk-UA" sz="2400" b="1" i="1" dirty="0" err="1"/>
              <a:t>Птухи</a:t>
            </a:r>
            <a:r>
              <a:rPr lang="uk-UA" sz="2400" b="1" i="1" dirty="0"/>
              <a:t> НАН України </a:t>
            </a:r>
            <a:endParaRPr lang="ru-RU" sz="2400" i="1" dirty="0" smtClean="0">
              <a:ea typeface="ＭＳ Ｐゴシック" pitchFamily="34" charset="-128"/>
            </a:endParaRPr>
          </a:p>
        </p:txBody>
      </p:sp>
      <p:sp>
        <p:nvSpPr>
          <p:cNvPr id="338949" name="Rectangle 5"/>
          <p:cNvSpPr>
            <a:spLocks noChangeArrowheads="1"/>
          </p:cNvSpPr>
          <p:nvPr/>
        </p:nvSpPr>
        <p:spPr bwMode="auto">
          <a:xfrm>
            <a:off x="1258888" y="1628775"/>
            <a:ext cx="734536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47675" lvl="2">
              <a:spcBef>
                <a:spcPct val="20000"/>
              </a:spcBef>
              <a:buFont typeface="Wingdings" pitchFamily="2" charset="2"/>
              <a:buNone/>
            </a:pPr>
            <a:endParaRPr lang="en-US" sz="2400" i="1"/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1066800" y="0"/>
            <a:ext cx="76200" cy="6858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3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9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371" y="665357"/>
            <a:ext cx="7126516" cy="109266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Демографічні втрати України в 1932-1934 рр.</a:t>
            </a:r>
            <a:r>
              <a:rPr lang="uk-UA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 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07CCB2-CED3-4D73-A2C6-4BB1FFD13447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19200" y="5805488"/>
            <a:ext cx="72818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bg1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 </a:t>
            </a:r>
            <a:r>
              <a:rPr lang="uk-UA" sz="1200" b="1" i="1" dirty="0">
                <a:latin typeface="+mn-lt"/>
                <a:cs typeface="+mn-cs"/>
              </a:rPr>
              <a:t>Джерело:авторські розрахунки.</a:t>
            </a:r>
            <a:endParaRPr lang="ru-RU" sz="1200" b="1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39316" y="1835211"/>
            <a:ext cx="6665367" cy="410445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41425" y="1844675"/>
          <a:ext cx="6660609" cy="4104456"/>
        </p:xfrm>
        <a:graphic>
          <a:graphicData uri="http://schemas.openxmlformats.org/drawingml/2006/table">
            <a:tbl>
              <a:tblPr/>
              <a:tblGrid>
                <a:gridCol w="1794048"/>
                <a:gridCol w="804806"/>
                <a:gridCol w="804806"/>
                <a:gridCol w="804806"/>
                <a:gridCol w="842531"/>
                <a:gridCol w="804806"/>
                <a:gridCol w="804806"/>
              </a:tblGrid>
              <a:tr h="23725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uk-UA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Тис. осіб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на 1 тис. осіб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1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Прямі 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Непрямі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Сукупні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Прямі 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Непрямі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Сукупні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14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Всі поселення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114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1932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250,0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67,1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317,2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8,0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2,1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10,1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14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1933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3529,2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267,7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3796,9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119,5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9,1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128,6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14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1934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163,3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251,2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414,4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5,9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9,0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14,9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14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1932-1934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3942,5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586,0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4528,5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133,5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19,8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153,3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52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Міське населення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725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1932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43,1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43,1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6,1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6,1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5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1933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193,9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46,2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240,1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26,5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6,3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32,8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5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1934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50,6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30,7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81,3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6,7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4,1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10,8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5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1932-1934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287,6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76,9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364,5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39,3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10,5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49,8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52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Сільське населення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725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1932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207,0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67,1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274,1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8,5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2,8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11,3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5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1933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3335,3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221,5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3556,8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150,1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10,0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160,1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5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1934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112,7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220,5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333,1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5,6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10,9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16,4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5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1932-1934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3654,9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509,1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4164,0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164,5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22,9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187,4</a:t>
                      </a:r>
                      <a:endParaRPr lang="uk-UA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713" y="818243"/>
            <a:ext cx="785223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800" b="1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Статево-вікова</a:t>
            </a:r>
            <a:r>
              <a:rPr lang="uk-UA" sz="28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 піраміда втрат населення України через </a:t>
            </a:r>
            <a:r>
              <a:rPr lang="uk-UA" sz="2800" b="1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надсмертність</a:t>
            </a:r>
            <a:r>
              <a:rPr lang="uk-UA" sz="28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 у 1932-1934 рр.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C725F-9A2F-4455-855C-0667B6426BD7}" type="slidenum">
              <a:rPr lang="ru-RU"/>
              <a:pPr>
                <a:defRPr/>
              </a:pPr>
              <a:t>11</a:t>
            </a:fld>
            <a:endParaRPr lang="ru-RU"/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4661" y="2178504"/>
            <a:ext cx="4416425" cy="440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228" y="766536"/>
            <a:ext cx="7416801" cy="9064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4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Регіональна диференціація втрат населення України через </a:t>
            </a:r>
            <a:r>
              <a:rPr lang="uk-UA" sz="2400" b="1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надсмертність</a:t>
            </a:r>
            <a:r>
              <a:rPr lang="uk-UA" sz="24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 у 1932-1933 рр.</a:t>
            </a:r>
            <a:endParaRPr lang="uk-UA" sz="2400" b="1" dirty="0">
              <a:ln>
                <a:prstDash val="solid"/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0CFA8E-EF9E-47C5-A2DB-5BAA81EADF54}" type="slidenum">
              <a:rPr lang="ru-RU"/>
              <a:pPr>
                <a:defRPr/>
              </a:pPr>
              <a:t>12</a:t>
            </a:fld>
            <a:endParaRPr lang="ru-RU"/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4270" y="1788432"/>
            <a:ext cx="6157912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714" y="679450"/>
            <a:ext cx="7518400" cy="9064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4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Регіональна диференціація втрат населення України через зниження народжуваності у 1932-1933 рр.</a:t>
            </a:r>
            <a:endParaRPr lang="uk-UA" sz="2400" b="1" dirty="0">
              <a:ln>
                <a:prstDash val="solid"/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AF97AC-4199-4864-B28C-4B7239A83CEB}" type="slidenum">
              <a:rPr lang="ru-RU"/>
              <a:pPr>
                <a:defRPr/>
              </a:pPr>
              <a:t>13</a:t>
            </a:fld>
            <a:endParaRPr lang="ru-RU"/>
          </a:p>
        </p:txBody>
      </p:sp>
      <p:pic>
        <p:nvPicPr>
          <p:cNvPr id="1536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6222" y="1760086"/>
            <a:ext cx="6254750" cy="48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609" y="740229"/>
            <a:ext cx="7617477" cy="135330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Втрати населення України, історичного центру українського етносу (Київська, Полтавська та Черкаська області), Казахстану та Півдня Європейської Росії (ПЄР)* у 1932 - 1934 рр.</a:t>
            </a:r>
            <a:r>
              <a:rPr lang="uk-UA" sz="18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, тис. осіб</a:t>
            </a:r>
            <a:r>
              <a:rPr lang="uk-UA" sz="1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 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259398-B1A9-4784-9872-55170C5D9CAC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36361" y="5852832"/>
            <a:ext cx="78581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bg1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 </a:t>
            </a:r>
            <a:r>
              <a:rPr lang="uk-UA" sz="1200" b="1" i="1" dirty="0">
                <a:latin typeface="+mn-lt"/>
                <a:cs typeface="+mn-cs"/>
              </a:rPr>
              <a:t>Джерело:авторські розрахунки.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i="1" dirty="0" smtClean="0">
                <a:latin typeface="+mn-lt"/>
                <a:cs typeface="+mn-cs"/>
              </a:rPr>
              <a:t>*Центрально-Чорноземний, </a:t>
            </a:r>
            <a:r>
              <a:rPr lang="uk-UA" sz="1200" b="1" i="1" dirty="0" err="1" smtClean="0">
                <a:latin typeface="+mn-lt"/>
                <a:cs typeface="+mn-cs"/>
              </a:rPr>
              <a:t>Середньо-Волжський</a:t>
            </a:r>
            <a:r>
              <a:rPr lang="uk-UA" sz="1200" b="1" i="1" dirty="0" smtClean="0">
                <a:latin typeface="+mn-lt"/>
                <a:cs typeface="+mn-cs"/>
              </a:rPr>
              <a:t>, </a:t>
            </a:r>
            <a:r>
              <a:rPr lang="uk-UA" sz="1200" b="1" i="1" dirty="0" err="1" smtClean="0">
                <a:latin typeface="+mn-lt"/>
                <a:cs typeface="+mn-cs"/>
              </a:rPr>
              <a:t>Нижньо-Волжський</a:t>
            </a:r>
            <a:r>
              <a:rPr lang="uk-UA" sz="1200" b="1" i="1" dirty="0" smtClean="0">
                <a:latin typeface="+mn-lt"/>
                <a:cs typeface="+mn-cs"/>
              </a:rPr>
              <a:t>, </a:t>
            </a:r>
            <a:r>
              <a:rPr lang="uk-UA" sz="1200" b="1" i="1" dirty="0" err="1" smtClean="0">
                <a:latin typeface="+mn-lt"/>
                <a:cs typeface="+mn-cs"/>
              </a:rPr>
              <a:t>Північно-Кавказький</a:t>
            </a:r>
            <a:r>
              <a:rPr lang="uk-UA" sz="1200" b="1" i="1" dirty="0" smtClean="0">
                <a:latin typeface="+mn-lt"/>
                <a:cs typeface="+mn-cs"/>
              </a:rPr>
              <a:t> регіони</a:t>
            </a:r>
            <a:endParaRPr lang="uk-UA" sz="1200" dirty="0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338" y="2322286"/>
            <a:ext cx="7655835" cy="3554985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234435"/>
              </p:ext>
            </p:extLst>
          </p:nvPr>
        </p:nvGraphicFramePr>
        <p:xfrm>
          <a:off x="666750" y="2322287"/>
          <a:ext cx="7693479" cy="3555077"/>
        </p:xfrm>
        <a:graphic>
          <a:graphicData uri="http://schemas.openxmlformats.org/drawingml/2006/table">
            <a:tbl>
              <a:tblPr/>
              <a:tblGrid>
                <a:gridCol w="1908827"/>
                <a:gridCol w="799889"/>
                <a:gridCol w="1223855"/>
                <a:gridCol w="942554"/>
                <a:gridCol w="870050"/>
                <a:gridCol w="1097512"/>
                <a:gridCol w="850792"/>
              </a:tblGrid>
              <a:tr h="21743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Україна</a:t>
                      </a:r>
                      <a:endParaRPr lang="uk-UA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Історичний центр українського етносу</a:t>
                      </a:r>
                      <a:endParaRPr lang="uk-UA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Казахстан</a:t>
                      </a:r>
                      <a:endParaRPr lang="uk-UA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Регіон ПЄР</a:t>
                      </a:r>
                      <a:endParaRPr lang="uk-UA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 тому числі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Краснодарський край</a:t>
                      </a:r>
                      <a:endParaRPr lang="uk-UA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Саратовська область</a:t>
                      </a:r>
                      <a:endParaRPr lang="uk-UA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873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Чисельність населення на 1.01.1932 р. </a:t>
                      </a:r>
                      <a:endParaRPr lang="uk-UA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31 342</a:t>
                      </a:r>
                      <a:endParaRPr lang="uk-UA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6 681</a:t>
                      </a:r>
                      <a:endParaRPr lang="uk-UA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6 523</a:t>
                      </a:r>
                      <a:endParaRPr lang="uk-UA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46 889</a:t>
                      </a:r>
                      <a:endParaRPr lang="uk-UA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3 241</a:t>
                      </a:r>
                      <a:endParaRPr lang="uk-UA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2 132</a:t>
                      </a:r>
                      <a:endParaRPr lang="uk-UA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873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Чисельність населення на 1.01.1935 р. </a:t>
                      </a:r>
                      <a:endParaRPr lang="uk-UA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27 925</a:t>
                      </a:r>
                      <a:endParaRPr lang="uk-UA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5 438</a:t>
                      </a:r>
                      <a:endParaRPr lang="uk-UA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5 009</a:t>
                      </a:r>
                      <a:endParaRPr lang="uk-UA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44 978</a:t>
                      </a:r>
                      <a:endParaRPr lang="uk-UA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2 936</a:t>
                      </a:r>
                      <a:endParaRPr lang="uk-UA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1 776</a:t>
                      </a:r>
                      <a:endParaRPr lang="uk-UA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435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Зміни чисельності </a:t>
                      </a:r>
                      <a:endParaRPr lang="uk-UA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-3 417</a:t>
                      </a:r>
                      <a:endParaRPr lang="uk-UA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-1 243</a:t>
                      </a:r>
                      <a:endParaRPr lang="uk-UA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-1 515</a:t>
                      </a:r>
                      <a:endParaRPr lang="uk-UA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-1 911</a:t>
                      </a:r>
                      <a:endParaRPr lang="uk-UA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-305</a:t>
                      </a:r>
                      <a:endParaRPr lang="uk-UA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-356</a:t>
                      </a:r>
                      <a:endParaRPr lang="uk-UA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873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Природний приріст за період 1932-1934 рр. </a:t>
                      </a:r>
                      <a:endParaRPr lang="uk-UA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-3 329</a:t>
                      </a:r>
                      <a:endParaRPr lang="uk-UA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-1 301</a:t>
                      </a:r>
                      <a:endParaRPr lang="uk-UA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-1 183</a:t>
                      </a:r>
                      <a:endParaRPr lang="uk-UA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-1 043</a:t>
                      </a:r>
                      <a:endParaRPr lang="uk-UA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-212</a:t>
                      </a:r>
                      <a:endParaRPr lang="uk-UA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-239</a:t>
                      </a:r>
                      <a:endParaRPr lang="uk-UA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873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Втрати за період   1932-1934 рр., у т.ч. </a:t>
                      </a:r>
                      <a:endParaRPr lang="uk-UA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uk-UA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uk-UA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uk-UA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uk-UA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uk-UA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uk-UA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435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прямі</a:t>
                      </a:r>
                      <a:endParaRPr lang="uk-UA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3 942</a:t>
                      </a:r>
                      <a:endParaRPr lang="uk-UA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1 284</a:t>
                      </a:r>
                      <a:endParaRPr lang="uk-UA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1 258</a:t>
                      </a:r>
                      <a:endParaRPr lang="uk-UA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1 953</a:t>
                      </a:r>
                      <a:endParaRPr lang="uk-UA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266</a:t>
                      </a:r>
                      <a:endParaRPr lang="uk-UA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</a:t>
                      </a:r>
                      <a:endParaRPr lang="uk-UA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435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прямі, на 1000 осіб </a:t>
                      </a:r>
                      <a:endParaRPr lang="uk-UA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133,5</a:t>
                      </a:r>
                      <a:endParaRPr lang="uk-UA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194,9</a:t>
                      </a:r>
                      <a:endParaRPr lang="uk-UA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224,2</a:t>
                      </a:r>
                      <a:endParaRPr lang="uk-UA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41,8</a:t>
                      </a:r>
                      <a:endParaRPr lang="uk-UA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84,4</a:t>
                      </a:r>
                      <a:endParaRPr lang="uk-UA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102,1</a:t>
                      </a:r>
                      <a:endParaRPr lang="uk-UA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435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непрямі</a:t>
                      </a:r>
                      <a:endParaRPr lang="uk-UA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586</a:t>
                      </a:r>
                      <a:endParaRPr lang="uk-UA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  <a:endParaRPr lang="uk-UA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</a:t>
                      </a:r>
                      <a:endParaRPr lang="uk-UA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1 036</a:t>
                      </a:r>
                      <a:endParaRPr lang="uk-UA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  <a:endParaRPr lang="uk-UA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  <a:endParaRPr lang="uk-UA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435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непрямі, на 1000 осіб </a:t>
                      </a:r>
                      <a:endParaRPr lang="uk-UA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19,8</a:t>
                      </a:r>
                      <a:endParaRPr lang="uk-UA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10,4</a:t>
                      </a:r>
                      <a:endParaRPr lang="uk-UA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40,6</a:t>
                      </a:r>
                      <a:endParaRPr lang="uk-UA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22,2</a:t>
                      </a:r>
                      <a:endParaRPr lang="uk-UA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18,2</a:t>
                      </a:r>
                      <a:endParaRPr lang="uk-UA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36,7</a:t>
                      </a:r>
                      <a:endParaRPr lang="uk-UA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635" y="984109"/>
            <a:ext cx="8176393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Етнічна структура втрат населення України через </a:t>
            </a:r>
            <a:r>
              <a:rPr lang="uk-UA" sz="3200" b="1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надсмертність</a:t>
            </a:r>
            <a:r>
              <a:rPr lang="uk-UA" sz="32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 у 1932 -1934 рр.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7EBBB-B132-482C-84D3-3A9A9A2792B0}" type="slidenum">
              <a:rPr lang="ru-RU"/>
              <a:pPr>
                <a:defRPr/>
              </a:pPr>
              <a:t>15</a:t>
            </a:fld>
            <a:endParaRPr lang="ru-RU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4432" y="2538867"/>
            <a:ext cx="6129111" cy="368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609" y="1302296"/>
            <a:ext cx="8229600" cy="58860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Демографічні втрати України в </a:t>
            </a:r>
            <a:br>
              <a:rPr lang="uk-UA" sz="32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</a:br>
            <a:r>
              <a:rPr lang="uk-UA" sz="32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1946-1947 рр.</a:t>
            </a:r>
            <a:r>
              <a:rPr lang="uk-UA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 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C282B-C5CD-4B32-AA7A-E7758D65B16B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17600" y="5208588"/>
            <a:ext cx="73834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bg1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 </a:t>
            </a:r>
            <a:r>
              <a:rPr lang="uk-UA" sz="1200" b="1" i="1" dirty="0">
                <a:latin typeface="+mn-lt"/>
                <a:cs typeface="+mn-cs"/>
              </a:rPr>
              <a:t>Джерело:авторські розрахунки.</a:t>
            </a:r>
            <a:endParaRPr lang="ru-RU" sz="1200" b="1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2073" y="2585616"/>
            <a:ext cx="7200800" cy="223224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57956" y="2586038"/>
          <a:ext cx="7200800" cy="2232248"/>
        </p:xfrm>
        <a:graphic>
          <a:graphicData uri="http://schemas.openxmlformats.org/drawingml/2006/table">
            <a:tbl>
              <a:tblPr/>
              <a:tblGrid>
                <a:gridCol w="1950596"/>
                <a:gridCol w="875034"/>
                <a:gridCol w="875034"/>
                <a:gridCol w="875034"/>
                <a:gridCol w="875034"/>
                <a:gridCol w="875034"/>
                <a:gridCol w="875034"/>
              </a:tblGrid>
              <a:tr h="43769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Тис. осіб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 1 тис. осіб</a:t>
                      </a:r>
                      <a:endParaRPr lang="uk-UA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95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Прямі 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Непрямі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Сукупні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Прямі 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Непрямі</a:t>
                      </a:r>
                      <a:endParaRPr lang="uk-UA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Сукупні</a:t>
                      </a:r>
                      <a:endParaRPr lang="uk-UA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580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Всі поселення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326,4</a:t>
                      </a:r>
                      <a:endParaRPr lang="uk-UA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200,3</a:t>
                      </a:r>
                      <a:endParaRPr lang="uk-UA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526,8</a:t>
                      </a:r>
                      <a:endParaRPr lang="uk-UA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11,3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18,2</a:t>
                      </a:r>
                      <a:endParaRPr lang="uk-UA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696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Міське населення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128,9</a:t>
                      </a:r>
                      <a:endParaRPr lang="uk-UA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19,5</a:t>
                      </a:r>
                      <a:endParaRPr lang="uk-UA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148,4</a:t>
                      </a:r>
                      <a:endParaRPr lang="uk-UA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14,0</a:t>
                      </a:r>
                      <a:endParaRPr lang="uk-UA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16,2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696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Сільське населення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197,5</a:t>
                      </a:r>
                      <a:endParaRPr lang="uk-UA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180,8</a:t>
                      </a:r>
                      <a:endParaRPr lang="uk-UA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378,3</a:t>
                      </a:r>
                      <a:endParaRPr lang="uk-UA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  <a:endParaRPr lang="uk-UA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9,2</a:t>
                      </a:r>
                      <a:endParaRPr lang="uk-UA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19,2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416" y="839107"/>
            <a:ext cx="8253413" cy="9064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4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Регіональна диференціація втрат населення України через </a:t>
            </a:r>
            <a:r>
              <a:rPr lang="uk-UA" sz="2400" b="1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надсмертність</a:t>
            </a:r>
            <a:r>
              <a:rPr lang="uk-UA" sz="24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 у 1946-1947 рр.</a:t>
            </a:r>
            <a:endParaRPr lang="uk-UA" sz="2400" b="1" dirty="0">
              <a:ln>
                <a:prstDash val="solid"/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032A8-A368-4776-B8A7-9A6FC91AF9EC}" type="slidenum">
              <a:rPr lang="ru-RU"/>
              <a:pPr>
                <a:defRPr/>
              </a:pPr>
              <a:t>17</a:t>
            </a:fld>
            <a:endParaRPr lang="ru-RU"/>
          </a:p>
        </p:txBody>
      </p:sp>
      <p:pic>
        <p:nvPicPr>
          <p:cNvPr id="19460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3325" y="1688420"/>
            <a:ext cx="6794046" cy="477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228" y="868136"/>
            <a:ext cx="7634515" cy="109129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4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Регіональна диференціація втрат населення України через зниження народжуваності у 1946-1947 рр.</a:t>
            </a:r>
            <a:endParaRPr lang="uk-UA" sz="2400" b="1" dirty="0">
              <a:ln>
                <a:prstDash val="solid"/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E879B-2782-42D3-8573-B17B4072BB61}" type="slidenum">
              <a:rPr lang="ru-RU"/>
              <a:pPr>
                <a:defRPr/>
              </a:pPr>
              <a:t>18</a:t>
            </a:fld>
            <a:endParaRPr lang="ru-RU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1157" y="1905681"/>
            <a:ext cx="6576558" cy="464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85786" y="2428868"/>
            <a:ext cx="7786742" cy="1071570"/>
          </a:xfrm>
          <a:prstGeom prst="rect">
            <a:avLst/>
          </a:prstGeom>
          <a:ln/>
          <a:effectLst>
            <a:glow rad="101600">
              <a:srgbClr val="FFFF00">
                <a:alpha val="60000"/>
              </a:srgb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75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uk-UA" sz="5000" b="1" dirty="0">
                <a:ln w="50800"/>
                <a:solidFill>
                  <a:schemeClr val="tx1"/>
                </a:solidFill>
                <a:latin typeface="Century" pitchFamily="18" charset="0"/>
                <a:ea typeface="+mj-ea"/>
                <a:cs typeface="+mj-cs"/>
              </a:rPr>
              <a:t>ДЯКУЮ  ЗА  УВАГУ!!!</a:t>
            </a:r>
            <a:endParaRPr lang="ru-RU" sz="5000" b="1" dirty="0">
              <a:ln w="50800"/>
              <a:solidFill>
                <a:schemeClr val="tx1"/>
              </a:solidFill>
              <a:latin typeface="Century" pitchFamily="18" charset="0"/>
              <a:ea typeface="+mj-ea"/>
              <a:cs typeface="+mj-c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15D3C-335E-4568-B942-8F217BCA2F1A}" type="slidenum">
              <a:rPr lang="ru-RU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68558"/>
            <a:ext cx="8229600" cy="109266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Структура померлих в Україні за ХІХ і ХХ сторіччя</a:t>
            </a:r>
            <a:r>
              <a:rPr lang="ru-RU" sz="20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,</a:t>
            </a:r>
            <a:r>
              <a:rPr lang="ru-RU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</a:t>
            </a:r>
            <a:r>
              <a:rPr lang="ru-RU" sz="32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тис. </a:t>
            </a:r>
            <a:r>
              <a:rPr lang="uk-UA" sz="32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осіб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BAE3CC-C678-409D-BD96-A452D7ACF013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43314" y="5863771"/>
            <a:ext cx="665774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bg1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 </a:t>
            </a:r>
            <a:r>
              <a:rPr lang="uk-UA" sz="1400" b="1" i="1" dirty="0">
                <a:latin typeface="+mn-lt"/>
                <a:cs typeface="+mn-cs"/>
              </a:rPr>
              <a:t>Джерело:авторські</a:t>
            </a:r>
            <a:r>
              <a:rPr lang="uk-UA" b="1" i="1" dirty="0">
                <a:latin typeface="+mn-lt"/>
                <a:cs typeface="+mn-cs"/>
              </a:rPr>
              <a:t> </a:t>
            </a:r>
            <a:r>
              <a:rPr lang="uk-UA" sz="1400" b="1" i="1" dirty="0">
                <a:latin typeface="+mn-lt"/>
                <a:cs typeface="+mn-cs"/>
              </a:rPr>
              <a:t>розрахунки</a:t>
            </a:r>
            <a:r>
              <a:rPr lang="uk-UA" b="1" i="1" dirty="0">
                <a:latin typeface="+mn-lt"/>
                <a:cs typeface="+mn-cs"/>
              </a:rPr>
              <a:t>.</a:t>
            </a:r>
            <a:endParaRPr lang="ru-RU" b="1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21181" y="2207681"/>
            <a:ext cx="6017295" cy="3676001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828799" y="2193018"/>
          <a:ext cx="6008916" cy="3666919"/>
        </p:xfrm>
        <a:graphic>
          <a:graphicData uri="http://schemas.openxmlformats.org/drawingml/2006/table">
            <a:tbl>
              <a:tblPr/>
              <a:tblGrid>
                <a:gridCol w="3384222"/>
                <a:gridCol w="1312347"/>
                <a:gridCol w="1312347"/>
              </a:tblGrid>
              <a:tr h="26192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ХІХ сторіччя</a:t>
                      </a:r>
                      <a:endParaRPr lang="uk-UA" sz="12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1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ХХ сторіччя</a:t>
                      </a:r>
                      <a:endParaRPr lang="uk-UA" sz="1200" b="1" i="0" u="none" strike="noStrike" noProof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845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Загальна кількість померлих за сторіччя</a:t>
                      </a:r>
                      <a:endParaRPr lang="uk-UA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65 335</a:t>
                      </a:r>
                      <a:endParaRPr lang="uk-UA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76 176</a:t>
                      </a:r>
                      <a:endParaRPr lang="uk-UA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23"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тому числі:</a:t>
                      </a:r>
                      <a:endParaRPr lang="uk-UA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uk-UA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uk-UA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692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кількість померлих за "нормою", яка визначена </a:t>
                      </a:r>
                      <a:r>
                        <a:rPr lang="uk-UA" sz="1200" b="0" i="0" u="none" strike="noStrike" noProof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трендовими</a:t>
                      </a:r>
                      <a:r>
                        <a:rPr lang="uk-UA" sz="12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характеристиками еволюції смертності в </a:t>
                      </a:r>
                      <a:r>
                        <a:rPr lang="uk-UA" sz="1200" b="0" i="0" u="none" strike="noStrike" noProof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некризові</a:t>
                      </a:r>
                      <a:r>
                        <a:rPr lang="uk-UA" sz="12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періоди</a:t>
                      </a:r>
                      <a:endParaRPr lang="uk-UA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61 735</a:t>
                      </a:r>
                      <a:endParaRPr lang="uk-UA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59 858</a:t>
                      </a:r>
                      <a:endParaRPr lang="uk-UA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768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кількість померлих понад визначеною "нормою" (втрати населення через </a:t>
                      </a:r>
                      <a:r>
                        <a:rPr lang="uk-UA" sz="1200" b="0" i="0" u="none" strike="noStrike" noProof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надсмертність</a:t>
                      </a:r>
                      <a:r>
                        <a:rPr lang="uk-UA" sz="12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uk-UA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3 600</a:t>
                      </a:r>
                      <a:endParaRPr lang="uk-UA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16 318</a:t>
                      </a:r>
                      <a:endParaRPr lang="uk-UA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768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Питома вага втрат населення через </a:t>
                      </a:r>
                      <a:r>
                        <a:rPr lang="uk-UA" sz="1200" b="0" i="0" u="none" strike="noStrike" noProof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надсмертність</a:t>
                      </a:r>
                      <a:r>
                        <a:rPr lang="uk-UA" sz="12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у загальному підсумку померлих, %</a:t>
                      </a:r>
                      <a:endParaRPr lang="uk-UA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5,51%</a:t>
                      </a:r>
                      <a:endParaRPr lang="uk-UA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21,42%</a:t>
                      </a:r>
                      <a:endParaRPr lang="uk-UA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095" y="984672"/>
            <a:ext cx="8229600" cy="109266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Структура померлих в Україні за ХІХ і ХХ сторіччя</a:t>
            </a:r>
            <a:r>
              <a:rPr lang="ru-RU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 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232601-EA6E-433A-8956-34FA5630B007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2938" y="5643563"/>
            <a:ext cx="7858125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bg1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 </a:t>
            </a:r>
            <a:r>
              <a:rPr lang="uk-UA" sz="1400" b="1" i="1" dirty="0">
                <a:latin typeface="+mn-lt"/>
                <a:cs typeface="+mn-cs"/>
              </a:rPr>
              <a:t>Джерело:авторські розрахунки.</a:t>
            </a:r>
            <a:endParaRPr lang="ru-RU" sz="1400" b="1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+mn-lt"/>
              <a:cs typeface="+mn-cs"/>
            </a:endParaRP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424" y="2395085"/>
            <a:ext cx="363378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1339" y="2446792"/>
            <a:ext cx="36337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580" y="942256"/>
            <a:ext cx="8229600" cy="109266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4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Втрати населення України у ХХ сторіччі за характером пертурбаційних явищ (в сучасних межах)</a:t>
            </a:r>
            <a:r>
              <a:rPr lang="uk-UA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 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34FC2-A3E4-4F66-9D4D-E839813684AF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9543" y="6037942"/>
            <a:ext cx="748506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bg1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 </a:t>
            </a:r>
            <a:r>
              <a:rPr lang="uk-UA" sz="1400" b="1" i="1" dirty="0">
                <a:latin typeface="+mn-lt"/>
                <a:cs typeface="+mn-cs"/>
              </a:rPr>
              <a:t>Джерело:авторські розрахунки.</a:t>
            </a:r>
            <a:endParaRPr lang="ru-RU" sz="1400" b="1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4644" y="2135674"/>
            <a:ext cx="7056784" cy="396044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46629" y="2150609"/>
          <a:ext cx="7055762" cy="3960439"/>
        </p:xfrm>
        <a:graphic>
          <a:graphicData uri="http://schemas.openxmlformats.org/drawingml/2006/table">
            <a:tbl>
              <a:tblPr/>
              <a:tblGrid>
                <a:gridCol w="716463"/>
                <a:gridCol w="2093198"/>
                <a:gridCol w="727000"/>
                <a:gridCol w="727000"/>
                <a:gridCol w="769144"/>
                <a:gridCol w="674319"/>
                <a:gridCol w="674319"/>
                <a:gridCol w="674319"/>
              </a:tblGrid>
              <a:tr h="2052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Період</a:t>
                      </a:r>
                      <a:endParaRPr lang="uk-UA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Причини втрат</a:t>
                      </a:r>
                      <a:endParaRPr lang="uk-UA" sz="12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Тис. осіб</a:t>
                      </a:r>
                      <a:endParaRPr lang="uk-UA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На 1000 осіб населення</a:t>
                      </a:r>
                      <a:endParaRPr lang="uk-UA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3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Прямі</a:t>
                      </a:r>
                      <a:endParaRPr lang="uk-UA" sz="12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Непрямі</a:t>
                      </a:r>
                      <a:endParaRPr lang="uk-UA" sz="12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Сукупні</a:t>
                      </a:r>
                      <a:endParaRPr lang="uk-UA" sz="12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Прямі</a:t>
                      </a:r>
                      <a:endParaRPr lang="uk-UA" sz="12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Непрямі</a:t>
                      </a:r>
                      <a:endParaRPr lang="uk-UA" sz="12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Сукупні</a:t>
                      </a:r>
                      <a:endParaRPr lang="uk-UA" sz="12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1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1904-1905</a:t>
                      </a:r>
                      <a:endParaRPr lang="uk-UA" sz="12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Російсько-японська війна і революція</a:t>
                      </a:r>
                      <a:endParaRPr lang="uk-UA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0.4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0.4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09"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1910</a:t>
                      </a:r>
                      <a:endParaRPr lang="uk-UA" sz="12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Епідемія холери</a:t>
                      </a:r>
                      <a:endParaRPr lang="uk-UA" sz="12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147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147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4.2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4.2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1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1914-1917</a:t>
                      </a:r>
                      <a:endParaRPr lang="uk-UA" sz="12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Перша світова війна і революція</a:t>
                      </a:r>
                      <a:endParaRPr lang="uk-UA" sz="12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783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1,400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2,183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21.3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38.1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59.4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1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1918-1920</a:t>
                      </a:r>
                      <a:endParaRPr lang="uk-UA" sz="12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Визвольні змагання, локальні війни, масові епідемії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1,563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1,020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2,584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42.9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28.0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70.8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09"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1921-1923</a:t>
                      </a:r>
                      <a:endParaRPr lang="uk-UA" sz="12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Голод та епідемії</a:t>
                      </a:r>
                      <a:endParaRPr lang="uk-UA" sz="12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528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712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1,240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14.6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19.7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34.3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09"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1932-1934</a:t>
                      </a:r>
                      <a:endParaRPr lang="uk-UA" sz="12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Голодомор</a:t>
                      </a:r>
                      <a:endParaRPr lang="uk-UA" sz="12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3,942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586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4,529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133.5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19.8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153.3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09"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1937-1938</a:t>
                      </a:r>
                      <a:endParaRPr lang="uk-UA" sz="12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Терор</a:t>
                      </a:r>
                      <a:endParaRPr lang="uk-UA" sz="12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178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178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4.4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4.4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09"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1939-1945</a:t>
                      </a:r>
                      <a:endParaRPr lang="uk-UA" sz="12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Друга світова війна</a:t>
                      </a:r>
                      <a:endParaRPr lang="uk-UA" sz="12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7,525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2,370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9,894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198.7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62.6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261.3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09"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1946-1947</a:t>
                      </a:r>
                      <a:endParaRPr lang="uk-UA" sz="12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Голод</a:t>
                      </a:r>
                      <a:endParaRPr lang="uk-UA" sz="12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406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208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614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11.7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6.0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17.7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09"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1969-1984</a:t>
                      </a:r>
                      <a:endParaRPr lang="uk-UA" sz="12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"Криза смертності"</a:t>
                      </a:r>
                      <a:endParaRPr lang="uk-UA" sz="12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911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664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1,575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18.6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13.5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32.1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4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1991-2012</a:t>
                      </a:r>
                      <a:endParaRPr lang="uk-UA" sz="12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Трансформаційні реформи</a:t>
                      </a:r>
                      <a:endParaRPr lang="uk-UA" sz="12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878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4,989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5,867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18.1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102.9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121.0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4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1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Всього</a:t>
                      </a:r>
                      <a:endParaRPr lang="uk-UA" sz="1200" b="1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1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uk-UA" sz="1200" b="1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16,877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11,947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28,824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09"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Чоловіки</a:t>
                      </a:r>
                      <a:endParaRPr lang="uk-UA" sz="12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uk-UA" sz="12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11,954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6,179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18,133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09"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Жінки</a:t>
                      </a:r>
                      <a:endParaRPr lang="uk-UA" sz="12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uk-UA" sz="12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4,923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5,768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10,692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838" y="812191"/>
            <a:ext cx="7211077" cy="109266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400" b="1" dirty="0">
                <a:ln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Втрати населення України </a:t>
            </a:r>
            <a:r>
              <a:rPr lang="uk-UA" sz="24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у </a:t>
            </a:r>
            <a:r>
              <a:rPr lang="uk-UA" sz="2400" b="1" dirty="0">
                <a:ln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ХХ сторіччі за характером пертурбаційних явищ (в сучасних межах)</a:t>
            </a:r>
            <a:r>
              <a:rPr lang="uk-UA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 </a:t>
            </a:r>
            <a:r>
              <a:rPr lang="uk-UA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 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74AB8-3162-4AA4-AA8D-266D5836A246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70743" y="6183086"/>
            <a:ext cx="67303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bg1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 </a:t>
            </a:r>
            <a:r>
              <a:rPr lang="uk-UA" sz="1200" b="1" i="1" dirty="0">
                <a:latin typeface="+mn-lt"/>
                <a:cs typeface="+mn-cs"/>
              </a:rPr>
              <a:t>Джерело:авторські розрахунки.</a:t>
            </a:r>
            <a:endParaRPr lang="ru-RU" sz="1200" b="1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  <a:cs typeface="+mn-cs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2440" y="1963755"/>
            <a:ext cx="5058590" cy="434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886" y="610965"/>
            <a:ext cx="6966857" cy="109266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400" b="1" dirty="0">
                <a:ln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Втрати населення України </a:t>
            </a:r>
            <a:r>
              <a:rPr lang="uk-UA" sz="24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у </a:t>
            </a:r>
            <a:r>
              <a:rPr lang="uk-UA" sz="2400" b="1" dirty="0">
                <a:ln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ХХ сторіччі за характером пертурбаційних явищ (в сучасних межах)</a:t>
            </a:r>
            <a:r>
              <a:rPr lang="uk-UA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 </a:t>
            </a:r>
            <a:endParaRPr lang="uk-UA" sz="24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EEA82-E156-4CEB-812C-5ED76F90EE43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77143" y="6211669"/>
            <a:ext cx="6396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bg1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 </a:t>
            </a:r>
            <a:r>
              <a:rPr lang="uk-UA" sz="1200" b="1" i="1" dirty="0">
                <a:latin typeface="+mn-lt"/>
                <a:cs typeface="+mn-cs"/>
              </a:rPr>
              <a:t>Джерело:авторські розрахунки.</a:t>
            </a:r>
            <a:endParaRPr lang="ru-RU" sz="1200" b="1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  <a:cs typeface="+mn-cs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2821" y="1861592"/>
            <a:ext cx="4684035" cy="443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771" y="581937"/>
            <a:ext cx="7228115" cy="109266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4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Втрати населення України у ХХ сторіччі за характером періодів пертурбаційних явищ (в сучасних межах)</a:t>
            </a:r>
            <a:r>
              <a:rPr lang="uk-UA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 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F5371-7491-4534-8506-7F173FF73CF9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30400" y="6211669"/>
            <a:ext cx="64794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bg1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 </a:t>
            </a:r>
            <a:r>
              <a:rPr lang="uk-UA" sz="1200" b="1" i="1" dirty="0">
                <a:latin typeface="+mn-lt"/>
                <a:cs typeface="+mn-cs"/>
              </a:rPr>
              <a:t>Джерело:авторські розрахунки.</a:t>
            </a:r>
            <a:endParaRPr lang="ru-RU" sz="1200" b="1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  <a:cs typeface="+mn-cs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9304" y="1760555"/>
            <a:ext cx="5175267" cy="4451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0857" y="546985"/>
            <a:ext cx="6923314" cy="157163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8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Баланс</a:t>
            </a:r>
            <a:r>
              <a:rPr lang="ru-RU" sz="28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 </a:t>
            </a:r>
            <a:r>
              <a:rPr lang="uk-UA" sz="28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чисельності</a:t>
            </a:r>
            <a:r>
              <a:rPr lang="ru-RU" sz="28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 </a:t>
            </a:r>
            <a:r>
              <a:rPr lang="uk-UA" sz="28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населення</a:t>
            </a:r>
            <a:r>
              <a:rPr lang="ru-RU" sz="28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 </a:t>
            </a:r>
            <a:r>
              <a:rPr lang="uk-UA" sz="28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України</a:t>
            </a:r>
            <a:r>
              <a:rPr lang="ru-RU" sz="28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800" b="1" dirty="0">
                <a:ln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за ХІХ і ХХ </a:t>
            </a:r>
            <a:r>
              <a:rPr lang="uk-UA" sz="28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сторіччя</a:t>
            </a:r>
            <a:r>
              <a:rPr lang="ru-RU" sz="28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, </a:t>
            </a:r>
            <a:br>
              <a:rPr lang="ru-RU" sz="28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тис</a:t>
            </a:r>
            <a:r>
              <a:rPr lang="ru-RU" sz="2800" b="1" dirty="0">
                <a:ln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. </a:t>
            </a:r>
            <a:r>
              <a:rPr lang="uk-UA" sz="28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осіб</a:t>
            </a:r>
            <a: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 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79FF5-DFC7-4062-874E-936A3F5E9D6D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14287" y="5817734"/>
            <a:ext cx="6744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bg1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 </a:t>
            </a:r>
            <a:r>
              <a:rPr lang="uk-UA" sz="1200" b="1" i="1" dirty="0">
                <a:latin typeface="+mn-lt"/>
                <a:cs typeface="+mn-cs"/>
              </a:rPr>
              <a:t>Джерело:авторські розрахунки.</a:t>
            </a:r>
            <a:endParaRPr lang="ru-RU" sz="1200" b="1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7083" y="2129262"/>
            <a:ext cx="5107204" cy="3690967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82990" y="2143351"/>
          <a:ext cx="5096781" cy="3633337"/>
        </p:xfrm>
        <a:graphic>
          <a:graphicData uri="http://schemas.openxmlformats.org/drawingml/2006/table">
            <a:tbl>
              <a:tblPr/>
              <a:tblGrid>
                <a:gridCol w="2520833"/>
                <a:gridCol w="1287974"/>
                <a:gridCol w="1287974"/>
              </a:tblGrid>
              <a:tr h="293402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uk-UA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ХІХ сторіччя</a:t>
                      </a:r>
                      <a:endParaRPr lang="uk-UA" sz="1400" b="1" i="0" u="none" strike="noStrike" noProof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ХХ сторіччя</a:t>
                      </a:r>
                      <a:endParaRPr lang="uk-UA" sz="14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805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Чисельність населення на початок сторіччя</a:t>
                      </a:r>
                      <a:endParaRPr lang="uk-UA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10 946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30 902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403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Кількість народжених</a:t>
                      </a:r>
                      <a:endParaRPr lang="uk-UA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84 883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97444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403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Кількість померлих</a:t>
                      </a:r>
                      <a:endParaRPr lang="uk-UA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65 335</a:t>
                      </a:r>
                      <a:endParaRPr lang="uk-UA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76176</a:t>
                      </a:r>
                      <a:endParaRPr lang="uk-UA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403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Природний приріст</a:t>
                      </a:r>
                      <a:endParaRPr lang="uk-UA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19 548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21 268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403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Міграційний приріст</a:t>
                      </a:r>
                      <a:endParaRPr lang="uk-UA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409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-3 506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805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Чисельність населення на кінець сторіччя</a:t>
                      </a:r>
                      <a:endParaRPr lang="uk-UA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30 902</a:t>
                      </a:r>
                      <a:endParaRPr lang="uk-UA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48 664</a:t>
                      </a:r>
                      <a:endParaRPr lang="uk-UA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403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Загвальний приріст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uk-UA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403"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в тис.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19 957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17 761</a:t>
                      </a:r>
                      <a:endParaRPr lang="uk-UA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907"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у %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282%</a:t>
                      </a:r>
                      <a:endParaRPr lang="uk-UA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157%</a:t>
                      </a:r>
                      <a:endParaRPr lang="uk-UA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0857" y="1103086"/>
            <a:ext cx="7474857" cy="90392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Демографічні втрати України в </a:t>
            </a:r>
            <a:br>
              <a:rPr lang="uk-UA" sz="32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</a:br>
            <a:r>
              <a:rPr lang="uk-UA" sz="32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1921-1923 рр.</a:t>
            </a:r>
            <a:r>
              <a:rPr lang="uk-UA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 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43C247-EA06-4109-A0E1-4AD372B8C570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74057" y="5673045"/>
            <a:ext cx="74705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bg1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 </a:t>
            </a:r>
            <a:r>
              <a:rPr lang="uk-UA" sz="1200" b="1" i="1" dirty="0">
                <a:latin typeface="+mn-lt"/>
                <a:cs typeface="+mn-cs"/>
              </a:rPr>
              <a:t>Джерело:авторські розрахунки.</a:t>
            </a:r>
            <a:endParaRPr lang="ru-RU" sz="1200" b="1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044" y="2817845"/>
            <a:ext cx="7200800" cy="223224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56368" y="2832781"/>
          <a:ext cx="7201381" cy="2232249"/>
        </p:xfrm>
        <a:graphic>
          <a:graphicData uri="http://schemas.openxmlformats.org/drawingml/2006/table">
            <a:tbl>
              <a:tblPr/>
              <a:tblGrid>
                <a:gridCol w="1950757"/>
                <a:gridCol w="875104"/>
                <a:gridCol w="875104"/>
                <a:gridCol w="875104"/>
                <a:gridCol w="875104"/>
                <a:gridCol w="875104"/>
                <a:gridCol w="875104"/>
              </a:tblGrid>
              <a:tr h="39544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uk-UA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Тис. осіб</a:t>
                      </a:r>
                      <a:endParaRPr lang="uk-UA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на 1 тис. осіб</a:t>
                      </a:r>
                      <a:endParaRPr lang="uk-UA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52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Прямі 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Непрямі</a:t>
                      </a:r>
                      <a:endParaRPr lang="uk-UA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Сукупні</a:t>
                      </a:r>
                      <a:endParaRPr lang="uk-UA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Прямі </a:t>
                      </a:r>
                      <a:endParaRPr lang="uk-UA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Непрямі</a:t>
                      </a:r>
                      <a:endParaRPr lang="uk-UA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Сукупні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221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Всі поселення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380,8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513,5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894,4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10,6</a:t>
                      </a:r>
                      <a:endParaRPr lang="uk-UA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14,3</a:t>
                      </a:r>
                      <a:endParaRPr lang="uk-UA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24,9</a:t>
                      </a:r>
                      <a:endParaRPr lang="uk-UA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447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Міське населення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58,4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21,6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36,8</a:t>
                      </a:r>
                      <a:endParaRPr lang="uk-UA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10,1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3,7</a:t>
                      </a:r>
                      <a:endParaRPr lang="uk-UA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6,4</a:t>
                      </a:r>
                      <a:endParaRPr lang="uk-UA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913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Сільське населення</a:t>
                      </a:r>
                      <a:endParaRPr lang="uk-UA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322,5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492,0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857,6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10,7</a:t>
                      </a:r>
                      <a:endParaRPr lang="uk-UA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16,3</a:t>
                      </a:r>
                      <a:endParaRPr lang="uk-UA" sz="1400" b="0" i="0" u="none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28,4</a:t>
                      </a:r>
                      <a:endParaRPr lang="uk-UA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6260</TotalTime>
  <Words>847</Words>
  <Application>Microsoft Office PowerPoint</Application>
  <PresentationFormat>Экран (4:3)</PresentationFormat>
  <Paragraphs>463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Оформление по умолчанию</vt:lpstr>
      <vt:lpstr>Голод в Україні в першій половині ХХ століття у демографічному вимірі</vt:lpstr>
      <vt:lpstr>Структура померлих в Україні за ХІХ і ХХ сторіччя,  тис. осіб</vt:lpstr>
      <vt:lpstr>Структура померлих в Україні за ХІХ і ХХ сторіччя </vt:lpstr>
      <vt:lpstr>Втрати населення України у ХХ сторіччі за характером пертурбаційних явищ (в сучасних межах) </vt:lpstr>
      <vt:lpstr>Втрати населення України у ХХ сторіччі за характером пертурбаційних явищ (в сучасних межах)  </vt:lpstr>
      <vt:lpstr>Втрати населення України у ХХ сторіччі за характером пертурбаційних явищ (в сучасних межах) </vt:lpstr>
      <vt:lpstr>Втрати населення України у ХХ сторіччі за характером періодів пертурбаційних явищ (в сучасних межах) </vt:lpstr>
      <vt:lpstr>Баланс чисельності населення України за ХІХ і ХХ сторіччя,  тис. осіб </vt:lpstr>
      <vt:lpstr>Демографічні втрати України в  1921-1923 рр. </vt:lpstr>
      <vt:lpstr>Демографічні втрати України в 1932-1934 рр. </vt:lpstr>
      <vt:lpstr>Статево-вікова піраміда втрат населення України через надсмертність у 1932-1934 рр.</vt:lpstr>
      <vt:lpstr>Регіональна диференціація втрат населення України через надсмертність у 1932-1933 рр.</vt:lpstr>
      <vt:lpstr>Регіональна диференціація втрат населення України через зниження народжуваності у 1932-1933 рр.</vt:lpstr>
      <vt:lpstr>Втрати населення України, історичного центру українського етносу (Київська, Полтавська та Черкаська області), Казахстану та Півдня Європейської Росії (ПЄР)* у 1932 - 1934 рр., тис. осіб </vt:lpstr>
      <vt:lpstr>Етнічна структура втрат населення України через надсмертність у 1932 -1934 рр.</vt:lpstr>
      <vt:lpstr>Демографічні втрати України в  1946-1947 рр. </vt:lpstr>
      <vt:lpstr>Регіональна диференціація втрат населення України через надсмертність у 1946-1947 рр.</vt:lpstr>
      <vt:lpstr>Регіональна диференціація втрат населення України через зниження народжуваності у 1946-1947 рр.</vt:lpstr>
      <vt:lpstr>Презентация PowerPoint</vt:lpstr>
    </vt:vector>
  </TitlesOfParts>
  <Company>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219</cp:revision>
  <cp:lastPrinted>2013-05-30T06:45:26Z</cp:lastPrinted>
  <dcterms:created xsi:type="dcterms:W3CDTF">2011-11-08T12:25:38Z</dcterms:created>
  <dcterms:modified xsi:type="dcterms:W3CDTF">2013-11-25T10:04:41Z</dcterms:modified>
</cp:coreProperties>
</file>