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7" r:id="rId3"/>
    <p:sldId id="269" r:id="rId4"/>
    <p:sldId id="270" r:id="rId5"/>
    <p:sldId id="259" r:id="rId6"/>
    <p:sldId id="278" r:id="rId7"/>
    <p:sldId id="260" r:id="rId8"/>
    <p:sldId id="261" r:id="rId9"/>
    <p:sldId id="262" r:id="rId10"/>
    <p:sldId id="263" r:id="rId11"/>
    <p:sldId id="264" r:id="rId12"/>
    <p:sldId id="272" r:id="rId13"/>
    <p:sldId id="273" r:id="rId14"/>
    <p:sldId id="274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ABE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55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5DC23-8892-4872-98C7-EFCD0CDF4C96}" type="datetimeFigureOut">
              <a:rPr lang="uk-UA" smtClean="0"/>
              <a:pPr/>
              <a:t>09.10.2019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1A8FC-9EFC-4443-98A9-A52EC383A21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3171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1A8FC-9EFC-4443-98A9-A52EC383A218}" type="slidenum">
              <a:rPr lang="uk-UA" smtClean="0"/>
              <a:pPr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0047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D5D7-1EE6-4FBD-B68A-72FB4DA526B5}" type="datetimeFigureOut">
              <a:rPr lang="uk-UA" smtClean="0"/>
              <a:pPr/>
              <a:t>09.10.2019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44E6-6CB7-4F90-9CEE-99462E3AED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6795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D5D7-1EE6-4FBD-B68A-72FB4DA526B5}" type="datetimeFigureOut">
              <a:rPr lang="uk-UA" smtClean="0"/>
              <a:pPr/>
              <a:t>09.10.2019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44E6-6CB7-4F90-9CEE-99462E3AED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721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D5D7-1EE6-4FBD-B68A-72FB4DA526B5}" type="datetimeFigureOut">
              <a:rPr lang="uk-UA" smtClean="0"/>
              <a:pPr/>
              <a:t>09.10.2019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44E6-6CB7-4F90-9CEE-99462E3AED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108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D5D7-1EE6-4FBD-B68A-72FB4DA526B5}" type="datetimeFigureOut">
              <a:rPr lang="uk-UA" smtClean="0"/>
              <a:pPr/>
              <a:t>09.10.2019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44E6-6CB7-4F90-9CEE-99462E3AED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7544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D5D7-1EE6-4FBD-B68A-72FB4DA526B5}" type="datetimeFigureOut">
              <a:rPr lang="uk-UA" smtClean="0"/>
              <a:pPr/>
              <a:t>09.10.2019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44E6-6CB7-4F90-9CEE-99462E3AED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8113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D5D7-1EE6-4FBD-B68A-72FB4DA526B5}" type="datetimeFigureOut">
              <a:rPr lang="uk-UA" smtClean="0"/>
              <a:pPr/>
              <a:t>09.10.2019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44E6-6CB7-4F90-9CEE-99462E3AED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29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D5D7-1EE6-4FBD-B68A-72FB4DA526B5}" type="datetimeFigureOut">
              <a:rPr lang="uk-UA" smtClean="0"/>
              <a:pPr/>
              <a:t>09.10.2019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44E6-6CB7-4F90-9CEE-99462E3AED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337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D5D7-1EE6-4FBD-B68A-72FB4DA526B5}" type="datetimeFigureOut">
              <a:rPr lang="uk-UA" smtClean="0"/>
              <a:pPr/>
              <a:t>09.10.2019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44E6-6CB7-4F90-9CEE-99462E3AED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490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D5D7-1EE6-4FBD-B68A-72FB4DA526B5}" type="datetimeFigureOut">
              <a:rPr lang="uk-UA" smtClean="0"/>
              <a:pPr/>
              <a:t>09.10.2019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44E6-6CB7-4F90-9CEE-99462E3AED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68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D5D7-1EE6-4FBD-B68A-72FB4DA526B5}" type="datetimeFigureOut">
              <a:rPr lang="uk-UA" smtClean="0"/>
              <a:pPr/>
              <a:t>09.10.2019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44E6-6CB7-4F90-9CEE-99462E3AED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19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D5D7-1EE6-4FBD-B68A-72FB4DA526B5}" type="datetimeFigureOut">
              <a:rPr lang="uk-UA" smtClean="0"/>
              <a:pPr/>
              <a:t>09.10.2019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44E6-6CB7-4F90-9CEE-99462E3AED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6489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FD5D7-1EE6-4FBD-B68A-72FB4DA526B5}" type="datetimeFigureOut">
              <a:rPr lang="uk-UA" smtClean="0"/>
              <a:pPr/>
              <a:t>09.10.2019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F44E6-6CB7-4F90-9CEE-99462E3AED9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56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955920" y="1844824"/>
            <a:ext cx="7128792" cy="264687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Статистичний аналіз стану державного замовлення та його динаміки в Україні </a:t>
            </a:r>
          </a:p>
          <a:p>
            <a:pPr algn="ctr"/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Беспалова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А.В.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1691680" y="4869160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1600" dirty="0"/>
          </a:p>
        </p:txBody>
      </p:sp>
      <p:grpSp>
        <p:nvGrpSpPr>
          <p:cNvPr id="16" name="Google Shape;508;p39"/>
          <p:cNvGrpSpPr/>
          <p:nvPr/>
        </p:nvGrpSpPr>
        <p:grpSpPr>
          <a:xfrm>
            <a:off x="428636" y="186939"/>
            <a:ext cx="830995" cy="1297845"/>
            <a:chOff x="0" y="855663"/>
            <a:chExt cx="1257300" cy="2270250"/>
          </a:xfrm>
        </p:grpSpPr>
        <p:sp>
          <p:nvSpPr>
            <p:cNvPr id="17" name="Google Shape;509;p39"/>
            <p:cNvSpPr/>
            <p:nvPr/>
          </p:nvSpPr>
          <p:spPr>
            <a:xfrm>
              <a:off x="277813" y="2616200"/>
              <a:ext cx="230100" cy="20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1627" y="0"/>
                  </a:moveTo>
                  <a:cubicBezTo>
                    <a:pt x="5581" y="0"/>
                    <a:pt x="5581" y="0"/>
                    <a:pt x="5581" y="0"/>
                  </a:cubicBezTo>
                  <a:cubicBezTo>
                    <a:pt x="2790" y="0"/>
                    <a:pt x="0" y="30000"/>
                    <a:pt x="0" y="60000"/>
                  </a:cubicBezTo>
                  <a:cubicBezTo>
                    <a:pt x="0" y="90000"/>
                    <a:pt x="2790" y="120000"/>
                    <a:pt x="5581" y="120000"/>
                  </a:cubicBezTo>
                  <a:cubicBezTo>
                    <a:pt x="111627" y="120000"/>
                    <a:pt x="111627" y="120000"/>
                    <a:pt x="111627" y="120000"/>
                  </a:cubicBezTo>
                  <a:cubicBezTo>
                    <a:pt x="117209" y="120000"/>
                    <a:pt x="120000" y="90000"/>
                    <a:pt x="120000" y="60000"/>
                  </a:cubicBezTo>
                  <a:cubicBezTo>
                    <a:pt x="120000" y="30000"/>
                    <a:pt x="117209" y="0"/>
                    <a:pt x="1116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510;p39"/>
            <p:cNvSpPr/>
            <p:nvPr/>
          </p:nvSpPr>
          <p:spPr>
            <a:xfrm>
              <a:off x="0" y="2208213"/>
              <a:ext cx="1257300" cy="917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8978" y="0"/>
                  </a:moveTo>
                  <a:cubicBezTo>
                    <a:pt x="69446" y="0"/>
                    <a:pt x="69446" y="0"/>
                    <a:pt x="69446" y="0"/>
                  </a:cubicBezTo>
                  <a:cubicBezTo>
                    <a:pt x="69446" y="3508"/>
                    <a:pt x="69446" y="3508"/>
                    <a:pt x="69446" y="3508"/>
                  </a:cubicBezTo>
                  <a:cubicBezTo>
                    <a:pt x="117446" y="3508"/>
                    <a:pt x="117446" y="3508"/>
                    <a:pt x="117446" y="3508"/>
                  </a:cubicBezTo>
                  <a:cubicBezTo>
                    <a:pt x="117446" y="105964"/>
                    <a:pt x="117446" y="105964"/>
                    <a:pt x="117446" y="105964"/>
                  </a:cubicBezTo>
                  <a:cubicBezTo>
                    <a:pt x="111829" y="105964"/>
                    <a:pt x="111829" y="105964"/>
                    <a:pt x="111829" y="105964"/>
                  </a:cubicBezTo>
                  <a:cubicBezTo>
                    <a:pt x="111829" y="13333"/>
                    <a:pt x="111829" y="13333"/>
                    <a:pt x="111829" y="13333"/>
                  </a:cubicBezTo>
                  <a:cubicBezTo>
                    <a:pt x="111829" y="12631"/>
                    <a:pt x="111319" y="11929"/>
                    <a:pt x="110297" y="11929"/>
                  </a:cubicBezTo>
                  <a:cubicBezTo>
                    <a:pt x="69446" y="11929"/>
                    <a:pt x="69446" y="11929"/>
                    <a:pt x="69446" y="11929"/>
                  </a:cubicBezTo>
                  <a:cubicBezTo>
                    <a:pt x="69446" y="15438"/>
                    <a:pt x="69446" y="15438"/>
                    <a:pt x="69446" y="15438"/>
                  </a:cubicBezTo>
                  <a:cubicBezTo>
                    <a:pt x="109276" y="15438"/>
                    <a:pt x="109276" y="15438"/>
                    <a:pt x="109276" y="15438"/>
                  </a:cubicBezTo>
                  <a:cubicBezTo>
                    <a:pt x="109276" y="116491"/>
                    <a:pt x="109276" y="116491"/>
                    <a:pt x="109276" y="116491"/>
                  </a:cubicBezTo>
                  <a:cubicBezTo>
                    <a:pt x="2553" y="116491"/>
                    <a:pt x="2553" y="116491"/>
                    <a:pt x="2553" y="116491"/>
                  </a:cubicBezTo>
                  <a:cubicBezTo>
                    <a:pt x="2553" y="15438"/>
                    <a:pt x="2553" y="15438"/>
                    <a:pt x="2553" y="15438"/>
                  </a:cubicBezTo>
                  <a:cubicBezTo>
                    <a:pt x="21446" y="15438"/>
                    <a:pt x="21446" y="15438"/>
                    <a:pt x="21446" y="15438"/>
                  </a:cubicBezTo>
                  <a:cubicBezTo>
                    <a:pt x="20936" y="14035"/>
                    <a:pt x="20425" y="13333"/>
                    <a:pt x="20425" y="11929"/>
                  </a:cubicBezTo>
                  <a:cubicBezTo>
                    <a:pt x="10723" y="11929"/>
                    <a:pt x="10723" y="11929"/>
                    <a:pt x="10723" y="11929"/>
                  </a:cubicBezTo>
                  <a:cubicBezTo>
                    <a:pt x="10723" y="3508"/>
                    <a:pt x="10723" y="3508"/>
                    <a:pt x="10723" y="3508"/>
                  </a:cubicBezTo>
                  <a:cubicBezTo>
                    <a:pt x="19914" y="3508"/>
                    <a:pt x="19914" y="3508"/>
                    <a:pt x="19914" y="3508"/>
                  </a:cubicBezTo>
                  <a:cubicBezTo>
                    <a:pt x="19914" y="0"/>
                    <a:pt x="19914" y="0"/>
                    <a:pt x="19914" y="0"/>
                  </a:cubicBezTo>
                  <a:cubicBezTo>
                    <a:pt x="9191" y="0"/>
                    <a:pt x="9191" y="0"/>
                    <a:pt x="9191" y="0"/>
                  </a:cubicBezTo>
                  <a:cubicBezTo>
                    <a:pt x="8680" y="0"/>
                    <a:pt x="8170" y="1403"/>
                    <a:pt x="8170" y="2105"/>
                  </a:cubicBezTo>
                  <a:cubicBezTo>
                    <a:pt x="8170" y="11929"/>
                    <a:pt x="8170" y="11929"/>
                    <a:pt x="8170" y="11929"/>
                  </a:cubicBezTo>
                  <a:cubicBezTo>
                    <a:pt x="1021" y="11929"/>
                    <a:pt x="1021" y="11929"/>
                    <a:pt x="1021" y="11929"/>
                  </a:cubicBezTo>
                  <a:cubicBezTo>
                    <a:pt x="510" y="11929"/>
                    <a:pt x="0" y="12631"/>
                    <a:pt x="0" y="13333"/>
                  </a:cubicBezTo>
                  <a:cubicBezTo>
                    <a:pt x="0" y="118596"/>
                    <a:pt x="0" y="118596"/>
                    <a:pt x="0" y="118596"/>
                  </a:cubicBezTo>
                  <a:cubicBezTo>
                    <a:pt x="0" y="119298"/>
                    <a:pt x="510" y="120000"/>
                    <a:pt x="1021" y="120000"/>
                  </a:cubicBezTo>
                  <a:cubicBezTo>
                    <a:pt x="110297" y="120000"/>
                    <a:pt x="110297" y="120000"/>
                    <a:pt x="110297" y="120000"/>
                  </a:cubicBezTo>
                  <a:cubicBezTo>
                    <a:pt x="111319" y="120000"/>
                    <a:pt x="111829" y="119298"/>
                    <a:pt x="111829" y="118596"/>
                  </a:cubicBezTo>
                  <a:cubicBezTo>
                    <a:pt x="111829" y="108771"/>
                    <a:pt x="111829" y="108771"/>
                    <a:pt x="111829" y="108771"/>
                  </a:cubicBezTo>
                  <a:cubicBezTo>
                    <a:pt x="118978" y="108771"/>
                    <a:pt x="118978" y="108771"/>
                    <a:pt x="118978" y="108771"/>
                  </a:cubicBezTo>
                  <a:cubicBezTo>
                    <a:pt x="119489" y="108771"/>
                    <a:pt x="120000" y="108070"/>
                    <a:pt x="120000" y="107368"/>
                  </a:cubicBezTo>
                  <a:cubicBezTo>
                    <a:pt x="120000" y="2105"/>
                    <a:pt x="120000" y="2105"/>
                    <a:pt x="120000" y="2105"/>
                  </a:cubicBezTo>
                  <a:cubicBezTo>
                    <a:pt x="120000" y="1403"/>
                    <a:pt x="119489" y="0"/>
                    <a:pt x="1189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511;p39"/>
            <p:cNvSpPr/>
            <p:nvPr/>
          </p:nvSpPr>
          <p:spPr>
            <a:xfrm>
              <a:off x="133350" y="2701925"/>
              <a:ext cx="374700" cy="22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30000"/>
                    <a:pt x="0" y="60000"/>
                  </a:cubicBezTo>
                  <a:cubicBezTo>
                    <a:pt x="0" y="90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0000"/>
                    <a:pt x="120000" y="60000"/>
                  </a:cubicBezTo>
                  <a:cubicBezTo>
                    <a:pt x="120000" y="30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512;p39"/>
            <p:cNvSpPr/>
            <p:nvPr/>
          </p:nvSpPr>
          <p:spPr>
            <a:xfrm>
              <a:off x="133350" y="2959100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96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6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513;p39"/>
            <p:cNvSpPr/>
            <p:nvPr/>
          </p:nvSpPr>
          <p:spPr>
            <a:xfrm>
              <a:off x="133350" y="2787650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72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72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514;p39"/>
            <p:cNvSpPr/>
            <p:nvPr/>
          </p:nvSpPr>
          <p:spPr>
            <a:xfrm>
              <a:off x="133350" y="2873375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96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6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515;p39"/>
            <p:cNvSpPr/>
            <p:nvPr/>
          </p:nvSpPr>
          <p:spPr>
            <a:xfrm>
              <a:off x="598488" y="2616200"/>
              <a:ext cx="444600" cy="376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7108" y="0"/>
                  </a:moveTo>
                  <a:cubicBezTo>
                    <a:pt x="92530" y="0"/>
                    <a:pt x="92530" y="0"/>
                    <a:pt x="92530" y="0"/>
                  </a:cubicBezTo>
                  <a:cubicBezTo>
                    <a:pt x="91084" y="0"/>
                    <a:pt x="89638" y="1714"/>
                    <a:pt x="89638" y="3428"/>
                  </a:cubicBezTo>
                  <a:cubicBezTo>
                    <a:pt x="89638" y="32571"/>
                    <a:pt x="89638" y="32571"/>
                    <a:pt x="89638" y="32571"/>
                  </a:cubicBezTo>
                  <a:cubicBezTo>
                    <a:pt x="89638" y="34285"/>
                    <a:pt x="91084" y="36000"/>
                    <a:pt x="92530" y="36000"/>
                  </a:cubicBezTo>
                  <a:cubicBezTo>
                    <a:pt x="99759" y="36000"/>
                    <a:pt x="99759" y="36000"/>
                    <a:pt x="99759" y="36000"/>
                  </a:cubicBezTo>
                  <a:cubicBezTo>
                    <a:pt x="99759" y="58285"/>
                    <a:pt x="99759" y="58285"/>
                    <a:pt x="99759" y="58285"/>
                  </a:cubicBezTo>
                  <a:cubicBezTo>
                    <a:pt x="65060" y="58285"/>
                    <a:pt x="65060" y="58285"/>
                    <a:pt x="65060" y="58285"/>
                  </a:cubicBezTo>
                  <a:cubicBezTo>
                    <a:pt x="65060" y="36000"/>
                    <a:pt x="65060" y="36000"/>
                    <a:pt x="65060" y="36000"/>
                  </a:cubicBezTo>
                  <a:cubicBezTo>
                    <a:pt x="72289" y="36000"/>
                    <a:pt x="72289" y="36000"/>
                    <a:pt x="72289" y="36000"/>
                  </a:cubicBezTo>
                  <a:cubicBezTo>
                    <a:pt x="73734" y="36000"/>
                    <a:pt x="75180" y="34285"/>
                    <a:pt x="75180" y="32571"/>
                  </a:cubicBezTo>
                  <a:cubicBezTo>
                    <a:pt x="75180" y="3428"/>
                    <a:pt x="75180" y="3428"/>
                    <a:pt x="75180" y="3428"/>
                  </a:cubicBezTo>
                  <a:cubicBezTo>
                    <a:pt x="75180" y="1714"/>
                    <a:pt x="73734" y="0"/>
                    <a:pt x="72289" y="0"/>
                  </a:cubicBezTo>
                  <a:cubicBezTo>
                    <a:pt x="47710" y="0"/>
                    <a:pt x="47710" y="0"/>
                    <a:pt x="47710" y="0"/>
                  </a:cubicBezTo>
                  <a:cubicBezTo>
                    <a:pt x="46265" y="0"/>
                    <a:pt x="44819" y="1714"/>
                    <a:pt x="44819" y="3428"/>
                  </a:cubicBezTo>
                  <a:cubicBezTo>
                    <a:pt x="44819" y="32571"/>
                    <a:pt x="44819" y="32571"/>
                    <a:pt x="44819" y="32571"/>
                  </a:cubicBezTo>
                  <a:cubicBezTo>
                    <a:pt x="44819" y="34285"/>
                    <a:pt x="46265" y="36000"/>
                    <a:pt x="47710" y="36000"/>
                  </a:cubicBezTo>
                  <a:cubicBezTo>
                    <a:pt x="59277" y="36000"/>
                    <a:pt x="59277" y="36000"/>
                    <a:pt x="59277" y="36000"/>
                  </a:cubicBezTo>
                  <a:cubicBezTo>
                    <a:pt x="59277" y="58285"/>
                    <a:pt x="59277" y="58285"/>
                    <a:pt x="59277" y="58285"/>
                  </a:cubicBezTo>
                  <a:cubicBezTo>
                    <a:pt x="20240" y="58285"/>
                    <a:pt x="20240" y="58285"/>
                    <a:pt x="20240" y="58285"/>
                  </a:cubicBezTo>
                  <a:cubicBezTo>
                    <a:pt x="20240" y="36000"/>
                    <a:pt x="20240" y="36000"/>
                    <a:pt x="20240" y="36000"/>
                  </a:cubicBezTo>
                  <a:cubicBezTo>
                    <a:pt x="27469" y="36000"/>
                    <a:pt x="27469" y="36000"/>
                    <a:pt x="27469" y="36000"/>
                  </a:cubicBezTo>
                  <a:cubicBezTo>
                    <a:pt x="28915" y="36000"/>
                    <a:pt x="30361" y="34285"/>
                    <a:pt x="30361" y="32571"/>
                  </a:cubicBezTo>
                  <a:cubicBezTo>
                    <a:pt x="30361" y="3428"/>
                    <a:pt x="30361" y="3428"/>
                    <a:pt x="30361" y="3428"/>
                  </a:cubicBezTo>
                  <a:cubicBezTo>
                    <a:pt x="30361" y="1714"/>
                    <a:pt x="28915" y="0"/>
                    <a:pt x="27469" y="0"/>
                  </a:cubicBezTo>
                  <a:cubicBezTo>
                    <a:pt x="2891" y="0"/>
                    <a:pt x="2891" y="0"/>
                    <a:pt x="2891" y="0"/>
                  </a:cubicBezTo>
                  <a:cubicBezTo>
                    <a:pt x="1445" y="0"/>
                    <a:pt x="0" y="1714"/>
                    <a:pt x="0" y="3428"/>
                  </a:cubicBezTo>
                  <a:cubicBezTo>
                    <a:pt x="0" y="32571"/>
                    <a:pt x="0" y="32571"/>
                    <a:pt x="0" y="32571"/>
                  </a:cubicBezTo>
                  <a:cubicBezTo>
                    <a:pt x="0" y="34285"/>
                    <a:pt x="1445" y="36000"/>
                    <a:pt x="2891" y="36000"/>
                  </a:cubicBezTo>
                  <a:cubicBezTo>
                    <a:pt x="14457" y="36000"/>
                    <a:pt x="14457" y="36000"/>
                    <a:pt x="14457" y="36000"/>
                  </a:cubicBezTo>
                  <a:cubicBezTo>
                    <a:pt x="14457" y="61714"/>
                    <a:pt x="14457" y="61714"/>
                    <a:pt x="14457" y="61714"/>
                  </a:cubicBezTo>
                  <a:cubicBezTo>
                    <a:pt x="14457" y="63428"/>
                    <a:pt x="15903" y="65142"/>
                    <a:pt x="17349" y="65142"/>
                  </a:cubicBezTo>
                  <a:cubicBezTo>
                    <a:pt x="59277" y="65142"/>
                    <a:pt x="59277" y="65142"/>
                    <a:pt x="59277" y="65142"/>
                  </a:cubicBezTo>
                  <a:cubicBezTo>
                    <a:pt x="59277" y="89142"/>
                    <a:pt x="59277" y="89142"/>
                    <a:pt x="59277" y="89142"/>
                  </a:cubicBezTo>
                  <a:cubicBezTo>
                    <a:pt x="23132" y="89142"/>
                    <a:pt x="23132" y="89142"/>
                    <a:pt x="23132" y="89142"/>
                  </a:cubicBezTo>
                  <a:cubicBezTo>
                    <a:pt x="21686" y="89142"/>
                    <a:pt x="20240" y="90857"/>
                    <a:pt x="20240" y="92571"/>
                  </a:cubicBezTo>
                  <a:cubicBezTo>
                    <a:pt x="20240" y="116571"/>
                    <a:pt x="20240" y="116571"/>
                    <a:pt x="20240" y="116571"/>
                  </a:cubicBezTo>
                  <a:cubicBezTo>
                    <a:pt x="20240" y="118285"/>
                    <a:pt x="21686" y="120000"/>
                    <a:pt x="23132" y="120000"/>
                  </a:cubicBezTo>
                  <a:cubicBezTo>
                    <a:pt x="96867" y="120000"/>
                    <a:pt x="96867" y="120000"/>
                    <a:pt x="96867" y="120000"/>
                  </a:cubicBezTo>
                  <a:cubicBezTo>
                    <a:pt x="98313" y="120000"/>
                    <a:pt x="99759" y="118285"/>
                    <a:pt x="99759" y="116571"/>
                  </a:cubicBezTo>
                  <a:cubicBezTo>
                    <a:pt x="99759" y="92571"/>
                    <a:pt x="99759" y="92571"/>
                    <a:pt x="99759" y="92571"/>
                  </a:cubicBezTo>
                  <a:cubicBezTo>
                    <a:pt x="99759" y="90857"/>
                    <a:pt x="98313" y="89142"/>
                    <a:pt x="96867" y="89142"/>
                  </a:cubicBezTo>
                  <a:cubicBezTo>
                    <a:pt x="65060" y="89142"/>
                    <a:pt x="65060" y="89142"/>
                    <a:pt x="65060" y="89142"/>
                  </a:cubicBezTo>
                  <a:cubicBezTo>
                    <a:pt x="65060" y="65142"/>
                    <a:pt x="65060" y="65142"/>
                    <a:pt x="65060" y="65142"/>
                  </a:cubicBezTo>
                  <a:cubicBezTo>
                    <a:pt x="102650" y="65142"/>
                    <a:pt x="102650" y="65142"/>
                    <a:pt x="102650" y="65142"/>
                  </a:cubicBezTo>
                  <a:cubicBezTo>
                    <a:pt x="104096" y="65142"/>
                    <a:pt x="105542" y="63428"/>
                    <a:pt x="105542" y="61714"/>
                  </a:cubicBezTo>
                  <a:cubicBezTo>
                    <a:pt x="105542" y="36000"/>
                    <a:pt x="105542" y="36000"/>
                    <a:pt x="105542" y="36000"/>
                  </a:cubicBezTo>
                  <a:cubicBezTo>
                    <a:pt x="117108" y="36000"/>
                    <a:pt x="117108" y="36000"/>
                    <a:pt x="117108" y="36000"/>
                  </a:cubicBezTo>
                  <a:cubicBezTo>
                    <a:pt x="118554" y="36000"/>
                    <a:pt x="119999" y="34285"/>
                    <a:pt x="119999" y="32571"/>
                  </a:cubicBezTo>
                  <a:cubicBezTo>
                    <a:pt x="119999" y="3428"/>
                    <a:pt x="119999" y="3428"/>
                    <a:pt x="119999" y="3428"/>
                  </a:cubicBezTo>
                  <a:cubicBezTo>
                    <a:pt x="119999" y="1714"/>
                    <a:pt x="118554" y="0"/>
                    <a:pt x="117108" y="0"/>
                  </a:cubicBezTo>
                  <a:close/>
                  <a:moveTo>
                    <a:pt x="50602" y="29142"/>
                  </a:moveTo>
                  <a:cubicBezTo>
                    <a:pt x="50602" y="6857"/>
                    <a:pt x="50602" y="6857"/>
                    <a:pt x="50602" y="6857"/>
                  </a:cubicBezTo>
                  <a:cubicBezTo>
                    <a:pt x="69397" y="6857"/>
                    <a:pt x="69397" y="6857"/>
                    <a:pt x="69397" y="6857"/>
                  </a:cubicBezTo>
                  <a:cubicBezTo>
                    <a:pt x="69397" y="29142"/>
                    <a:pt x="69397" y="29142"/>
                    <a:pt x="69397" y="29142"/>
                  </a:cubicBezTo>
                  <a:cubicBezTo>
                    <a:pt x="65060" y="29142"/>
                    <a:pt x="65060" y="29142"/>
                    <a:pt x="65060" y="29142"/>
                  </a:cubicBezTo>
                  <a:cubicBezTo>
                    <a:pt x="59277" y="29142"/>
                    <a:pt x="59277" y="29142"/>
                    <a:pt x="59277" y="29142"/>
                  </a:cubicBezTo>
                  <a:lnTo>
                    <a:pt x="50602" y="29142"/>
                  </a:lnTo>
                  <a:close/>
                  <a:moveTo>
                    <a:pt x="5783" y="29142"/>
                  </a:moveTo>
                  <a:cubicBezTo>
                    <a:pt x="5783" y="6857"/>
                    <a:pt x="5783" y="6857"/>
                    <a:pt x="5783" y="6857"/>
                  </a:cubicBezTo>
                  <a:cubicBezTo>
                    <a:pt x="24578" y="6857"/>
                    <a:pt x="24578" y="6857"/>
                    <a:pt x="24578" y="6857"/>
                  </a:cubicBezTo>
                  <a:cubicBezTo>
                    <a:pt x="24578" y="29142"/>
                    <a:pt x="24578" y="29142"/>
                    <a:pt x="24578" y="29142"/>
                  </a:cubicBezTo>
                  <a:cubicBezTo>
                    <a:pt x="20240" y="29142"/>
                    <a:pt x="20240" y="29142"/>
                    <a:pt x="20240" y="29142"/>
                  </a:cubicBezTo>
                  <a:cubicBezTo>
                    <a:pt x="14457" y="29142"/>
                    <a:pt x="14457" y="29142"/>
                    <a:pt x="14457" y="29142"/>
                  </a:cubicBezTo>
                  <a:lnTo>
                    <a:pt x="5783" y="29142"/>
                  </a:lnTo>
                  <a:close/>
                  <a:moveTo>
                    <a:pt x="93975" y="96000"/>
                  </a:moveTo>
                  <a:cubicBezTo>
                    <a:pt x="93975" y="113142"/>
                    <a:pt x="93975" y="113142"/>
                    <a:pt x="93975" y="113142"/>
                  </a:cubicBezTo>
                  <a:cubicBezTo>
                    <a:pt x="26024" y="113142"/>
                    <a:pt x="26024" y="113142"/>
                    <a:pt x="26024" y="113142"/>
                  </a:cubicBezTo>
                  <a:cubicBezTo>
                    <a:pt x="26024" y="96000"/>
                    <a:pt x="26024" y="96000"/>
                    <a:pt x="26024" y="96000"/>
                  </a:cubicBezTo>
                  <a:cubicBezTo>
                    <a:pt x="59277" y="96000"/>
                    <a:pt x="59277" y="96000"/>
                    <a:pt x="59277" y="96000"/>
                  </a:cubicBezTo>
                  <a:cubicBezTo>
                    <a:pt x="65060" y="96000"/>
                    <a:pt x="65060" y="96000"/>
                    <a:pt x="65060" y="96000"/>
                  </a:cubicBezTo>
                  <a:lnTo>
                    <a:pt x="93975" y="96000"/>
                  </a:lnTo>
                  <a:close/>
                  <a:moveTo>
                    <a:pt x="114216" y="29142"/>
                  </a:moveTo>
                  <a:cubicBezTo>
                    <a:pt x="105542" y="29142"/>
                    <a:pt x="105542" y="29142"/>
                    <a:pt x="105542" y="29142"/>
                  </a:cubicBezTo>
                  <a:cubicBezTo>
                    <a:pt x="99759" y="29142"/>
                    <a:pt x="99759" y="29142"/>
                    <a:pt x="99759" y="29142"/>
                  </a:cubicBezTo>
                  <a:cubicBezTo>
                    <a:pt x="95421" y="29142"/>
                    <a:pt x="95421" y="29142"/>
                    <a:pt x="95421" y="29142"/>
                  </a:cubicBezTo>
                  <a:cubicBezTo>
                    <a:pt x="95421" y="6857"/>
                    <a:pt x="95421" y="6857"/>
                    <a:pt x="95421" y="6857"/>
                  </a:cubicBezTo>
                  <a:cubicBezTo>
                    <a:pt x="114216" y="6857"/>
                    <a:pt x="114216" y="6857"/>
                    <a:pt x="114216" y="6857"/>
                  </a:cubicBezTo>
                  <a:lnTo>
                    <a:pt x="114216" y="29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517;p39"/>
            <p:cNvSpPr/>
            <p:nvPr/>
          </p:nvSpPr>
          <p:spPr>
            <a:xfrm>
              <a:off x="207963" y="855663"/>
              <a:ext cx="711300" cy="1701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7293" y="84037"/>
                  </a:moveTo>
                  <a:cubicBezTo>
                    <a:pt x="116390" y="83280"/>
                    <a:pt x="101954" y="70788"/>
                    <a:pt x="91127" y="63217"/>
                  </a:cubicBezTo>
                  <a:cubicBezTo>
                    <a:pt x="87518" y="61324"/>
                    <a:pt x="83909" y="59810"/>
                    <a:pt x="79398" y="58675"/>
                  </a:cubicBezTo>
                  <a:cubicBezTo>
                    <a:pt x="79398" y="38611"/>
                    <a:pt x="79398" y="38611"/>
                    <a:pt x="79398" y="38611"/>
                  </a:cubicBezTo>
                  <a:cubicBezTo>
                    <a:pt x="88421" y="38611"/>
                    <a:pt x="88421" y="38611"/>
                    <a:pt x="88421" y="38611"/>
                  </a:cubicBezTo>
                  <a:cubicBezTo>
                    <a:pt x="90225" y="38611"/>
                    <a:pt x="91127" y="38233"/>
                    <a:pt x="91127" y="37476"/>
                  </a:cubicBezTo>
                  <a:cubicBezTo>
                    <a:pt x="91127" y="0"/>
                    <a:pt x="91127" y="0"/>
                    <a:pt x="91127" y="0"/>
                  </a:cubicBezTo>
                  <a:cubicBezTo>
                    <a:pt x="86616" y="0"/>
                    <a:pt x="86616" y="0"/>
                    <a:pt x="86616" y="0"/>
                  </a:cubicBezTo>
                  <a:cubicBezTo>
                    <a:pt x="86616" y="36719"/>
                    <a:pt x="86616" y="36719"/>
                    <a:pt x="86616" y="36719"/>
                  </a:cubicBezTo>
                  <a:cubicBezTo>
                    <a:pt x="9022" y="36719"/>
                    <a:pt x="9022" y="36719"/>
                    <a:pt x="9022" y="36719"/>
                  </a:cubicBezTo>
                  <a:cubicBezTo>
                    <a:pt x="9022" y="0"/>
                    <a:pt x="9022" y="0"/>
                    <a:pt x="9022" y="0"/>
                  </a:cubicBezTo>
                  <a:cubicBezTo>
                    <a:pt x="5413" y="0"/>
                    <a:pt x="5413" y="0"/>
                    <a:pt x="5413" y="0"/>
                  </a:cubicBezTo>
                  <a:cubicBezTo>
                    <a:pt x="5413" y="37476"/>
                    <a:pt x="5413" y="37476"/>
                    <a:pt x="5413" y="37476"/>
                  </a:cubicBezTo>
                  <a:cubicBezTo>
                    <a:pt x="5413" y="38233"/>
                    <a:pt x="6315" y="38611"/>
                    <a:pt x="7218" y="38611"/>
                  </a:cubicBezTo>
                  <a:cubicBezTo>
                    <a:pt x="17142" y="38611"/>
                    <a:pt x="17142" y="38611"/>
                    <a:pt x="17142" y="38611"/>
                  </a:cubicBezTo>
                  <a:cubicBezTo>
                    <a:pt x="17142" y="58675"/>
                    <a:pt x="17142" y="58675"/>
                    <a:pt x="17142" y="58675"/>
                  </a:cubicBezTo>
                  <a:cubicBezTo>
                    <a:pt x="6315" y="61703"/>
                    <a:pt x="0" y="66624"/>
                    <a:pt x="0" y="71545"/>
                  </a:cubicBezTo>
                  <a:cubicBezTo>
                    <a:pt x="0" y="100315"/>
                    <a:pt x="0" y="100315"/>
                    <a:pt x="0" y="100315"/>
                  </a:cubicBezTo>
                  <a:cubicBezTo>
                    <a:pt x="0" y="103343"/>
                    <a:pt x="6315" y="105615"/>
                    <a:pt x="12631" y="105615"/>
                  </a:cubicBezTo>
                  <a:cubicBezTo>
                    <a:pt x="16240" y="105615"/>
                    <a:pt x="18947" y="105236"/>
                    <a:pt x="20751" y="104479"/>
                  </a:cubicBezTo>
                  <a:cubicBezTo>
                    <a:pt x="20751" y="109022"/>
                    <a:pt x="20751" y="109022"/>
                    <a:pt x="20751" y="109022"/>
                  </a:cubicBezTo>
                  <a:cubicBezTo>
                    <a:pt x="20751" y="112050"/>
                    <a:pt x="27067" y="114321"/>
                    <a:pt x="33383" y="114321"/>
                  </a:cubicBezTo>
                  <a:cubicBezTo>
                    <a:pt x="36992" y="114321"/>
                    <a:pt x="39699" y="113943"/>
                    <a:pt x="41503" y="113186"/>
                  </a:cubicBezTo>
                  <a:cubicBezTo>
                    <a:pt x="41503" y="115078"/>
                    <a:pt x="41503" y="115078"/>
                    <a:pt x="41503" y="115078"/>
                  </a:cubicBezTo>
                  <a:cubicBezTo>
                    <a:pt x="41503" y="117728"/>
                    <a:pt x="46917" y="120000"/>
                    <a:pt x="54135" y="120000"/>
                  </a:cubicBezTo>
                  <a:cubicBezTo>
                    <a:pt x="61353" y="120000"/>
                    <a:pt x="66766" y="117728"/>
                    <a:pt x="66766" y="115078"/>
                  </a:cubicBezTo>
                  <a:cubicBezTo>
                    <a:pt x="66766" y="113186"/>
                    <a:pt x="66766" y="113186"/>
                    <a:pt x="66766" y="113186"/>
                  </a:cubicBezTo>
                  <a:cubicBezTo>
                    <a:pt x="68571" y="113943"/>
                    <a:pt x="72180" y="114321"/>
                    <a:pt x="74887" y="114321"/>
                  </a:cubicBezTo>
                  <a:cubicBezTo>
                    <a:pt x="82105" y="114321"/>
                    <a:pt x="87518" y="112050"/>
                    <a:pt x="87518" y="109022"/>
                  </a:cubicBezTo>
                  <a:cubicBezTo>
                    <a:pt x="87518" y="82902"/>
                    <a:pt x="87518" y="82902"/>
                    <a:pt x="87518" y="82902"/>
                  </a:cubicBezTo>
                  <a:cubicBezTo>
                    <a:pt x="101954" y="89716"/>
                    <a:pt x="101954" y="89716"/>
                    <a:pt x="101954" y="89716"/>
                  </a:cubicBezTo>
                  <a:cubicBezTo>
                    <a:pt x="101954" y="89716"/>
                    <a:pt x="101954" y="90094"/>
                    <a:pt x="101954" y="90094"/>
                  </a:cubicBezTo>
                  <a:cubicBezTo>
                    <a:pt x="106466" y="91230"/>
                    <a:pt x="112781" y="91230"/>
                    <a:pt x="116390" y="89716"/>
                  </a:cubicBezTo>
                  <a:cubicBezTo>
                    <a:pt x="120000" y="88201"/>
                    <a:pt x="120000" y="85930"/>
                    <a:pt x="117293" y="84037"/>
                  </a:cubicBezTo>
                  <a:close/>
                  <a:moveTo>
                    <a:pt x="20751" y="38990"/>
                  </a:moveTo>
                  <a:cubicBezTo>
                    <a:pt x="74887" y="38990"/>
                    <a:pt x="74887" y="38990"/>
                    <a:pt x="74887" y="38990"/>
                  </a:cubicBezTo>
                  <a:cubicBezTo>
                    <a:pt x="74887" y="45425"/>
                    <a:pt x="74887" y="45425"/>
                    <a:pt x="74887" y="45425"/>
                  </a:cubicBezTo>
                  <a:cubicBezTo>
                    <a:pt x="61353" y="45425"/>
                    <a:pt x="61353" y="45425"/>
                    <a:pt x="61353" y="45425"/>
                  </a:cubicBezTo>
                  <a:cubicBezTo>
                    <a:pt x="61353" y="43911"/>
                    <a:pt x="61353" y="43911"/>
                    <a:pt x="61353" y="43911"/>
                  </a:cubicBezTo>
                  <a:cubicBezTo>
                    <a:pt x="61353" y="43533"/>
                    <a:pt x="60451" y="42776"/>
                    <a:pt x="59548" y="42776"/>
                  </a:cubicBezTo>
                  <a:cubicBezTo>
                    <a:pt x="36992" y="42776"/>
                    <a:pt x="36992" y="42776"/>
                    <a:pt x="36992" y="42776"/>
                  </a:cubicBezTo>
                  <a:cubicBezTo>
                    <a:pt x="35187" y="42776"/>
                    <a:pt x="34285" y="43533"/>
                    <a:pt x="34285" y="43911"/>
                  </a:cubicBezTo>
                  <a:cubicBezTo>
                    <a:pt x="34285" y="45425"/>
                    <a:pt x="34285" y="45425"/>
                    <a:pt x="34285" y="45425"/>
                  </a:cubicBezTo>
                  <a:cubicBezTo>
                    <a:pt x="20751" y="45425"/>
                    <a:pt x="20751" y="45425"/>
                    <a:pt x="20751" y="45425"/>
                  </a:cubicBezTo>
                  <a:lnTo>
                    <a:pt x="20751" y="38990"/>
                  </a:lnTo>
                  <a:close/>
                  <a:moveTo>
                    <a:pt x="74887" y="47318"/>
                  </a:moveTo>
                  <a:cubicBezTo>
                    <a:pt x="74887" y="49968"/>
                    <a:pt x="74887" y="49968"/>
                    <a:pt x="74887" y="49968"/>
                  </a:cubicBezTo>
                  <a:cubicBezTo>
                    <a:pt x="61353" y="49968"/>
                    <a:pt x="61353" y="49968"/>
                    <a:pt x="61353" y="49968"/>
                  </a:cubicBezTo>
                  <a:cubicBezTo>
                    <a:pt x="61353" y="47318"/>
                    <a:pt x="61353" y="47318"/>
                    <a:pt x="61353" y="47318"/>
                  </a:cubicBezTo>
                  <a:lnTo>
                    <a:pt x="74887" y="47318"/>
                  </a:lnTo>
                  <a:close/>
                  <a:moveTo>
                    <a:pt x="56842" y="45047"/>
                  </a:moveTo>
                  <a:cubicBezTo>
                    <a:pt x="56842" y="52618"/>
                    <a:pt x="56842" y="52618"/>
                    <a:pt x="56842" y="52618"/>
                  </a:cubicBezTo>
                  <a:cubicBezTo>
                    <a:pt x="39699" y="52618"/>
                    <a:pt x="39699" y="52618"/>
                    <a:pt x="39699" y="52618"/>
                  </a:cubicBezTo>
                  <a:cubicBezTo>
                    <a:pt x="39699" y="45047"/>
                    <a:pt x="39699" y="45047"/>
                    <a:pt x="39699" y="45047"/>
                  </a:cubicBezTo>
                  <a:lnTo>
                    <a:pt x="56842" y="45047"/>
                  </a:lnTo>
                  <a:close/>
                  <a:moveTo>
                    <a:pt x="20751" y="47318"/>
                  </a:moveTo>
                  <a:cubicBezTo>
                    <a:pt x="34285" y="47318"/>
                    <a:pt x="34285" y="47318"/>
                    <a:pt x="34285" y="47318"/>
                  </a:cubicBezTo>
                  <a:cubicBezTo>
                    <a:pt x="34285" y="49968"/>
                    <a:pt x="34285" y="49968"/>
                    <a:pt x="34285" y="49968"/>
                  </a:cubicBezTo>
                  <a:cubicBezTo>
                    <a:pt x="20751" y="49968"/>
                    <a:pt x="20751" y="49968"/>
                    <a:pt x="20751" y="49968"/>
                  </a:cubicBezTo>
                  <a:lnTo>
                    <a:pt x="20751" y="47318"/>
                  </a:lnTo>
                  <a:close/>
                  <a:moveTo>
                    <a:pt x="112781" y="88580"/>
                  </a:moveTo>
                  <a:cubicBezTo>
                    <a:pt x="110977" y="89337"/>
                    <a:pt x="107368" y="89337"/>
                    <a:pt x="104661" y="88580"/>
                  </a:cubicBezTo>
                  <a:cubicBezTo>
                    <a:pt x="86616" y="79873"/>
                    <a:pt x="86616" y="79873"/>
                    <a:pt x="86616" y="79873"/>
                  </a:cubicBezTo>
                  <a:cubicBezTo>
                    <a:pt x="86616" y="79495"/>
                    <a:pt x="85714" y="79116"/>
                    <a:pt x="84812" y="79495"/>
                  </a:cubicBezTo>
                  <a:cubicBezTo>
                    <a:pt x="83909" y="79495"/>
                    <a:pt x="83007" y="79873"/>
                    <a:pt x="83007" y="80252"/>
                  </a:cubicBezTo>
                  <a:cubicBezTo>
                    <a:pt x="83007" y="109022"/>
                    <a:pt x="83007" y="109022"/>
                    <a:pt x="83007" y="109022"/>
                  </a:cubicBezTo>
                  <a:cubicBezTo>
                    <a:pt x="83007" y="110914"/>
                    <a:pt x="80300" y="112429"/>
                    <a:pt x="75789" y="112429"/>
                  </a:cubicBezTo>
                  <a:cubicBezTo>
                    <a:pt x="71278" y="112807"/>
                    <a:pt x="66766" y="111293"/>
                    <a:pt x="66766" y="109022"/>
                  </a:cubicBezTo>
                  <a:cubicBezTo>
                    <a:pt x="66766" y="93501"/>
                    <a:pt x="66766" y="93501"/>
                    <a:pt x="66766" y="93501"/>
                  </a:cubicBezTo>
                  <a:cubicBezTo>
                    <a:pt x="66766" y="92744"/>
                    <a:pt x="65864" y="92365"/>
                    <a:pt x="64060" y="92365"/>
                  </a:cubicBezTo>
                  <a:cubicBezTo>
                    <a:pt x="64060" y="92365"/>
                    <a:pt x="64060" y="92365"/>
                    <a:pt x="64060" y="92365"/>
                  </a:cubicBezTo>
                  <a:cubicBezTo>
                    <a:pt x="63157" y="92365"/>
                    <a:pt x="62255" y="92744"/>
                    <a:pt x="62255" y="93501"/>
                  </a:cubicBezTo>
                  <a:cubicBezTo>
                    <a:pt x="62255" y="109022"/>
                    <a:pt x="62255" y="109022"/>
                    <a:pt x="62255" y="109022"/>
                  </a:cubicBezTo>
                  <a:cubicBezTo>
                    <a:pt x="62255" y="114700"/>
                    <a:pt x="62255" y="114700"/>
                    <a:pt x="62255" y="114700"/>
                  </a:cubicBezTo>
                  <a:cubicBezTo>
                    <a:pt x="62255" y="116593"/>
                    <a:pt x="59548" y="118107"/>
                    <a:pt x="55037" y="118485"/>
                  </a:cubicBezTo>
                  <a:cubicBezTo>
                    <a:pt x="50526" y="118485"/>
                    <a:pt x="46015" y="116971"/>
                    <a:pt x="46015" y="115078"/>
                  </a:cubicBezTo>
                  <a:cubicBezTo>
                    <a:pt x="46015" y="109022"/>
                    <a:pt x="46015" y="109022"/>
                    <a:pt x="46015" y="109022"/>
                  </a:cubicBezTo>
                  <a:cubicBezTo>
                    <a:pt x="46015" y="93501"/>
                    <a:pt x="46015" y="93501"/>
                    <a:pt x="46015" y="93501"/>
                  </a:cubicBezTo>
                  <a:cubicBezTo>
                    <a:pt x="46015" y="92744"/>
                    <a:pt x="45112" y="92365"/>
                    <a:pt x="44210" y="92365"/>
                  </a:cubicBezTo>
                  <a:cubicBezTo>
                    <a:pt x="44210" y="92365"/>
                    <a:pt x="44210" y="92365"/>
                    <a:pt x="44210" y="92365"/>
                  </a:cubicBezTo>
                  <a:cubicBezTo>
                    <a:pt x="42406" y="92365"/>
                    <a:pt x="41503" y="92744"/>
                    <a:pt x="41503" y="93501"/>
                  </a:cubicBezTo>
                  <a:cubicBezTo>
                    <a:pt x="41503" y="109022"/>
                    <a:pt x="41503" y="109022"/>
                    <a:pt x="41503" y="109022"/>
                  </a:cubicBezTo>
                  <a:cubicBezTo>
                    <a:pt x="41503" y="110914"/>
                    <a:pt x="38796" y="112429"/>
                    <a:pt x="34285" y="112429"/>
                  </a:cubicBezTo>
                  <a:cubicBezTo>
                    <a:pt x="29774" y="112807"/>
                    <a:pt x="25263" y="111293"/>
                    <a:pt x="25263" y="109022"/>
                  </a:cubicBezTo>
                  <a:cubicBezTo>
                    <a:pt x="25263" y="100315"/>
                    <a:pt x="25263" y="100315"/>
                    <a:pt x="25263" y="100315"/>
                  </a:cubicBezTo>
                  <a:cubicBezTo>
                    <a:pt x="25263" y="88958"/>
                    <a:pt x="25263" y="88958"/>
                    <a:pt x="25263" y="88958"/>
                  </a:cubicBezTo>
                  <a:cubicBezTo>
                    <a:pt x="25263" y="88580"/>
                    <a:pt x="24360" y="88201"/>
                    <a:pt x="23458" y="88201"/>
                  </a:cubicBezTo>
                  <a:cubicBezTo>
                    <a:pt x="23458" y="88201"/>
                    <a:pt x="23458" y="88201"/>
                    <a:pt x="23458" y="88201"/>
                  </a:cubicBezTo>
                  <a:cubicBezTo>
                    <a:pt x="21654" y="88201"/>
                    <a:pt x="20751" y="88580"/>
                    <a:pt x="20751" y="88958"/>
                  </a:cubicBezTo>
                  <a:cubicBezTo>
                    <a:pt x="20751" y="100315"/>
                    <a:pt x="20751" y="100315"/>
                    <a:pt x="20751" y="100315"/>
                  </a:cubicBezTo>
                  <a:cubicBezTo>
                    <a:pt x="20751" y="102208"/>
                    <a:pt x="18045" y="103722"/>
                    <a:pt x="13533" y="103722"/>
                  </a:cubicBezTo>
                  <a:cubicBezTo>
                    <a:pt x="9022" y="104100"/>
                    <a:pt x="4511" y="102586"/>
                    <a:pt x="4511" y="100315"/>
                  </a:cubicBezTo>
                  <a:cubicBezTo>
                    <a:pt x="4511" y="71545"/>
                    <a:pt x="4511" y="71545"/>
                    <a:pt x="4511" y="71545"/>
                  </a:cubicBezTo>
                  <a:cubicBezTo>
                    <a:pt x="4511" y="67003"/>
                    <a:pt x="10827" y="62460"/>
                    <a:pt x="19849" y="60189"/>
                  </a:cubicBezTo>
                  <a:cubicBezTo>
                    <a:pt x="20751" y="59810"/>
                    <a:pt x="20751" y="59810"/>
                    <a:pt x="20751" y="59432"/>
                  </a:cubicBezTo>
                  <a:cubicBezTo>
                    <a:pt x="20751" y="52239"/>
                    <a:pt x="20751" y="52239"/>
                    <a:pt x="20751" y="52239"/>
                  </a:cubicBezTo>
                  <a:cubicBezTo>
                    <a:pt x="34285" y="52239"/>
                    <a:pt x="34285" y="52239"/>
                    <a:pt x="34285" y="52239"/>
                  </a:cubicBezTo>
                  <a:cubicBezTo>
                    <a:pt x="34285" y="53375"/>
                    <a:pt x="34285" y="53375"/>
                    <a:pt x="34285" y="53375"/>
                  </a:cubicBezTo>
                  <a:cubicBezTo>
                    <a:pt x="34285" y="54132"/>
                    <a:pt x="35187" y="54511"/>
                    <a:pt x="36992" y="54511"/>
                  </a:cubicBezTo>
                  <a:cubicBezTo>
                    <a:pt x="59548" y="54511"/>
                    <a:pt x="59548" y="54511"/>
                    <a:pt x="59548" y="54511"/>
                  </a:cubicBezTo>
                  <a:cubicBezTo>
                    <a:pt x="60451" y="54511"/>
                    <a:pt x="61353" y="54132"/>
                    <a:pt x="61353" y="53375"/>
                  </a:cubicBezTo>
                  <a:cubicBezTo>
                    <a:pt x="61353" y="52239"/>
                    <a:pt x="61353" y="52239"/>
                    <a:pt x="61353" y="52239"/>
                  </a:cubicBezTo>
                  <a:cubicBezTo>
                    <a:pt x="74887" y="52239"/>
                    <a:pt x="74887" y="52239"/>
                    <a:pt x="74887" y="52239"/>
                  </a:cubicBezTo>
                  <a:cubicBezTo>
                    <a:pt x="74887" y="59053"/>
                    <a:pt x="74887" y="59053"/>
                    <a:pt x="74887" y="59053"/>
                  </a:cubicBezTo>
                  <a:cubicBezTo>
                    <a:pt x="74887" y="59432"/>
                    <a:pt x="74887" y="59810"/>
                    <a:pt x="75789" y="59810"/>
                  </a:cubicBezTo>
                  <a:cubicBezTo>
                    <a:pt x="80300" y="60946"/>
                    <a:pt x="84812" y="62460"/>
                    <a:pt x="87518" y="64353"/>
                  </a:cubicBezTo>
                  <a:cubicBezTo>
                    <a:pt x="99248" y="71924"/>
                    <a:pt x="113684" y="84794"/>
                    <a:pt x="113684" y="85173"/>
                  </a:cubicBezTo>
                  <a:cubicBezTo>
                    <a:pt x="113684" y="85173"/>
                    <a:pt x="113684" y="85173"/>
                    <a:pt x="113684" y="85173"/>
                  </a:cubicBezTo>
                  <a:cubicBezTo>
                    <a:pt x="115488" y="86309"/>
                    <a:pt x="115488" y="87444"/>
                    <a:pt x="112781" y="885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" name="Google Shape;530;p39"/>
          <p:cNvGrpSpPr/>
          <p:nvPr/>
        </p:nvGrpSpPr>
        <p:grpSpPr>
          <a:xfrm rot="16200000">
            <a:off x="7690817" y="420660"/>
            <a:ext cx="1362282" cy="1180199"/>
            <a:chOff x="3305175" y="4144963"/>
            <a:chExt cx="2149388" cy="1862100"/>
          </a:xfrm>
        </p:grpSpPr>
        <p:sp>
          <p:nvSpPr>
            <p:cNvPr id="27" name="Google Shape;531;p39"/>
            <p:cNvSpPr/>
            <p:nvPr/>
          </p:nvSpPr>
          <p:spPr>
            <a:xfrm>
              <a:off x="5224463" y="4338638"/>
              <a:ext cx="230100" cy="155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41379"/>
                  </a:moveTo>
                  <a:cubicBezTo>
                    <a:pt x="120000" y="20689"/>
                    <a:pt x="108837" y="0"/>
                    <a:pt x="94883" y="0"/>
                  </a:cubicBezTo>
                  <a:cubicBezTo>
                    <a:pt x="50232" y="0"/>
                    <a:pt x="50232" y="0"/>
                    <a:pt x="502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689"/>
                    <a:pt x="0" y="20689"/>
                    <a:pt x="0" y="20689"/>
                  </a:cubicBezTo>
                  <a:cubicBezTo>
                    <a:pt x="41860" y="20689"/>
                    <a:pt x="41860" y="20689"/>
                    <a:pt x="41860" y="20689"/>
                  </a:cubicBezTo>
                  <a:cubicBezTo>
                    <a:pt x="41860" y="49655"/>
                    <a:pt x="41860" y="49655"/>
                    <a:pt x="41860" y="49655"/>
                  </a:cubicBezTo>
                  <a:cubicBezTo>
                    <a:pt x="0" y="49655"/>
                    <a:pt x="0" y="49655"/>
                    <a:pt x="0" y="49655"/>
                  </a:cubicBezTo>
                  <a:cubicBezTo>
                    <a:pt x="0" y="70344"/>
                    <a:pt x="0" y="70344"/>
                    <a:pt x="0" y="70344"/>
                  </a:cubicBezTo>
                  <a:cubicBezTo>
                    <a:pt x="41860" y="70344"/>
                    <a:pt x="41860" y="70344"/>
                    <a:pt x="41860" y="70344"/>
                  </a:cubicBezTo>
                  <a:cubicBezTo>
                    <a:pt x="41860" y="99310"/>
                    <a:pt x="41860" y="99310"/>
                    <a:pt x="41860" y="99310"/>
                  </a:cubicBezTo>
                  <a:cubicBezTo>
                    <a:pt x="0" y="99310"/>
                    <a:pt x="0" y="99310"/>
                    <a:pt x="0" y="9931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50232" y="120000"/>
                    <a:pt x="50232" y="120000"/>
                    <a:pt x="50232" y="120000"/>
                  </a:cubicBezTo>
                  <a:cubicBezTo>
                    <a:pt x="94883" y="120000"/>
                    <a:pt x="94883" y="120000"/>
                    <a:pt x="94883" y="120000"/>
                  </a:cubicBezTo>
                  <a:cubicBezTo>
                    <a:pt x="94883" y="120000"/>
                    <a:pt x="94883" y="120000"/>
                    <a:pt x="94883" y="120000"/>
                  </a:cubicBezTo>
                  <a:cubicBezTo>
                    <a:pt x="100465" y="120000"/>
                    <a:pt x="108837" y="115862"/>
                    <a:pt x="114418" y="107586"/>
                  </a:cubicBezTo>
                  <a:cubicBezTo>
                    <a:pt x="117209" y="99310"/>
                    <a:pt x="120000" y="86896"/>
                    <a:pt x="120000" y="78620"/>
                  </a:cubicBezTo>
                  <a:lnTo>
                    <a:pt x="120000" y="41379"/>
                  </a:lnTo>
                  <a:close/>
                  <a:moveTo>
                    <a:pt x="64186" y="99310"/>
                  </a:moveTo>
                  <a:cubicBezTo>
                    <a:pt x="55813" y="99310"/>
                    <a:pt x="55813" y="99310"/>
                    <a:pt x="55813" y="99310"/>
                  </a:cubicBezTo>
                  <a:cubicBezTo>
                    <a:pt x="55813" y="20689"/>
                    <a:pt x="55813" y="20689"/>
                    <a:pt x="55813" y="20689"/>
                  </a:cubicBezTo>
                  <a:cubicBezTo>
                    <a:pt x="64186" y="20689"/>
                    <a:pt x="64186" y="20689"/>
                    <a:pt x="64186" y="20689"/>
                  </a:cubicBezTo>
                  <a:lnTo>
                    <a:pt x="64186" y="99310"/>
                  </a:lnTo>
                  <a:close/>
                  <a:moveTo>
                    <a:pt x="103255" y="91034"/>
                  </a:moveTo>
                  <a:cubicBezTo>
                    <a:pt x="100465" y="95172"/>
                    <a:pt x="97674" y="99310"/>
                    <a:pt x="94883" y="99310"/>
                  </a:cubicBezTo>
                  <a:cubicBezTo>
                    <a:pt x="94883" y="99310"/>
                    <a:pt x="94883" y="99310"/>
                    <a:pt x="94883" y="99310"/>
                  </a:cubicBezTo>
                  <a:cubicBezTo>
                    <a:pt x="78139" y="99310"/>
                    <a:pt x="78139" y="99310"/>
                    <a:pt x="78139" y="99310"/>
                  </a:cubicBezTo>
                  <a:cubicBezTo>
                    <a:pt x="78139" y="20689"/>
                    <a:pt x="78139" y="20689"/>
                    <a:pt x="78139" y="20689"/>
                  </a:cubicBezTo>
                  <a:cubicBezTo>
                    <a:pt x="94883" y="20689"/>
                    <a:pt x="94883" y="20689"/>
                    <a:pt x="94883" y="20689"/>
                  </a:cubicBezTo>
                  <a:cubicBezTo>
                    <a:pt x="100465" y="20689"/>
                    <a:pt x="106046" y="33103"/>
                    <a:pt x="106046" y="41379"/>
                  </a:cubicBezTo>
                  <a:cubicBezTo>
                    <a:pt x="106046" y="78620"/>
                    <a:pt x="106046" y="78620"/>
                    <a:pt x="106046" y="78620"/>
                  </a:cubicBezTo>
                  <a:cubicBezTo>
                    <a:pt x="106046" y="82758"/>
                    <a:pt x="106046" y="86896"/>
                    <a:pt x="103255" y="910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532;p39"/>
            <p:cNvSpPr/>
            <p:nvPr/>
          </p:nvSpPr>
          <p:spPr>
            <a:xfrm>
              <a:off x="4395788" y="4338638"/>
              <a:ext cx="347700" cy="155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42461" y="4137"/>
                  </a:moveTo>
                  <a:cubicBezTo>
                    <a:pt x="1846" y="49655"/>
                    <a:pt x="1846" y="49655"/>
                    <a:pt x="1846" y="49655"/>
                  </a:cubicBezTo>
                  <a:cubicBezTo>
                    <a:pt x="0" y="53793"/>
                    <a:pt x="0" y="57931"/>
                    <a:pt x="0" y="62068"/>
                  </a:cubicBezTo>
                  <a:cubicBezTo>
                    <a:pt x="0" y="62068"/>
                    <a:pt x="0" y="66206"/>
                    <a:pt x="1846" y="70344"/>
                  </a:cubicBezTo>
                  <a:cubicBezTo>
                    <a:pt x="42461" y="115862"/>
                    <a:pt x="42461" y="115862"/>
                    <a:pt x="42461" y="115862"/>
                  </a:cubicBezTo>
                  <a:cubicBezTo>
                    <a:pt x="42461" y="120000"/>
                    <a:pt x="44307" y="120000"/>
                    <a:pt x="44307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99310"/>
                    <a:pt x="120000" y="99310"/>
                    <a:pt x="120000" y="99310"/>
                  </a:cubicBezTo>
                  <a:cubicBezTo>
                    <a:pt x="49846" y="99310"/>
                    <a:pt x="49846" y="99310"/>
                    <a:pt x="49846" y="99310"/>
                  </a:cubicBezTo>
                  <a:cubicBezTo>
                    <a:pt x="49846" y="91034"/>
                    <a:pt x="49846" y="91034"/>
                    <a:pt x="49846" y="91034"/>
                  </a:cubicBezTo>
                  <a:cubicBezTo>
                    <a:pt x="59076" y="70344"/>
                    <a:pt x="59076" y="70344"/>
                    <a:pt x="59076" y="70344"/>
                  </a:cubicBezTo>
                  <a:cubicBezTo>
                    <a:pt x="120000" y="70344"/>
                    <a:pt x="120000" y="70344"/>
                    <a:pt x="120000" y="70344"/>
                  </a:cubicBezTo>
                  <a:cubicBezTo>
                    <a:pt x="120000" y="49655"/>
                    <a:pt x="120000" y="49655"/>
                    <a:pt x="120000" y="49655"/>
                  </a:cubicBezTo>
                  <a:cubicBezTo>
                    <a:pt x="59076" y="49655"/>
                    <a:pt x="59076" y="49655"/>
                    <a:pt x="59076" y="49655"/>
                  </a:cubicBezTo>
                  <a:cubicBezTo>
                    <a:pt x="49846" y="28965"/>
                    <a:pt x="49846" y="28965"/>
                    <a:pt x="49846" y="28965"/>
                  </a:cubicBezTo>
                  <a:cubicBezTo>
                    <a:pt x="49846" y="20689"/>
                    <a:pt x="49846" y="20689"/>
                    <a:pt x="49846" y="20689"/>
                  </a:cubicBezTo>
                  <a:cubicBezTo>
                    <a:pt x="120000" y="20689"/>
                    <a:pt x="120000" y="20689"/>
                    <a:pt x="120000" y="20689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44307" y="0"/>
                    <a:pt x="44307" y="0"/>
                    <a:pt x="44307" y="0"/>
                  </a:cubicBezTo>
                  <a:cubicBezTo>
                    <a:pt x="44307" y="0"/>
                    <a:pt x="42461" y="0"/>
                    <a:pt x="42461" y="4137"/>
                  </a:cubicBezTo>
                  <a:close/>
                  <a:moveTo>
                    <a:pt x="18461" y="66206"/>
                  </a:moveTo>
                  <a:cubicBezTo>
                    <a:pt x="14769" y="62068"/>
                    <a:pt x="14769" y="62068"/>
                    <a:pt x="14769" y="62068"/>
                  </a:cubicBezTo>
                  <a:cubicBezTo>
                    <a:pt x="18461" y="53793"/>
                    <a:pt x="18461" y="53793"/>
                    <a:pt x="18461" y="53793"/>
                  </a:cubicBezTo>
                  <a:lnTo>
                    <a:pt x="18461" y="66206"/>
                  </a:lnTo>
                  <a:close/>
                  <a:moveTo>
                    <a:pt x="49846" y="62068"/>
                  </a:moveTo>
                  <a:cubicBezTo>
                    <a:pt x="40615" y="78620"/>
                    <a:pt x="40615" y="78620"/>
                    <a:pt x="40615" y="78620"/>
                  </a:cubicBezTo>
                  <a:cubicBezTo>
                    <a:pt x="40615" y="82758"/>
                    <a:pt x="40615" y="82758"/>
                    <a:pt x="40615" y="86896"/>
                  </a:cubicBezTo>
                  <a:cubicBezTo>
                    <a:pt x="40615" y="91034"/>
                    <a:pt x="40615" y="91034"/>
                    <a:pt x="40615" y="91034"/>
                  </a:cubicBezTo>
                  <a:cubicBezTo>
                    <a:pt x="27692" y="74482"/>
                    <a:pt x="27692" y="74482"/>
                    <a:pt x="27692" y="74482"/>
                  </a:cubicBezTo>
                  <a:cubicBezTo>
                    <a:pt x="27692" y="45517"/>
                    <a:pt x="27692" y="45517"/>
                    <a:pt x="27692" y="45517"/>
                  </a:cubicBezTo>
                  <a:cubicBezTo>
                    <a:pt x="40615" y="28965"/>
                    <a:pt x="40615" y="28965"/>
                    <a:pt x="40615" y="28965"/>
                  </a:cubicBezTo>
                  <a:cubicBezTo>
                    <a:pt x="40615" y="33103"/>
                    <a:pt x="40615" y="33103"/>
                    <a:pt x="40615" y="33103"/>
                  </a:cubicBezTo>
                  <a:cubicBezTo>
                    <a:pt x="40615" y="37241"/>
                    <a:pt x="40615" y="37241"/>
                    <a:pt x="40615" y="41379"/>
                  </a:cubicBezTo>
                  <a:lnTo>
                    <a:pt x="49846" y="620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533;p39"/>
            <p:cNvSpPr/>
            <p:nvPr/>
          </p:nvSpPr>
          <p:spPr>
            <a:xfrm>
              <a:off x="3305175" y="4622800"/>
              <a:ext cx="1106400" cy="831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14709"/>
                  </a:moveTo>
                  <a:cubicBezTo>
                    <a:pt x="120000" y="6193"/>
                    <a:pt x="115362" y="0"/>
                    <a:pt x="108985" y="0"/>
                  </a:cubicBezTo>
                  <a:cubicBezTo>
                    <a:pt x="11594" y="0"/>
                    <a:pt x="11594" y="0"/>
                    <a:pt x="11594" y="0"/>
                  </a:cubicBezTo>
                  <a:cubicBezTo>
                    <a:pt x="5217" y="0"/>
                    <a:pt x="0" y="6193"/>
                    <a:pt x="0" y="14709"/>
                  </a:cubicBezTo>
                  <a:cubicBezTo>
                    <a:pt x="0" y="100645"/>
                    <a:pt x="0" y="100645"/>
                    <a:pt x="0" y="100645"/>
                  </a:cubicBezTo>
                  <a:cubicBezTo>
                    <a:pt x="0" y="102193"/>
                    <a:pt x="579" y="102967"/>
                    <a:pt x="1739" y="102967"/>
                  </a:cubicBezTo>
                  <a:cubicBezTo>
                    <a:pt x="9855" y="102967"/>
                    <a:pt x="9855" y="102967"/>
                    <a:pt x="9855" y="102967"/>
                  </a:cubicBezTo>
                  <a:cubicBezTo>
                    <a:pt x="9855" y="117677"/>
                    <a:pt x="9855" y="117677"/>
                    <a:pt x="9855" y="117677"/>
                  </a:cubicBezTo>
                  <a:cubicBezTo>
                    <a:pt x="9855" y="119225"/>
                    <a:pt x="10434" y="120000"/>
                    <a:pt x="11594" y="120000"/>
                  </a:cubicBezTo>
                  <a:cubicBezTo>
                    <a:pt x="108985" y="120000"/>
                    <a:pt x="108985" y="120000"/>
                    <a:pt x="108985" y="120000"/>
                  </a:cubicBezTo>
                  <a:cubicBezTo>
                    <a:pt x="109565" y="120000"/>
                    <a:pt x="110144" y="119225"/>
                    <a:pt x="110144" y="117677"/>
                  </a:cubicBezTo>
                  <a:cubicBezTo>
                    <a:pt x="110144" y="29419"/>
                    <a:pt x="110144" y="29419"/>
                    <a:pt x="110144" y="29419"/>
                  </a:cubicBezTo>
                  <a:cubicBezTo>
                    <a:pt x="115942" y="28645"/>
                    <a:pt x="120000" y="22451"/>
                    <a:pt x="120000" y="14709"/>
                  </a:cubicBezTo>
                  <a:close/>
                  <a:moveTo>
                    <a:pt x="2898" y="99096"/>
                  </a:moveTo>
                  <a:cubicBezTo>
                    <a:pt x="2898" y="14709"/>
                    <a:pt x="2898" y="14709"/>
                    <a:pt x="2898" y="14709"/>
                  </a:cubicBezTo>
                  <a:cubicBezTo>
                    <a:pt x="2898" y="8516"/>
                    <a:pt x="6956" y="3870"/>
                    <a:pt x="11594" y="3870"/>
                  </a:cubicBezTo>
                  <a:cubicBezTo>
                    <a:pt x="16231" y="3870"/>
                    <a:pt x="19710" y="8516"/>
                    <a:pt x="19710" y="14709"/>
                  </a:cubicBezTo>
                  <a:cubicBezTo>
                    <a:pt x="19710" y="15483"/>
                    <a:pt x="19710" y="16258"/>
                    <a:pt x="19710" y="17032"/>
                  </a:cubicBezTo>
                  <a:cubicBezTo>
                    <a:pt x="11594" y="17032"/>
                    <a:pt x="11594" y="17032"/>
                    <a:pt x="11594" y="17032"/>
                  </a:cubicBezTo>
                  <a:cubicBezTo>
                    <a:pt x="10434" y="17032"/>
                    <a:pt x="9855" y="17806"/>
                    <a:pt x="9855" y="19354"/>
                  </a:cubicBezTo>
                  <a:cubicBezTo>
                    <a:pt x="9855" y="99096"/>
                    <a:pt x="9855" y="99096"/>
                    <a:pt x="9855" y="99096"/>
                  </a:cubicBezTo>
                  <a:lnTo>
                    <a:pt x="2898" y="99096"/>
                  </a:lnTo>
                  <a:close/>
                  <a:moveTo>
                    <a:pt x="12753" y="25548"/>
                  </a:moveTo>
                  <a:cubicBezTo>
                    <a:pt x="12753" y="20903"/>
                    <a:pt x="12753" y="20903"/>
                    <a:pt x="12753" y="20903"/>
                  </a:cubicBezTo>
                  <a:cubicBezTo>
                    <a:pt x="17971" y="20903"/>
                    <a:pt x="17971" y="20903"/>
                    <a:pt x="17971" y="20903"/>
                  </a:cubicBezTo>
                  <a:cubicBezTo>
                    <a:pt x="16811" y="23225"/>
                    <a:pt x="15072" y="25548"/>
                    <a:pt x="12753" y="25548"/>
                  </a:cubicBezTo>
                  <a:close/>
                  <a:moveTo>
                    <a:pt x="107246" y="116129"/>
                  </a:moveTo>
                  <a:cubicBezTo>
                    <a:pt x="12753" y="116129"/>
                    <a:pt x="12753" y="116129"/>
                    <a:pt x="12753" y="116129"/>
                  </a:cubicBezTo>
                  <a:cubicBezTo>
                    <a:pt x="12753" y="30193"/>
                    <a:pt x="12753" y="30193"/>
                    <a:pt x="12753" y="30193"/>
                  </a:cubicBezTo>
                  <a:cubicBezTo>
                    <a:pt x="107246" y="30193"/>
                    <a:pt x="107246" y="30193"/>
                    <a:pt x="107246" y="30193"/>
                  </a:cubicBezTo>
                  <a:lnTo>
                    <a:pt x="107246" y="116129"/>
                  </a:lnTo>
                  <a:close/>
                  <a:moveTo>
                    <a:pt x="108985" y="25548"/>
                  </a:moveTo>
                  <a:cubicBezTo>
                    <a:pt x="108985" y="26322"/>
                    <a:pt x="108985" y="26322"/>
                    <a:pt x="108985" y="26322"/>
                  </a:cubicBezTo>
                  <a:cubicBezTo>
                    <a:pt x="108985" y="26322"/>
                    <a:pt x="108985" y="26322"/>
                    <a:pt x="108985" y="26322"/>
                  </a:cubicBezTo>
                  <a:cubicBezTo>
                    <a:pt x="19130" y="26322"/>
                    <a:pt x="19130" y="26322"/>
                    <a:pt x="19130" y="26322"/>
                  </a:cubicBezTo>
                  <a:cubicBezTo>
                    <a:pt x="21449" y="23225"/>
                    <a:pt x="22608" y="19354"/>
                    <a:pt x="22608" y="14709"/>
                  </a:cubicBezTo>
                  <a:cubicBezTo>
                    <a:pt x="22608" y="10064"/>
                    <a:pt x="21449" y="6193"/>
                    <a:pt x="19130" y="3870"/>
                  </a:cubicBezTo>
                  <a:cubicBezTo>
                    <a:pt x="108985" y="3870"/>
                    <a:pt x="108985" y="3870"/>
                    <a:pt x="108985" y="3870"/>
                  </a:cubicBezTo>
                  <a:cubicBezTo>
                    <a:pt x="113623" y="3870"/>
                    <a:pt x="117101" y="8516"/>
                    <a:pt x="117101" y="14709"/>
                  </a:cubicBezTo>
                  <a:cubicBezTo>
                    <a:pt x="117101" y="20903"/>
                    <a:pt x="113623" y="25548"/>
                    <a:pt x="108985" y="2554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534;p39"/>
            <p:cNvSpPr/>
            <p:nvPr/>
          </p:nvSpPr>
          <p:spPr>
            <a:xfrm>
              <a:off x="3517900" y="4938713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9154" y="120000"/>
                  </a:moveTo>
                  <a:cubicBezTo>
                    <a:pt x="92957" y="120000"/>
                    <a:pt x="120000" y="92957"/>
                    <a:pt x="120000" y="60845"/>
                  </a:cubicBezTo>
                  <a:cubicBezTo>
                    <a:pt x="120000" y="27042"/>
                    <a:pt x="92957" y="0"/>
                    <a:pt x="59154" y="0"/>
                  </a:cubicBezTo>
                  <a:cubicBezTo>
                    <a:pt x="27042" y="0"/>
                    <a:pt x="0" y="27042"/>
                    <a:pt x="0" y="60845"/>
                  </a:cubicBezTo>
                  <a:cubicBezTo>
                    <a:pt x="0" y="92957"/>
                    <a:pt x="27042" y="120000"/>
                    <a:pt x="59154" y="120000"/>
                  </a:cubicBezTo>
                  <a:close/>
                  <a:moveTo>
                    <a:pt x="96338" y="23661"/>
                  </a:moveTo>
                  <a:cubicBezTo>
                    <a:pt x="94647" y="27042"/>
                    <a:pt x="92957" y="33802"/>
                    <a:pt x="87887" y="35492"/>
                  </a:cubicBezTo>
                  <a:cubicBezTo>
                    <a:pt x="81126" y="35492"/>
                    <a:pt x="74366" y="37183"/>
                    <a:pt x="70985" y="40563"/>
                  </a:cubicBezTo>
                  <a:cubicBezTo>
                    <a:pt x="70985" y="38873"/>
                    <a:pt x="70985" y="38873"/>
                    <a:pt x="70985" y="38873"/>
                  </a:cubicBezTo>
                  <a:cubicBezTo>
                    <a:pt x="72676" y="23661"/>
                    <a:pt x="69295" y="20281"/>
                    <a:pt x="69295" y="20281"/>
                  </a:cubicBezTo>
                  <a:cubicBezTo>
                    <a:pt x="65915" y="18591"/>
                    <a:pt x="64225" y="18591"/>
                    <a:pt x="62535" y="20281"/>
                  </a:cubicBezTo>
                  <a:cubicBezTo>
                    <a:pt x="60845" y="20281"/>
                    <a:pt x="60845" y="20281"/>
                    <a:pt x="59154" y="20281"/>
                  </a:cubicBezTo>
                  <a:cubicBezTo>
                    <a:pt x="59154" y="20281"/>
                    <a:pt x="59154" y="18591"/>
                    <a:pt x="59154" y="18591"/>
                  </a:cubicBezTo>
                  <a:cubicBezTo>
                    <a:pt x="59154" y="16901"/>
                    <a:pt x="67605" y="13521"/>
                    <a:pt x="76056" y="11830"/>
                  </a:cubicBezTo>
                  <a:cubicBezTo>
                    <a:pt x="82816" y="13521"/>
                    <a:pt x="89577" y="18591"/>
                    <a:pt x="96338" y="23661"/>
                  </a:cubicBezTo>
                  <a:close/>
                  <a:moveTo>
                    <a:pt x="72676" y="79436"/>
                  </a:moveTo>
                  <a:cubicBezTo>
                    <a:pt x="69295" y="82816"/>
                    <a:pt x="67605" y="82816"/>
                    <a:pt x="67605" y="82816"/>
                  </a:cubicBezTo>
                  <a:cubicBezTo>
                    <a:pt x="65915" y="82816"/>
                    <a:pt x="64225" y="84507"/>
                    <a:pt x="64225" y="86197"/>
                  </a:cubicBezTo>
                  <a:cubicBezTo>
                    <a:pt x="64225" y="89577"/>
                    <a:pt x="64225" y="94647"/>
                    <a:pt x="55774" y="94647"/>
                  </a:cubicBezTo>
                  <a:cubicBezTo>
                    <a:pt x="54084" y="92957"/>
                    <a:pt x="52394" y="87887"/>
                    <a:pt x="52394" y="87887"/>
                  </a:cubicBezTo>
                  <a:cubicBezTo>
                    <a:pt x="52394" y="86197"/>
                    <a:pt x="52394" y="86197"/>
                    <a:pt x="52394" y="84507"/>
                  </a:cubicBezTo>
                  <a:cubicBezTo>
                    <a:pt x="52394" y="84507"/>
                    <a:pt x="54084" y="81126"/>
                    <a:pt x="54084" y="79436"/>
                  </a:cubicBezTo>
                  <a:cubicBezTo>
                    <a:pt x="54084" y="76056"/>
                    <a:pt x="52394" y="72676"/>
                    <a:pt x="49014" y="70985"/>
                  </a:cubicBezTo>
                  <a:cubicBezTo>
                    <a:pt x="49014" y="67605"/>
                    <a:pt x="47323" y="64225"/>
                    <a:pt x="45633" y="62535"/>
                  </a:cubicBezTo>
                  <a:cubicBezTo>
                    <a:pt x="42253" y="60845"/>
                    <a:pt x="37183" y="60845"/>
                    <a:pt x="33802" y="60845"/>
                  </a:cubicBezTo>
                  <a:cubicBezTo>
                    <a:pt x="32112" y="60845"/>
                    <a:pt x="32112" y="60845"/>
                    <a:pt x="30422" y="60845"/>
                  </a:cubicBezTo>
                  <a:cubicBezTo>
                    <a:pt x="27042" y="60845"/>
                    <a:pt x="27042" y="55774"/>
                    <a:pt x="27042" y="55774"/>
                  </a:cubicBezTo>
                  <a:cubicBezTo>
                    <a:pt x="27042" y="55774"/>
                    <a:pt x="27042" y="42253"/>
                    <a:pt x="35492" y="40563"/>
                  </a:cubicBezTo>
                  <a:cubicBezTo>
                    <a:pt x="40563" y="38873"/>
                    <a:pt x="42253" y="38873"/>
                    <a:pt x="43943" y="40563"/>
                  </a:cubicBezTo>
                  <a:cubicBezTo>
                    <a:pt x="43943" y="40563"/>
                    <a:pt x="43943" y="40563"/>
                    <a:pt x="43943" y="42253"/>
                  </a:cubicBezTo>
                  <a:cubicBezTo>
                    <a:pt x="49014" y="47323"/>
                    <a:pt x="57464" y="45633"/>
                    <a:pt x="62535" y="43943"/>
                  </a:cubicBezTo>
                  <a:cubicBezTo>
                    <a:pt x="64225" y="43943"/>
                    <a:pt x="65915" y="42253"/>
                    <a:pt x="67605" y="42253"/>
                  </a:cubicBezTo>
                  <a:cubicBezTo>
                    <a:pt x="67605" y="42253"/>
                    <a:pt x="67605" y="42253"/>
                    <a:pt x="67605" y="42253"/>
                  </a:cubicBezTo>
                  <a:cubicBezTo>
                    <a:pt x="67605" y="43943"/>
                    <a:pt x="65915" y="45633"/>
                    <a:pt x="67605" y="47323"/>
                  </a:cubicBezTo>
                  <a:cubicBezTo>
                    <a:pt x="67605" y="49014"/>
                    <a:pt x="69295" y="49014"/>
                    <a:pt x="69295" y="49014"/>
                  </a:cubicBezTo>
                  <a:cubicBezTo>
                    <a:pt x="70985" y="50704"/>
                    <a:pt x="70985" y="54084"/>
                    <a:pt x="72676" y="55774"/>
                  </a:cubicBezTo>
                  <a:cubicBezTo>
                    <a:pt x="72676" y="57464"/>
                    <a:pt x="72676" y="57464"/>
                    <a:pt x="72676" y="59154"/>
                  </a:cubicBezTo>
                  <a:cubicBezTo>
                    <a:pt x="76056" y="60845"/>
                    <a:pt x="77746" y="60845"/>
                    <a:pt x="79436" y="60845"/>
                  </a:cubicBezTo>
                  <a:cubicBezTo>
                    <a:pt x="79436" y="62535"/>
                    <a:pt x="77746" y="64225"/>
                    <a:pt x="74366" y="67605"/>
                  </a:cubicBezTo>
                  <a:cubicBezTo>
                    <a:pt x="70985" y="70985"/>
                    <a:pt x="69295" y="72676"/>
                    <a:pt x="69295" y="74366"/>
                  </a:cubicBezTo>
                  <a:cubicBezTo>
                    <a:pt x="69295" y="77746"/>
                    <a:pt x="70985" y="79436"/>
                    <a:pt x="72676" y="79436"/>
                  </a:cubicBezTo>
                  <a:close/>
                  <a:moveTo>
                    <a:pt x="57464" y="8450"/>
                  </a:moveTo>
                  <a:cubicBezTo>
                    <a:pt x="52394" y="11830"/>
                    <a:pt x="49014" y="15211"/>
                    <a:pt x="50704" y="18591"/>
                  </a:cubicBezTo>
                  <a:cubicBezTo>
                    <a:pt x="50704" y="23661"/>
                    <a:pt x="52394" y="27042"/>
                    <a:pt x="55774" y="28732"/>
                  </a:cubicBezTo>
                  <a:cubicBezTo>
                    <a:pt x="57464" y="28732"/>
                    <a:pt x="60845" y="28732"/>
                    <a:pt x="62535" y="28732"/>
                  </a:cubicBezTo>
                  <a:cubicBezTo>
                    <a:pt x="62535" y="30422"/>
                    <a:pt x="62535" y="32112"/>
                    <a:pt x="62535" y="33802"/>
                  </a:cubicBezTo>
                  <a:cubicBezTo>
                    <a:pt x="62535" y="33802"/>
                    <a:pt x="60845" y="35492"/>
                    <a:pt x="60845" y="35492"/>
                  </a:cubicBezTo>
                  <a:cubicBezTo>
                    <a:pt x="57464" y="35492"/>
                    <a:pt x="52394" y="37183"/>
                    <a:pt x="50704" y="35492"/>
                  </a:cubicBezTo>
                  <a:cubicBezTo>
                    <a:pt x="50704" y="35492"/>
                    <a:pt x="50704" y="33802"/>
                    <a:pt x="49014" y="33802"/>
                  </a:cubicBezTo>
                  <a:cubicBezTo>
                    <a:pt x="45633" y="30422"/>
                    <a:pt x="40563" y="30422"/>
                    <a:pt x="33802" y="32112"/>
                  </a:cubicBezTo>
                  <a:cubicBezTo>
                    <a:pt x="18591" y="35492"/>
                    <a:pt x="18591" y="54084"/>
                    <a:pt x="18591" y="55774"/>
                  </a:cubicBezTo>
                  <a:cubicBezTo>
                    <a:pt x="18591" y="62535"/>
                    <a:pt x="21971" y="69295"/>
                    <a:pt x="30422" y="69295"/>
                  </a:cubicBezTo>
                  <a:cubicBezTo>
                    <a:pt x="32112" y="69295"/>
                    <a:pt x="32112" y="69295"/>
                    <a:pt x="33802" y="69295"/>
                  </a:cubicBezTo>
                  <a:cubicBezTo>
                    <a:pt x="35492" y="69295"/>
                    <a:pt x="38873" y="69295"/>
                    <a:pt x="40563" y="69295"/>
                  </a:cubicBezTo>
                  <a:cubicBezTo>
                    <a:pt x="40563" y="69295"/>
                    <a:pt x="40563" y="69295"/>
                    <a:pt x="40563" y="72676"/>
                  </a:cubicBezTo>
                  <a:cubicBezTo>
                    <a:pt x="40563" y="74366"/>
                    <a:pt x="40563" y="74366"/>
                    <a:pt x="42253" y="76056"/>
                  </a:cubicBezTo>
                  <a:cubicBezTo>
                    <a:pt x="43943" y="77746"/>
                    <a:pt x="45633" y="79436"/>
                    <a:pt x="45633" y="79436"/>
                  </a:cubicBezTo>
                  <a:cubicBezTo>
                    <a:pt x="45633" y="81126"/>
                    <a:pt x="45633" y="81126"/>
                    <a:pt x="43943" y="81126"/>
                  </a:cubicBezTo>
                  <a:cubicBezTo>
                    <a:pt x="43943" y="82816"/>
                    <a:pt x="42253" y="84507"/>
                    <a:pt x="42253" y="86197"/>
                  </a:cubicBezTo>
                  <a:cubicBezTo>
                    <a:pt x="42253" y="89577"/>
                    <a:pt x="49014" y="103098"/>
                    <a:pt x="54084" y="103098"/>
                  </a:cubicBezTo>
                  <a:cubicBezTo>
                    <a:pt x="65915" y="103098"/>
                    <a:pt x="72676" y="98028"/>
                    <a:pt x="72676" y="89577"/>
                  </a:cubicBezTo>
                  <a:cubicBezTo>
                    <a:pt x="74366" y="89577"/>
                    <a:pt x="77746" y="87887"/>
                    <a:pt x="79436" y="84507"/>
                  </a:cubicBezTo>
                  <a:cubicBezTo>
                    <a:pt x="81126" y="82816"/>
                    <a:pt x="82816" y="81126"/>
                    <a:pt x="82816" y="79436"/>
                  </a:cubicBezTo>
                  <a:cubicBezTo>
                    <a:pt x="81126" y="77746"/>
                    <a:pt x="81126" y="76056"/>
                    <a:pt x="79436" y="74366"/>
                  </a:cubicBezTo>
                  <a:cubicBezTo>
                    <a:pt x="79436" y="74366"/>
                    <a:pt x="79436" y="74366"/>
                    <a:pt x="81126" y="74366"/>
                  </a:cubicBezTo>
                  <a:cubicBezTo>
                    <a:pt x="84507" y="69295"/>
                    <a:pt x="94647" y="59154"/>
                    <a:pt x="86197" y="52394"/>
                  </a:cubicBezTo>
                  <a:cubicBezTo>
                    <a:pt x="86197" y="50704"/>
                    <a:pt x="82816" y="50704"/>
                    <a:pt x="81126" y="50704"/>
                  </a:cubicBezTo>
                  <a:cubicBezTo>
                    <a:pt x="81126" y="52394"/>
                    <a:pt x="81126" y="52394"/>
                    <a:pt x="79436" y="52394"/>
                  </a:cubicBezTo>
                  <a:cubicBezTo>
                    <a:pt x="79436" y="49014"/>
                    <a:pt x="79436" y="47323"/>
                    <a:pt x="77746" y="45633"/>
                  </a:cubicBezTo>
                  <a:cubicBezTo>
                    <a:pt x="81126" y="45633"/>
                    <a:pt x="84507" y="43943"/>
                    <a:pt x="87887" y="45633"/>
                  </a:cubicBezTo>
                  <a:cubicBezTo>
                    <a:pt x="87887" y="45633"/>
                    <a:pt x="89577" y="45633"/>
                    <a:pt x="91267" y="43943"/>
                  </a:cubicBezTo>
                  <a:cubicBezTo>
                    <a:pt x="96338" y="42253"/>
                    <a:pt x="99718" y="35492"/>
                    <a:pt x="103098" y="32112"/>
                  </a:cubicBezTo>
                  <a:cubicBezTo>
                    <a:pt x="108169" y="40563"/>
                    <a:pt x="111549" y="49014"/>
                    <a:pt x="111549" y="60845"/>
                  </a:cubicBezTo>
                  <a:cubicBezTo>
                    <a:pt x="111549" y="87887"/>
                    <a:pt x="87887" y="111549"/>
                    <a:pt x="59154" y="111549"/>
                  </a:cubicBezTo>
                  <a:cubicBezTo>
                    <a:pt x="30422" y="111549"/>
                    <a:pt x="8450" y="87887"/>
                    <a:pt x="8450" y="60845"/>
                  </a:cubicBezTo>
                  <a:cubicBezTo>
                    <a:pt x="8450" y="32112"/>
                    <a:pt x="30422" y="10140"/>
                    <a:pt x="57464" y="845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535;p39"/>
            <p:cNvSpPr/>
            <p:nvPr/>
          </p:nvSpPr>
          <p:spPr>
            <a:xfrm>
              <a:off x="3978275" y="4949825"/>
              <a:ext cx="214200" cy="27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536;p39"/>
            <p:cNvSpPr/>
            <p:nvPr/>
          </p:nvSpPr>
          <p:spPr>
            <a:xfrm>
              <a:off x="3978275" y="5041900"/>
              <a:ext cx="214200" cy="27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537;p39"/>
            <p:cNvSpPr/>
            <p:nvPr/>
          </p:nvSpPr>
          <p:spPr>
            <a:xfrm>
              <a:off x="3978275" y="5132388"/>
              <a:ext cx="214200" cy="27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538;p39"/>
            <p:cNvSpPr/>
            <p:nvPr/>
          </p:nvSpPr>
          <p:spPr>
            <a:xfrm>
              <a:off x="3978275" y="5224463"/>
              <a:ext cx="214200" cy="255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539;p39"/>
            <p:cNvSpPr/>
            <p:nvPr/>
          </p:nvSpPr>
          <p:spPr>
            <a:xfrm>
              <a:off x="4630738" y="4144963"/>
              <a:ext cx="593700" cy="1862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945" y="43919"/>
                  </a:moveTo>
                  <a:cubicBezTo>
                    <a:pt x="25945" y="56714"/>
                    <a:pt x="25945" y="56714"/>
                    <a:pt x="25945" y="56714"/>
                  </a:cubicBezTo>
                  <a:cubicBezTo>
                    <a:pt x="12972" y="56714"/>
                    <a:pt x="12972" y="56714"/>
                    <a:pt x="12972" y="56714"/>
                  </a:cubicBezTo>
                  <a:cubicBezTo>
                    <a:pt x="11891" y="56714"/>
                    <a:pt x="10810" y="57060"/>
                    <a:pt x="10810" y="57752"/>
                  </a:cubicBezTo>
                  <a:cubicBezTo>
                    <a:pt x="10810" y="120000"/>
                    <a:pt x="10810" y="120000"/>
                    <a:pt x="10810" y="120000"/>
                  </a:cubicBezTo>
                  <a:cubicBezTo>
                    <a:pt x="16216" y="120000"/>
                    <a:pt x="16216" y="120000"/>
                    <a:pt x="16216" y="120000"/>
                  </a:cubicBezTo>
                  <a:cubicBezTo>
                    <a:pt x="16216" y="58443"/>
                    <a:pt x="16216" y="58443"/>
                    <a:pt x="16216" y="58443"/>
                  </a:cubicBezTo>
                  <a:cubicBezTo>
                    <a:pt x="114594" y="58443"/>
                    <a:pt x="114594" y="58443"/>
                    <a:pt x="114594" y="58443"/>
                  </a:cubicBezTo>
                  <a:cubicBezTo>
                    <a:pt x="114594" y="120000"/>
                    <a:pt x="114594" y="120000"/>
                    <a:pt x="114594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57752"/>
                    <a:pt x="120000" y="57752"/>
                    <a:pt x="120000" y="57752"/>
                  </a:cubicBezTo>
                  <a:cubicBezTo>
                    <a:pt x="120000" y="57060"/>
                    <a:pt x="118918" y="56714"/>
                    <a:pt x="117837" y="56714"/>
                  </a:cubicBezTo>
                  <a:cubicBezTo>
                    <a:pt x="104864" y="56714"/>
                    <a:pt x="104864" y="56714"/>
                    <a:pt x="104864" y="56714"/>
                  </a:cubicBezTo>
                  <a:cubicBezTo>
                    <a:pt x="104864" y="43919"/>
                    <a:pt x="104864" y="43919"/>
                    <a:pt x="104864" y="43919"/>
                  </a:cubicBezTo>
                  <a:cubicBezTo>
                    <a:pt x="113513" y="41498"/>
                    <a:pt x="120000" y="37694"/>
                    <a:pt x="120000" y="33544"/>
                  </a:cubicBezTo>
                  <a:cubicBezTo>
                    <a:pt x="120000" y="26282"/>
                    <a:pt x="120000" y="26282"/>
                    <a:pt x="120000" y="26282"/>
                  </a:cubicBezTo>
                  <a:cubicBezTo>
                    <a:pt x="120000" y="20403"/>
                    <a:pt x="120000" y="20403"/>
                    <a:pt x="120000" y="20403"/>
                  </a:cubicBezTo>
                  <a:cubicBezTo>
                    <a:pt x="120000" y="11757"/>
                    <a:pt x="120000" y="11757"/>
                    <a:pt x="120000" y="11757"/>
                  </a:cubicBezTo>
                  <a:cubicBezTo>
                    <a:pt x="120000" y="9337"/>
                    <a:pt x="113513" y="7262"/>
                    <a:pt x="104864" y="7262"/>
                  </a:cubicBezTo>
                  <a:cubicBezTo>
                    <a:pt x="101621" y="7262"/>
                    <a:pt x="99459" y="7608"/>
                    <a:pt x="97297" y="8299"/>
                  </a:cubicBezTo>
                  <a:cubicBezTo>
                    <a:pt x="97297" y="6916"/>
                    <a:pt x="97297" y="6916"/>
                    <a:pt x="97297" y="6916"/>
                  </a:cubicBezTo>
                  <a:cubicBezTo>
                    <a:pt x="97297" y="4495"/>
                    <a:pt x="90810" y="2420"/>
                    <a:pt x="82162" y="2420"/>
                  </a:cubicBezTo>
                  <a:cubicBezTo>
                    <a:pt x="78918" y="2420"/>
                    <a:pt x="75675" y="2766"/>
                    <a:pt x="73513" y="3458"/>
                  </a:cubicBezTo>
                  <a:cubicBezTo>
                    <a:pt x="72432" y="1383"/>
                    <a:pt x="67027" y="0"/>
                    <a:pt x="59459" y="0"/>
                  </a:cubicBezTo>
                  <a:cubicBezTo>
                    <a:pt x="52972" y="0"/>
                    <a:pt x="47567" y="1383"/>
                    <a:pt x="46486" y="3458"/>
                  </a:cubicBezTo>
                  <a:cubicBezTo>
                    <a:pt x="43243" y="2766"/>
                    <a:pt x="40000" y="2420"/>
                    <a:pt x="36756" y="2420"/>
                  </a:cubicBezTo>
                  <a:cubicBezTo>
                    <a:pt x="29189" y="2420"/>
                    <a:pt x="22702" y="4495"/>
                    <a:pt x="22702" y="6916"/>
                  </a:cubicBezTo>
                  <a:cubicBezTo>
                    <a:pt x="22702" y="28703"/>
                    <a:pt x="22702" y="28703"/>
                    <a:pt x="22702" y="28703"/>
                  </a:cubicBezTo>
                  <a:cubicBezTo>
                    <a:pt x="28108" y="28703"/>
                    <a:pt x="28108" y="28703"/>
                    <a:pt x="28108" y="28703"/>
                  </a:cubicBezTo>
                  <a:cubicBezTo>
                    <a:pt x="28108" y="6916"/>
                    <a:pt x="28108" y="6916"/>
                    <a:pt x="28108" y="6916"/>
                  </a:cubicBezTo>
                  <a:cubicBezTo>
                    <a:pt x="28108" y="5533"/>
                    <a:pt x="32432" y="4149"/>
                    <a:pt x="36756" y="4149"/>
                  </a:cubicBezTo>
                  <a:cubicBezTo>
                    <a:pt x="42162" y="4149"/>
                    <a:pt x="45405" y="5533"/>
                    <a:pt x="45405" y="6916"/>
                  </a:cubicBezTo>
                  <a:cubicBezTo>
                    <a:pt x="45405" y="14178"/>
                    <a:pt x="45405" y="14178"/>
                    <a:pt x="45405" y="14178"/>
                  </a:cubicBezTo>
                  <a:cubicBezTo>
                    <a:pt x="45405" y="19020"/>
                    <a:pt x="45405" y="19020"/>
                    <a:pt x="45405" y="19020"/>
                  </a:cubicBezTo>
                  <a:cubicBezTo>
                    <a:pt x="50810" y="19020"/>
                    <a:pt x="50810" y="19020"/>
                    <a:pt x="50810" y="19020"/>
                  </a:cubicBezTo>
                  <a:cubicBezTo>
                    <a:pt x="50810" y="14178"/>
                    <a:pt x="50810" y="14178"/>
                    <a:pt x="50810" y="14178"/>
                  </a:cubicBezTo>
                  <a:cubicBezTo>
                    <a:pt x="50810" y="6916"/>
                    <a:pt x="50810" y="6916"/>
                    <a:pt x="50810" y="6916"/>
                  </a:cubicBezTo>
                  <a:cubicBezTo>
                    <a:pt x="50810" y="4495"/>
                    <a:pt x="50810" y="4495"/>
                    <a:pt x="50810" y="4495"/>
                  </a:cubicBezTo>
                  <a:cubicBezTo>
                    <a:pt x="50810" y="3112"/>
                    <a:pt x="55135" y="1729"/>
                    <a:pt x="59459" y="1729"/>
                  </a:cubicBezTo>
                  <a:cubicBezTo>
                    <a:pt x="64864" y="1729"/>
                    <a:pt x="68108" y="3112"/>
                    <a:pt x="68108" y="4495"/>
                  </a:cubicBezTo>
                  <a:cubicBezTo>
                    <a:pt x="68108" y="6916"/>
                    <a:pt x="68108" y="6916"/>
                    <a:pt x="68108" y="6916"/>
                  </a:cubicBezTo>
                  <a:cubicBezTo>
                    <a:pt x="68108" y="14178"/>
                    <a:pt x="68108" y="14178"/>
                    <a:pt x="68108" y="14178"/>
                  </a:cubicBezTo>
                  <a:cubicBezTo>
                    <a:pt x="68108" y="19020"/>
                    <a:pt x="68108" y="19020"/>
                    <a:pt x="68108" y="19020"/>
                  </a:cubicBezTo>
                  <a:cubicBezTo>
                    <a:pt x="73513" y="19020"/>
                    <a:pt x="73513" y="19020"/>
                    <a:pt x="73513" y="19020"/>
                  </a:cubicBezTo>
                  <a:cubicBezTo>
                    <a:pt x="73513" y="14178"/>
                    <a:pt x="73513" y="14178"/>
                    <a:pt x="73513" y="14178"/>
                  </a:cubicBezTo>
                  <a:cubicBezTo>
                    <a:pt x="73513" y="6916"/>
                    <a:pt x="73513" y="6916"/>
                    <a:pt x="73513" y="6916"/>
                  </a:cubicBezTo>
                  <a:cubicBezTo>
                    <a:pt x="73513" y="5533"/>
                    <a:pt x="77837" y="4149"/>
                    <a:pt x="82162" y="4149"/>
                  </a:cubicBezTo>
                  <a:cubicBezTo>
                    <a:pt x="87567" y="4149"/>
                    <a:pt x="90810" y="5533"/>
                    <a:pt x="90810" y="6916"/>
                  </a:cubicBezTo>
                  <a:cubicBezTo>
                    <a:pt x="90810" y="11757"/>
                    <a:pt x="90810" y="11757"/>
                    <a:pt x="90810" y="11757"/>
                  </a:cubicBezTo>
                  <a:cubicBezTo>
                    <a:pt x="90810" y="19020"/>
                    <a:pt x="90810" y="19020"/>
                    <a:pt x="90810" y="19020"/>
                  </a:cubicBezTo>
                  <a:cubicBezTo>
                    <a:pt x="90810" y="21440"/>
                    <a:pt x="90810" y="21440"/>
                    <a:pt x="90810" y="21440"/>
                  </a:cubicBezTo>
                  <a:cubicBezTo>
                    <a:pt x="97297" y="21440"/>
                    <a:pt x="97297" y="21440"/>
                    <a:pt x="97297" y="21440"/>
                  </a:cubicBezTo>
                  <a:cubicBezTo>
                    <a:pt x="97297" y="19020"/>
                    <a:pt x="97297" y="19020"/>
                    <a:pt x="97297" y="19020"/>
                  </a:cubicBezTo>
                  <a:cubicBezTo>
                    <a:pt x="97297" y="11757"/>
                    <a:pt x="97297" y="11757"/>
                    <a:pt x="97297" y="11757"/>
                  </a:cubicBezTo>
                  <a:cubicBezTo>
                    <a:pt x="97297" y="10374"/>
                    <a:pt x="100540" y="8991"/>
                    <a:pt x="104864" y="8991"/>
                  </a:cubicBezTo>
                  <a:cubicBezTo>
                    <a:pt x="110270" y="8991"/>
                    <a:pt x="113513" y="10374"/>
                    <a:pt x="113513" y="11757"/>
                  </a:cubicBezTo>
                  <a:cubicBezTo>
                    <a:pt x="113513" y="20403"/>
                    <a:pt x="113513" y="20403"/>
                    <a:pt x="113513" y="20403"/>
                  </a:cubicBezTo>
                  <a:cubicBezTo>
                    <a:pt x="113513" y="26282"/>
                    <a:pt x="113513" y="26282"/>
                    <a:pt x="113513" y="26282"/>
                  </a:cubicBezTo>
                  <a:cubicBezTo>
                    <a:pt x="113513" y="33544"/>
                    <a:pt x="113513" y="33544"/>
                    <a:pt x="113513" y="33544"/>
                  </a:cubicBezTo>
                  <a:cubicBezTo>
                    <a:pt x="113513" y="37348"/>
                    <a:pt x="108108" y="40806"/>
                    <a:pt x="98378" y="42881"/>
                  </a:cubicBezTo>
                  <a:cubicBezTo>
                    <a:pt x="98378" y="43919"/>
                    <a:pt x="98378" y="43919"/>
                    <a:pt x="98378" y="43919"/>
                  </a:cubicBezTo>
                  <a:cubicBezTo>
                    <a:pt x="98378" y="44956"/>
                    <a:pt x="98378" y="44956"/>
                    <a:pt x="98378" y="44956"/>
                  </a:cubicBezTo>
                  <a:cubicBezTo>
                    <a:pt x="98378" y="56714"/>
                    <a:pt x="98378" y="56714"/>
                    <a:pt x="98378" y="56714"/>
                  </a:cubicBezTo>
                  <a:cubicBezTo>
                    <a:pt x="32432" y="56714"/>
                    <a:pt x="32432" y="56714"/>
                    <a:pt x="32432" y="56714"/>
                  </a:cubicBezTo>
                  <a:cubicBezTo>
                    <a:pt x="32432" y="44956"/>
                    <a:pt x="32432" y="44956"/>
                    <a:pt x="32432" y="44956"/>
                  </a:cubicBezTo>
                  <a:cubicBezTo>
                    <a:pt x="32432" y="44265"/>
                    <a:pt x="32432" y="44265"/>
                    <a:pt x="32432" y="44265"/>
                  </a:cubicBezTo>
                  <a:cubicBezTo>
                    <a:pt x="32432" y="42881"/>
                    <a:pt x="32432" y="42881"/>
                    <a:pt x="32432" y="42881"/>
                  </a:cubicBezTo>
                  <a:cubicBezTo>
                    <a:pt x="16216" y="39769"/>
                    <a:pt x="5405" y="34582"/>
                    <a:pt x="5405" y="31123"/>
                  </a:cubicBezTo>
                  <a:cubicBezTo>
                    <a:pt x="5405" y="22478"/>
                    <a:pt x="5405" y="22478"/>
                    <a:pt x="5405" y="22478"/>
                  </a:cubicBezTo>
                  <a:cubicBezTo>
                    <a:pt x="0" y="22478"/>
                    <a:pt x="0" y="22478"/>
                    <a:pt x="0" y="22478"/>
                  </a:cubicBezTo>
                  <a:cubicBezTo>
                    <a:pt x="0" y="31123"/>
                    <a:pt x="0" y="31123"/>
                    <a:pt x="0" y="31123"/>
                  </a:cubicBezTo>
                  <a:cubicBezTo>
                    <a:pt x="0" y="34582"/>
                    <a:pt x="10810" y="40461"/>
                    <a:pt x="25945" y="439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" name="Google Shape;568;p39"/>
          <p:cNvGrpSpPr/>
          <p:nvPr/>
        </p:nvGrpSpPr>
        <p:grpSpPr>
          <a:xfrm rot="5400000">
            <a:off x="655182" y="5261341"/>
            <a:ext cx="531323" cy="1391500"/>
            <a:chOff x="7556500" y="3806825"/>
            <a:chExt cx="838313" cy="2195488"/>
          </a:xfrm>
        </p:grpSpPr>
        <p:sp>
          <p:nvSpPr>
            <p:cNvPr id="37" name="Google Shape;569;p39"/>
            <p:cNvSpPr/>
            <p:nvPr/>
          </p:nvSpPr>
          <p:spPr>
            <a:xfrm>
              <a:off x="7839075" y="4194175"/>
              <a:ext cx="74700" cy="52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5714" y="0"/>
                  </a:moveTo>
                  <a:cubicBezTo>
                    <a:pt x="17142" y="60000"/>
                    <a:pt x="17142" y="60000"/>
                    <a:pt x="17142" y="60000"/>
                  </a:cubicBezTo>
                  <a:cubicBezTo>
                    <a:pt x="0" y="72000"/>
                    <a:pt x="0" y="84000"/>
                    <a:pt x="8571" y="108000"/>
                  </a:cubicBezTo>
                  <a:cubicBezTo>
                    <a:pt x="8571" y="108000"/>
                    <a:pt x="17142" y="120000"/>
                    <a:pt x="25714" y="120000"/>
                  </a:cubicBezTo>
                  <a:cubicBezTo>
                    <a:pt x="25714" y="120000"/>
                    <a:pt x="34285" y="120000"/>
                    <a:pt x="34285" y="120000"/>
                  </a:cubicBezTo>
                  <a:cubicBezTo>
                    <a:pt x="111428" y="60000"/>
                    <a:pt x="111428" y="60000"/>
                    <a:pt x="111428" y="60000"/>
                  </a:cubicBezTo>
                  <a:cubicBezTo>
                    <a:pt x="119999" y="48000"/>
                    <a:pt x="119999" y="24000"/>
                    <a:pt x="119999" y="12000"/>
                  </a:cubicBezTo>
                  <a:cubicBezTo>
                    <a:pt x="111428" y="0"/>
                    <a:pt x="94285" y="0"/>
                    <a:pt x="857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570;p39"/>
            <p:cNvSpPr/>
            <p:nvPr/>
          </p:nvSpPr>
          <p:spPr>
            <a:xfrm>
              <a:off x="7800975" y="4070350"/>
              <a:ext cx="327000" cy="219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803" y="120000"/>
                  </a:moveTo>
                  <a:cubicBezTo>
                    <a:pt x="11803" y="120000"/>
                    <a:pt x="11803" y="120000"/>
                    <a:pt x="11803" y="120000"/>
                  </a:cubicBezTo>
                  <a:cubicBezTo>
                    <a:pt x="108196" y="120000"/>
                    <a:pt x="108196" y="120000"/>
                    <a:pt x="108196" y="120000"/>
                  </a:cubicBezTo>
                  <a:cubicBezTo>
                    <a:pt x="114098" y="120000"/>
                    <a:pt x="120000" y="114146"/>
                    <a:pt x="120000" y="102439"/>
                  </a:cubicBezTo>
                  <a:cubicBezTo>
                    <a:pt x="120000" y="17560"/>
                    <a:pt x="120000" y="17560"/>
                    <a:pt x="120000" y="17560"/>
                  </a:cubicBezTo>
                  <a:cubicBezTo>
                    <a:pt x="120000" y="8780"/>
                    <a:pt x="114098" y="0"/>
                    <a:pt x="108196" y="0"/>
                  </a:cubicBezTo>
                  <a:cubicBezTo>
                    <a:pt x="11803" y="0"/>
                    <a:pt x="11803" y="0"/>
                    <a:pt x="11803" y="0"/>
                  </a:cubicBezTo>
                  <a:cubicBezTo>
                    <a:pt x="5901" y="0"/>
                    <a:pt x="0" y="8780"/>
                    <a:pt x="0" y="17560"/>
                  </a:cubicBezTo>
                  <a:cubicBezTo>
                    <a:pt x="0" y="90731"/>
                    <a:pt x="0" y="90731"/>
                    <a:pt x="0" y="90731"/>
                  </a:cubicBezTo>
                  <a:cubicBezTo>
                    <a:pt x="3934" y="93658"/>
                    <a:pt x="3934" y="93658"/>
                    <a:pt x="3934" y="93658"/>
                  </a:cubicBezTo>
                  <a:cubicBezTo>
                    <a:pt x="7868" y="99512"/>
                    <a:pt x="11803" y="111219"/>
                    <a:pt x="11803" y="120000"/>
                  </a:cubicBezTo>
                  <a:close/>
                  <a:moveTo>
                    <a:pt x="9836" y="17560"/>
                  </a:moveTo>
                  <a:cubicBezTo>
                    <a:pt x="9836" y="17560"/>
                    <a:pt x="11803" y="14634"/>
                    <a:pt x="11803" y="14634"/>
                  </a:cubicBezTo>
                  <a:cubicBezTo>
                    <a:pt x="108196" y="14634"/>
                    <a:pt x="108196" y="14634"/>
                    <a:pt x="108196" y="14634"/>
                  </a:cubicBezTo>
                  <a:cubicBezTo>
                    <a:pt x="108196" y="14634"/>
                    <a:pt x="110163" y="17560"/>
                    <a:pt x="110163" y="17560"/>
                  </a:cubicBezTo>
                  <a:cubicBezTo>
                    <a:pt x="110163" y="102439"/>
                    <a:pt x="110163" y="102439"/>
                    <a:pt x="110163" y="102439"/>
                  </a:cubicBezTo>
                  <a:cubicBezTo>
                    <a:pt x="110163" y="105365"/>
                    <a:pt x="108196" y="105365"/>
                    <a:pt x="108196" y="105365"/>
                  </a:cubicBezTo>
                  <a:cubicBezTo>
                    <a:pt x="11803" y="105365"/>
                    <a:pt x="11803" y="105365"/>
                    <a:pt x="11803" y="105365"/>
                  </a:cubicBezTo>
                  <a:cubicBezTo>
                    <a:pt x="11803" y="105365"/>
                    <a:pt x="9836" y="105365"/>
                    <a:pt x="9836" y="102439"/>
                  </a:cubicBezTo>
                  <a:lnTo>
                    <a:pt x="9836" y="175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571;p39"/>
            <p:cNvSpPr/>
            <p:nvPr/>
          </p:nvSpPr>
          <p:spPr>
            <a:xfrm>
              <a:off x="7839075" y="4117975"/>
              <a:ext cx="250800" cy="103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106" y="31578"/>
                  </a:moveTo>
                  <a:cubicBezTo>
                    <a:pt x="56170" y="120000"/>
                    <a:pt x="56170" y="120000"/>
                    <a:pt x="56170" y="120000"/>
                  </a:cubicBezTo>
                  <a:cubicBezTo>
                    <a:pt x="56170" y="120000"/>
                    <a:pt x="58723" y="120000"/>
                    <a:pt x="58723" y="120000"/>
                  </a:cubicBezTo>
                  <a:cubicBezTo>
                    <a:pt x="61276" y="120000"/>
                    <a:pt x="61276" y="120000"/>
                    <a:pt x="63829" y="120000"/>
                  </a:cubicBezTo>
                  <a:cubicBezTo>
                    <a:pt x="114893" y="31578"/>
                    <a:pt x="114893" y="31578"/>
                    <a:pt x="114893" y="31578"/>
                  </a:cubicBezTo>
                  <a:cubicBezTo>
                    <a:pt x="117446" y="31578"/>
                    <a:pt x="120000" y="18947"/>
                    <a:pt x="117446" y="12631"/>
                  </a:cubicBezTo>
                  <a:cubicBezTo>
                    <a:pt x="114893" y="6315"/>
                    <a:pt x="112340" y="0"/>
                    <a:pt x="109787" y="6315"/>
                  </a:cubicBezTo>
                  <a:cubicBezTo>
                    <a:pt x="58723" y="88421"/>
                    <a:pt x="58723" y="88421"/>
                    <a:pt x="58723" y="88421"/>
                  </a:cubicBezTo>
                  <a:cubicBezTo>
                    <a:pt x="10212" y="6315"/>
                    <a:pt x="10212" y="6315"/>
                    <a:pt x="10212" y="6315"/>
                  </a:cubicBezTo>
                  <a:cubicBezTo>
                    <a:pt x="7659" y="0"/>
                    <a:pt x="5106" y="6315"/>
                    <a:pt x="2553" y="12631"/>
                  </a:cubicBezTo>
                  <a:cubicBezTo>
                    <a:pt x="0" y="18947"/>
                    <a:pt x="0" y="31578"/>
                    <a:pt x="5106" y="315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572;p39"/>
            <p:cNvSpPr/>
            <p:nvPr/>
          </p:nvSpPr>
          <p:spPr>
            <a:xfrm>
              <a:off x="8015288" y="4194175"/>
              <a:ext cx="74700" cy="52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2857" y="60000"/>
                  </a:moveTo>
                  <a:cubicBezTo>
                    <a:pt x="34285" y="0"/>
                    <a:pt x="34285" y="0"/>
                    <a:pt x="34285" y="0"/>
                  </a:cubicBezTo>
                  <a:cubicBezTo>
                    <a:pt x="25714" y="0"/>
                    <a:pt x="8571" y="0"/>
                    <a:pt x="0" y="12000"/>
                  </a:cubicBezTo>
                  <a:cubicBezTo>
                    <a:pt x="0" y="24000"/>
                    <a:pt x="0" y="48000"/>
                    <a:pt x="8571" y="60000"/>
                  </a:cubicBezTo>
                  <a:cubicBezTo>
                    <a:pt x="85714" y="120000"/>
                    <a:pt x="85714" y="120000"/>
                    <a:pt x="85714" y="120000"/>
                  </a:cubicBezTo>
                  <a:cubicBezTo>
                    <a:pt x="85714" y="120000"/>
                    <a:pt x="94285" y="120000"/>
                    <a:pt x="94285" y="120000"/>
                  </a:cubicBezTo>
                  <a:cubicBezTo>
                    <a:pt x="102857" y="120000"/>
                    <a:pt x="111428" y="108000"/>
                    <a:pt x="111428" y="108000"/>
                  </a:cubicBezTo>
                  <a:cubicBezTo>
                    <a:pt x="119999" y="84000"/>
                    <a:pt x="111428" y="72000"/>
                    <a:pt x="102857" y="6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573;p39"/>
            <p:cNvSpPr/>
            <p:nvPr/>
          </p:nvSpPr>
          <p:spPr>
            <a:xfrm>
              <a:off x="7699375" y="4440238"/>
              <a:ext cx="525600" cy="273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9999" y="0"/>
                  </a:moveTo>
                  <a:cubicBezTo>
                    <a:pt x="119999" y="4705"/>
                    <a:pt x="119999" y="7058"/>
                    <a:pt x="117551" y="7058"/>
                  </a:cubicBezTo>
                  <a:cubicBezTo>
                    <a:pt x="116326" y="9411"/>
                    <a:pt x="115102" y="7058"/>
                    <a:pt x="113877" y="4705"/>
                  </a:cubicBezTo>
                  <a:cubicBezTo>
                    <a:pt x="113877" y="4705"/>
                    <a:pt x="113877" y="2352"/>
                    <a:pt x="113877" y="2352"/>
                  </a:cubicBezTo>
                  <a:cubicBezTo>
                    <a:pt x="113877" y="42352"/>
                    <a:pt x="113877" y="42352"/>
                    <a:pt x="113877" y="42352"/>
                  </a:cubicBezTo>
                  <a:cubicBezTo>
                    <a:pt x="23265" y="42352"/>
                    <a:pt x="23265" y="42352"/>
                    <a:pt x="23265" y="42352"/>
                  </a:cubicBezTo>
                  <a:cubicBezTo>
                    <a:pt x="24489" y="44705"/>
                    <a:pt x="24489" y="49411"/>
                    <a:pt x="24489" y="54117"/>
                  </a:cubicBezTo>
                  <a:cubicBezTo>
                    <a:pt x="113877" y="54117"/>
                    <a:pt x="113877" y="54117"/>
                    <a:pt x="113877" y="54117"/>
                  </a:cubicBezTo>
                  <a:cubicBezTo>
                    <a:pt x="113877" y="82352"/>
                    <a:pt x="113877" y="82352"/>
                    <a:pt x="113877" y="82352"/>
                  </a:cubicBezTo>
                  <a:cubicBezTo>
                    <a:pt x="113877" y="96470"/>
                    <a:pt x="107755" y="108235"/>
                    <a:pt x="99183" y="108235"/>
                  </a:cubicBezTo>
                  <a:cubicBezTo>
                    <a:pt x="20816" y="108235"/>
                    <a:pt x="20816" y="108235"/>
                    <a:pt x="20816" y="108235"/>
                  </a:cubicBezTo>
                  <a:cubicBezTo>
                    <a:pt x="12244" y="108235"/>
                    <a:pt x="6122" y="96470"/>
                    <a:pt x="6122" y="82352"/>
                  </a:cubicBezTo>
                  <a:cubicBezTo>
                    <a:pt x="6122" y="77647"/>
                    <a:pt x="6122" y="77647"/>
                    <a:pt x="6122" y="77647"/>
                  </a:cubicBezTo>
                  <a:cubicBezTo>
                    <a:pt x="3673" y="77647"/>
                    <a:pt x="2448" y="75294"/>
                    <a:pt x="0" y="72941"/>
                  </a:cubicBezTo>
                  <a:cubicBezTo>
                    <a:pt x="0" y="72941"/>
                    <a:pt x="0" y="72941"/>
                    <a:pt x="0" y="72941"/>
                  </a:cubicBezTo>
                  <a:cubicBezTo>
                    <a:pt x="0" y="82352"/>
                    <a:pt x="0" y="82352"/>
                    <a:pt x="0" y="82352"/>
                  </a:cubicBezTo>
                  <a:cubicBezTo>
                    <a:pt x="0" y="103529"/>
                    <a:pt x="9795" y="120000"/>
                    <a:pt x="20816" y="120000"/>
                  </a:cubicBezTo>
                  <a:cubicBezTo>
                    <a:pt x="99183" y="120000"/>
                    <a:pt x="99183" y="120000"/>
                    <a:pt x="99183" y="120000"/>
                  </a:cubicBezTo>
                  <a:cubicBezTo>
                    <a:pt x="111428" y="120000"/>
                    <a:pt x="119999" y="103529"/>
                    <a:pt x="119999" y="82352"/>
                  </a:cubicBezTo>
                  <a:cubicBezTo>
                    <a:pt x="119999" y="0"/>
                    <a:pt x="119999" y="0"/>
                    <a:pt x="119999" y="0"/>
                  </a:cubicBezTo>
                  <a:cubicBezTo>
                    <a:pt x="119999" y="0"/>
                    <a:pt x="119999" y="0"/>
                    <a:pt x="119999" y="0"/>
                  </a:cubicBezTo>
                  <a:cubicBezTo>
                    <a:pt x="119999" y="0"/>
                    <a:pt x="119999" y="0"/>
                    <a:pt x="1199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574;p39"/>
            <p:cNvSpPr/>
            <p:nvPr/>
          </p:nvSpPr>
          <p:spPr>
            <a:xfrm>
              <a:off x="7699375" y="3806825"/>
              <a:ext cx="525600" cy="365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9183" y="0"/>
                  </a:moveTo>
                  <a:cubicBezTo>
                    <a:pt x="20816" y="0"/>
                    <a:pt x="20816" y="0"/>
                    <a:pt x="20816" y="0"/>
                  </a:cubicBezTo>
                  <a:cubicBezTo>
                    <a:pt x="9795" y="0"/>
                    <a:pt x="0" y="12352"/>
                    <a:pt x="0" y="30000"/>
                  </a:cubicBezTo>
                  <a:cubicBezTo>
                    <a:pt x="0" y="118235"/>
                    <a:pt x="0" y="118235"/>
                    <a:pt x="0" y="118235"/>
                  </a:cubicBezTo>
                  <a:cubicBezTo>
                    <a:pt x="2448" y="118235"/>
                    <a:pt x="4897" y="118235"/>
                    <a:pt x="6122" y="120000"/>
                  </a:cubicBezTo>
                  <a:cubicBezTo>
                    <a:pt x="6122" y="58235"/>
                    <a:pt x="6122" y="58235"/>
                    <a:pt x="6122" y="58235"/>
                  </a:cubicBezTo>
                  <a:cubicBezTo>
                    <a:pt x="113877" y="58235"/>
                    <a:pt x="113877" y="58235"/>
                    <a:pt x="113877" y="58235"/>
                  </a:cubicBezTo>
                  <a:cubicBezTo>
                    <a:pt x="113877" y="93529"/>
                    <a:pt x="113877" y="93529"/>
                    <a:pt x="113877" y="93529"/>
                  </a:cubicBezTo>
                  <a:cubicBezTo>
                    <a:pt x="116326" y="91764"/>
                    <a:pt x="118775" y="90000"/>
                    <a:pt x="119999" y="90000"/>
                  </a:cubicBezTo>
                  <a:cubicBezTo>
                    <a:pt x="119999" y="30000"/>
                    <a:pt x="119999" y="30000"/>
                    <a:pt x="119999" y="30000"/>
                  </a:cubicBezTo>
                  <a:cubicBezTo>
                    <a:pt x="119999" y="12352"/>
                    <a:pt x="111428" y="0"/>
                    <a:pt x="99183" y="0"/>
                  </a:cubicBezTo>
                  <a:close/>
                  <a:moveTo>
                    <a:pt x="113877" y="49411"/>
                  </a:moveTo>
                  <a:cubicBezTo>
                    <a:pt x="6122" y="49411"/>
                    <a:pt x="6122" y="49411"/>
                    <a:pt x="6122" y="49411"/>
                  </a:cubicBezTo>
                  <a:cubicBezTo>
                    <a:pt x="6122" y="30000"/>
                    <a:pt x="6122" y="30000"/>
                    <a:pt x="6122" y="30000"/>
                  </a:cubicBezTo>
                  <a:cubicBezTo>
                    <a:pt x="6122" y="17647"/>
                    <a:pt x="12244" y="8823"/>
                    <a:pt x="20816" y="8823"/>
                  </a:cubicBezTo>
                  <a:cubicBezTo>
                    <a:pt x="99183" y="8823"/>
                    <a:pt x="99183" y="8823"/>
                    <a:pt x="99183" y="8823"/>
                  </a:cubicBezTo>
                  <a:cubicBezTo>
                    <a:pt x="107755" y="8823"/>
                    <a:pt x="113877" y="17647"/>
                    <a:pt x="113877" y="30000"/>
                  </a:cubicBezTo>
                  <a:lnTo>
                    <a:pt x="113877" y="494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575;p39"/>
            <p:cNvSpPr/>
            <p:nvPr/>
          </p:nvSpPr>
          <p:spPr>
            <a:xfrm>
              <a:off x="7854950" y="4611688"/>
              <a:ext cx="2190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1219" y="120000"/>
                  </a:moveTo>
                  <a:cubicBezTo>
                    <a:pt x="114146" y="120000"/>
                    <a:pt x="120000" y="96000"/>
                    <a:pt x="120000" y="72000"/>
                  </a:cubicBezTo>
                  <a:cubicBezTo>
                    <a:pt x="120000" y="24000"/>
                    <a:pt x="114146" y="0"/>
                    <a:pt x="111219" y="0"/>
                  </a:cubicBezTo>
                  <a:cubicBezTo>
                    <a:pt x="5853" y="0"/>
                    <a:pt x="5853" y="0"/>
                    <a:pt x="5853" y="0"/>
                  </a:cubicBezTo>
                  <a:cubicBezTo>
                    <a:pt x="2926" y="0"/>
                    <a:pt x="0" y="24000"/>
                    <a:pt x="0" y="72000"/>
                  </a:cubicBezTo>
                  <a:cubicBezTo>
                    <a:pt x="0" y="96000"/>
                    <a:pt x="2926" y="120000"/>
                    <a:pt x="5853" y="120000"/>
                  </a:cubicBezTo>
                  <a:lnTo>
                    <a:pt x="111219" y="12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576;p39"/>
            <p:cNvSpPr/>
            <p:nvPr/>
          </p:nvSpPr>
          <p:spPr>
            <a:xfrm>
              <a:off x="7929563" y="3865563"/>
              <a:ext cx="65100" cy="65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cubicBezTo>
                    <a:pt x="30000" y="0"/>
                    <a:pt x="0" y="20000"/>
                    <a:pt x="0" y="60000"/>
                  </a:cubicBezTo>
                  <a:cubicBezTo>
                    <a:pt x="0" y="90000"/>
                    <a:pt x="30000" y="120000"/>
                    <a:pt x="60000" y="120000"/>
                  </a:cubicBezTo>
                  <a:cubicBezTo>
                    <a:pt x="100000" y="120000"/>
                    <a:pt x="120000" y="90000"/>
                    <a:pt x="120000" y="60000"/>
                  </a:cubicBezTo>
                  <a:cubicBezTo>
                    <a:pt x="120000" y="20000"/>
                    <a:pt x="100000" y="0"/>
                    <a:pt x="60000" y="0"/>
                  </a:cubicBezTo>
                  <a:close/>
                  <a:moveTo>
                    <a:pt x="60000" y="70000"/>
                  </a:moveTo>
                  <a:cubicBezTo>
                    <a:pt x="60000" y="70000"/>
                    <a:pt x="50000" y="60000"/>
                    <a:pt x="50000" y="60000"/>
                  </a:cubicBezTo>
                  <a:cubicBezTo>
                    <a:pt x="50000" y="50000"/>
                    <a:pt x="60000" y="50000"/>
                    <a:pt x="60000" y="50000"/>
                  </a:cubicBezTo>
                  <a:cubicBezTo>
                    <a:pt x="70000" y="50000"/>
                    <a:pt x="70000" y="50000"/>
                    <a:pt x="70000" y="60000"/>
                  </a:cubicBezTo>
                  <a:cubicBezTo>
                    <a:pt x="70000" y="60000"/>
                    <a:pt x="70000" y="70000"/>
                    <a:pt x="60000" y="7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84;p39"/>
            <p:cNvSpPr/>
            <p:nvPr/>
          </p:nvSpPr>
          <p:spPr>
            <a:xfrm>
              <a:off x="7556500" y="3984625"/>
              <a:ext cx="282600" cy="638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7169" y="29243"/>
                  </a:moveTo>
                  <a:cubicBezTo>
                    <a:pt x="58867" y="34285"/>
                    <a:pt x="58867" y="34285"/>
                    <a:pt x="58867" y="34285"/>
                  </a:cubicBezTo>
                  <a:cubicBezTo>
                    <a:pt x="58867" y="34285"/>
                    <a:pt x="58867" y="34285"/>
                    <a:pt x="56603" y="34285"/>
                  </a:cubicBezTo>
                  <a:cubicBezTo>
                    <a:pt x="49811" y="34285"/>
                    <a:pt x="43018" y="35294"/>
                    <a:pt x="38490" y="38319"/>
                  </a:cubicBezTo>
                  <a:cubicBezTo>
                    <a:pt x="33962" y="40336"/>
                    <a:pt x="29433" y="44369"/>
                    <a:pt x="31698" y="47394"/>
                  </a:cubicBezTo>
                  <a:cubicBezTo>
                    <a:pt x="31698" y="51428"/>
                    <a:pt x="36226" y="54453"/>
                    <a:pt x="40754" y="56470"/>
                  </a:cubicBezTo>
                  <a:cubicBezTo>
                    <a:pt x="56603" y="61512"/>
                    <a:pt x="56603" y="61512"/>
                    <a:pt x="56603" y="61512"/>
                  </a:cubicBezTo>
                  <a:cubicBezTo>
                    <a:pt x="49811" y="62521"/>
                    <a:pt x="43018" y="63529"/>
                    <a:pt x="38490" y="66554"/>
                  </a:cubicBezTo>
                  <a:cubicBezTo>
                    <a:pt x="33962" y="68571"/>
                    <a:pt x="29433" y="72605"/>
                    <a:pt x="31698" y="75630"/>
                  </a:cubicBezTo>
                  <a:cubicBezTo>
                    <a:pt x="31698" y="78655"/>
                    <a:pt x="36226" y="81680"/>
                    <a:pt x="40754" y="84705"/>
                  </a:cubicBezTo>
                  <a:cubicBezTo>
                    <a:pt x="52075" y="88739"/>
                    <a:pt x="52075" y="88739"/>
                    <a:pt x="52075" y="88739"/>
                  </a:cubicBezTo>
                  <a:cubicBezTo>
                    <a:pt x="47547" y="88739"/>
                    <a:pt x="43018" y="90756"/>
                    <a:pt x="38490" y="91764"/>
                  </a:cubicBezTo>
                  <a:cubicBezTo>
                    <a:pt x="33962" y="94789"/>
                    <a:pt x="31698" y="97815"/>
                    <a:pt x="31698" y="100840"/>
                  </a:cubicBezTo>
                  <a:cubicBezTo>
                    <a:pt x="33962" y="103865"/>
                    <a:pt x="36226" y="106890"/>
                    <a:pt x="40754" y="108907"/>
                  </a:cubicBezTo>
                  <a:cubicBezTo>
                    <a:pt x="61132" y="116974"/>
                    <a:pt x="61132" y="116974"/>
                    <a:pt x="61132" y="116974"/>
                  </a:cubicBezTo>
                  <a:cubicBezTo>
                    <a:pt x="67924" y="118991"/>
                    <a:pt x="72452" y="120000"/>
                    <a:pt x="79245" y="120000"/>
                  </a:cubicBezTo>
                  <a:cubicBezTo>
                    <a:pt x="88301" y="120000"/>
                    <a:pt x="95094" y="117983"/>
                    <a:pt x="99622" y="115966"/>
                  </a:cubicBezTo>
                  <a:cubicBezTo>
                    <a:pt x="108679" y="110924"/>
                    <a:pt x="108679" y="102857"/>
                    <a:pt x="97358" y="98823"/>
                  </a:cubicBezTo>
                  <a:cubicBezTo>
                    <a:pt x="86037" y="94789"/>
                    <a:pt x="86037" y="94789"/>
                    <a:pt x="86037" y="94789"/>
                  </a:cubicBezTo>
                  <a:cubicBezTo>
                    <a:pt x="92830" y="93781"/>
                    <a:pt x="97358" y="92773"/>
                    <a:pt x="101886" y="90756"/>
                  </a:cubicBezTo>
                  <a:cubicBezTo>
                    <a:pt x="106415" y="87731"/>
                    <a:pt x="108679" y="84705"/>
                    <a:pt x="108679" y="81680"/>
                  </a:cubicBezTo>
                  <a:cubicBezTo>
                    <a:pt x="108679" y="77647"/>
                    <a:pt x="104150" y="74621"/>
                    <a:pt x="99622" y="72605"/>
                  </a:cubicBezTo>
                  <a:cubicBezTo>
                    <a:pt x="92830" y="70588"/>
                    <a:pt x="92830" y="70588"/>
                    <a:pt x="92830" y="70588"/>
                  </a:cubicBezTo>
                  <a:cubicBezTo>
                    <a:pt x="99622" y="70588"/>
                    <a:pt x="106415" y="68571"/>
                    <a:pt x="110943" y="66554"/>
                  </a:cubicBezTo>
                  <a:cubicBezTo>
                    <a:pt x="120000" y="60504"/>
                    <a:pt x="120000" y="52436"/>
                    <a:pt x="108679" y="48403"/>
                  </a:cubicBezTo>
                  <a:cubicBezTo>
                    <a:pt x="79245" y="37310"/>
                    <a:pt x="79245" y="37310"/>
                    <a:pt x="79245" y="37310"/>
                  </a:cubicBezTo>
                  <a:cubicBezTo>
                    <a:pt x="74716" y="35294"/>
                    <a:pt x="67924" y="34285"/>
                    <a:pt x="61132" y="34285"/>
                  </a:cubicBezTo>
                  <a:cubicBezTo>
                    <a:pt x="61132" y="29243"/>
                    <a:pt x="61132" y="29243"/>
                    <a:pt x="61132" y="29243"/>
                  </a:cubicBezTo>
                  <a:cubicBezTo>
                    <a:pt x="31698" y="25210"/>
                    <a:pt x="31698" y="25210"/>
                    <a:pt x="31698" y="25210"/>
                  </a:cubicBezTo>
                  <a:cubicBezTo>
                    <a:pt x="20377" y="23193"/>
                    <a:pt x="13584" y="18151"/>
                    <a:pt x="18113" y="13109"/>
                  </a:cubicBezTo>
                  <a:cubicBezTo>
                    <a:pt x="20377" y="8067"/>
                    <a:pt x="31698" y="6050"/>
                    <a:pt x="43018" y="7058"/>
                  </a:cubicBezTo>
                  <a:cubicBezTo>
                    <a:pt x="61132" y="9075"/>
                    <a:pt x="61132" y="9075"/>
                    <a:pt x="61132" y="9075"/>
                  </a:cubicBezTo>
                  <a:cubicBezTo>
                    <a:pt x="61132" y="4033"/>
                    <a:pt x="61132" y="4033"/>
                    <a:pt x="61132" y="4033"/>
                  </a:cubicBezTo>
                  <a:cubicBezTo>
                    <a:pt x="45283" y="2016"/>
                    <a:pt x="45283" y="2016"/>
                    <a:pt x="45283" y="2016"/>
                  </a:cubicBezTo>
                  <a:cubicBezTo>
                    <a:pt x="29433" y="0"/>
                    <a:pt x="11320" y="4033"/>
                    <a:pt x="6792" y="12100"/>
                  </a:cubicBezTo>
                  <a:cubicBezTo>
                    <a:pt x="0" y="19159"/>
                    <a:pt x="11320" y="27226"/>
                    <a:pt x="27169" y="29243"/>
                  </a:cubicBezTo>
                  <a:close/>
                  <a:moveTo>
                    <a:pt x="90566" y="102857"/>
                  </a:moveTo>
                  <a:cubicBezTo>
                    <a:pt x="97358" y="104873"/>
                    <a:pt x="97358" y="109915"/>
                    <a:pt x="90566" y="111932"/>
                  </a:cubicBezTo>
                  <a:cubicBezTo>
                    <a:pt x="86037" y="114957"/>
                    <a:pt x="76981" y="115966"/>
                    <a:pt x="70188" y="112941"/>
                  </a:cubicBezTo>
                  <a:cubicBezTo>
                    <a:pt x="49811" y="104873"/>
                    <a:pt x="49811" y="104873"/>
                    <a:pt x="49811" y="104873"/>
                  </a:cubicBezTo>
                  <a:cubicBezTo>
                    <a:pt x="45283" y="103865"/>
                    <a:pt x="45283" y="102857"/>
                    <a:pt x="43018" y="100840"/>
                  </a:cubicBezTo>
                  <a:cubicBezTo>
                    <a:pt x="43018" y="98823"/>
                    <a:pt x="45283" y="96806"/>
                    <a:pt x="47547" y="95798"/>
                  </a:cubicBezTo>
                  <a:cubicBezTo>
                    <a:pt x="54339" y="92773"/>
                    <a:pt x="63396" y="92773"/>
                    <a:pt x="70188" y="94789"/>
                  </a:cubicBezTo>
                  <a:lnTo>
                    <a:pt x="90566" y="102857"/>
                  </a:lnTo>
                  <a:close/>
                  <a:moveTo>
                    <a:pt x="97358" y="81680"/>
                  </a:moveTo>
                  <a:cubicBezTo>
                    <a:pt x="97358" y="83697"/>
                    <a:pt x="95094" y="85714"/>
                    <a:pt x="92830" y="87731"/>
                  </a:cubicBezTo>
                  <a:cubicBezTo>
                    <a:pt x="90566" y="88739"/>
                    <a:pt x="86037" y="89747"/>
                    <a:pt x="81509" y="89747"/>
                  </a:cubicBezTo>
                  <a:cubicBezTo>
                    <a:pt x="76981" y="90756"/>
                    <a:pt x="72452" y="89747"/>
                    <a:pt x="67924" y="88739"/>
                  </a:cubicBezTo>
                  <a:cubicBezTo>
                    <a:pt x="47547" y="80672"/>
                    <a:pt x="47547" y="80672"/>
                    <a:pt x="47547" y="80672"/>
                  </a:cubicBezTo>
                  <a:cubicBezTo>
                    <a:pt x="45283" y="78655"/>
                    <a:pt x="43018" y="77647"/>
                    <a:pt x="43018" y="75630"/>
                  </a:cubicBezTo>
                  <a:cubicBezTo>
                    <a:pt x="43018" y="73613"/>
                    <a:pt x="43018" y="71596"/>
                    <a:pt x="47547" y="69579"/>
                  </a:cubicBezTo>
                  <a:cubicBezTo>
                    <a:pt x="49811" y="67563"/>
                    <a:pt x="54339" y="66554"/>
                    <a:pt x="58867" y="66554"/>
                  </a:cubicBezTo>
                  <a:cubicBezTo>
                    <a:pt x="58867" y="66554"/>
                    <a:pt x="58867" y="66554"/>
                    <a:pt x="58867" y="66554"/>
                  </a:cubicBezTo>
                  <a:cubicBezTo>
                    <a:pt x="63396" y="66554"/>
                    <a:pt x="67924" y="67563"/>
                    <a:pt x="70188" y="68571"/>
                  </a:cubicBezTo>
                  <a:cubicBezTo>
                    <a:pt x="90566" y="76638"/>
                    <a:pt x="90566" y="76638"/>
                    <a:pt x="90566" y="76638"/>
                  </a:cubicBezTo>
                  <a:cubicBezTo>
                    <a:pt x="95094" y="77647"/>
                    <a:pt x="97358" y="79663"/>
                    <a:pt x="97358" y="81680"/>
                  </a:cubicBezTo>
                  <a:close/>
                  <a:moveTo>
                    <a:pt x="70188" y="40336"/>
                  </a:moveTo>
                  <a:cubicBezTo>
                    <a:pt x="99622" y="52436"/>
                    <a:pt x="99622" y="52436"/>
                    <a:pt x="99622" y="52436"/>
                  </a:cubicBezTo>
                  <a:cubicBezTo>
                    <a:pt x="108679" y="54453"/>
                    <a:pt x="108679" y="59495"/>
                    <a:pt x="101886" y="62521"/>
                  </a:cubicBezTo>
                  <a:cubicBezTo>
                    <a:pt x="95094" y="66554"/>
                    <a:pt x="86037" y="66554"/>
                    <a:pt x="76981" y="63529"/>
                  </a:cubicBezTo>
                  <a:cubicBezTo>
                    <a:pt x="47547" y="52436"/>
                    <a:pt x="47547" y="52436"/>
                    <a:pt x="47547" y="52436"/>
                  </a:cubicBezTo>
                  <a:cubicBezTo>
                    <a:pt x="45283" y="51428"/>
                    <a:pt x="43018" y="49411"/>
                    <a:pt x="43018" y="47394"/>
                  </a:cubicBezTo>
                  <a:cubicBezTo>
                    <a:pt x="43018" y="45378"/>
                    <a:pt x="43018" y="43361"/>
                    <a:pt x="47547" y="41344"/>
                  </a:cubicBezTo>
                  <a:cubicBezTo>
                    <a:pt x="49811" y="40336"/>
                    <a:pt x="54339" y="39327"/>
                    <a:pt x="58867" y="39327"/>
                  </a:cubicBezTo>
                  <a:cubicBezTo>
                    <a:pt x="63396" y="38319"/>
                    <a:pt x="67924" y="39327"/>
                    <a:pt x="70188" y="403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85;p39"/>
            <p:cNvSpPr/>
            <p:nvPr/>
          </p:nvSpPr>
          <p:spPr>
            <a:xfrm>
              <a:off x="7732713" y="4075113"/>
              <a:ext cx="662100" cy="1927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38774"/>
                  </a:moveTo>
                  <a:cubicBezTo>
                    <a:pt x="30000" y="52479"/>
                    <a:pt x="30000" y="52479"/>
                    <a:pt x="30000" y="52479"/>
                  </a:cubicBezTo>
                  <a:cubicBezTo>
                    <a:pt x="30000" y="57493"/>
                    <a:pt x="30000" y="57493"/>
                    <a:pt x="30000" y="57493"/>
                  </a:cubicBezTo>
                  <a:cubicBezTo>
                    <a:pt x="13548" y="57493"/>
                    <a:pt x="13548" y="57493"/>
                    <a:pt x="13548" y="57493"/>
                  </a:cubicBezTo>
                  <a:cubicBezTo>
                    <a:pt x="12580" y="57493"/>
                    <a:pt x="11612" y="57827"/>
                    <a:pt x="11612" y="58161"/>
                  </a:cubicBezTo>
                  <a:cubicBezTo>
                    <a:pt x="11612" y="120000"/>
                    <a:pt x="11612" y="120000"/>
                    <a:pt x="11612" y="120000"/>
                  </a:cubicBezTo>
                  <a:cubicBezTo>
                    <a:pt x="16451" y="120000"/>
                    <a:pt x="16451" y="120000"/>
                    <a:pt x="16451" y="120000"/>
                  </a:cubicBezTo>
                  <a:cubicBezTo>
                    <a:pt x="16451" y="75208"/>
                    <a:pt x="16451" y="75208"/>
                    <a:pt x="16451" y="75208"/>
                  </a:cubicBezTo>
                  <a:cubicBezTo>
                    <a:pt x="115161" y="75208"/>
                    <a:pt x="115161" y="75208"/>
                    <a:pt x="115161" y="75208"/>
                  </a:cubicBezTo>
                  <a:cubicBezTo>
                    <a:pt x="115161" y="120000"/>
                    <a:pt x="115161" y="120000"/>
                    <a:pt x="115161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58161"/>
                    <a:pt x="120000" y="58161"/>
                    <a:pt x="120000" y="58161"/>
                  </a:cubicBezTo>
                  <a:cubicBezTo>
                    <a:pt x="120000" y="57827"/>
                    <a:pt x="119032" y="57493"/>
                    <a:pt x="117096" y="57493"/>
                  </a:cubicBezTo>
                  <a:cubicBezTo>
                    <a:pt x="104516" y="57493"/>
                    <a:pt x="104516" y="57493"/>
                    <a:pt x="104516" y="57493"/>
                  </a:cubicBezTo>
                  <a:cubicBezTo>
                    <a:pt x="104516" y="45459"/>
                    <a:pt x="104516" y="45459"/>
                    <a:pt x="104516" y="45459"/>
                  </a:cubicBezTo>
                  <a:cubicBezTo>
                    <a:pt x="117096" y="32089"/>
                    <a:pt x="117096" y="32089"/>
                    <a:pt x="117096" y="32089"/>
                  </a:cubicBezTo>
                  <a:cubicBezTo>
                    <a:pt x="118064" y="31086"/>
                    <a:pt x="118064" y="29749"/>
                    <a:pt x="117096" y="28412"/>
                  </a:cubicBezTo>
                  <a:cubicBezTo>
                    <a:pt x="94838" y="668"/>
                    <a:pt x="94838" y="668"/>
                    <a:pt x="94838" y="668"/>
                  </a:cubicBezTo>
                  <a:cubicBezTo>
                    <a:pt x="93870" y="334"/>
                    <a:pt x="92903" y="0"/>
                    <a:pt x="91935" y="0"/>
                  </a:cubicBezTo>
                  <a:cubicBezTo>
                    <a:pt x="91935" y="0"/>
                    <a:pt x="84193" y="334"/>
                    <a:pt x="79354" y="2339"/>
                  </a:cubicBezTo>
                  <a:cubicBezTo>
                    <a:pt x="76451" y="4011"/>
                    <a:pt x="74516" y="6350"/>
                    <a:pt x="75483" y="9025"/>
                  </a:cubicBezTo>
                  <a:cubicBezTo>
                    <a:pt x="78387" y="16044"/>
                    <a:pt x="84193" y="23064"/>
                    <a:pt x="84193" y="23398"/>
                  </a:cubicBezTo>
                  <a:cubicBezTo>
                    <a:pt x="85161" y="23732"/>
                    <a:pt x="86129" y="24066"/>
                    <a:pt x="87096" y="23732"/>
                  </a:cubicBezTo>
                  <a:cubicBezTo>
                    <a:pt x="89032" y="23732"/>
                    <a:pt x="89032" y="23398"/>
                    <a:pt x="89032" y="22729"/>
                  </a:cubicBezTo>
                  <a:cubicBezTo>
                    <a:pt x="89032" y="22729"/>
                    <a:pt x="83225" y="15710"/>
                    <a:pt x="80322" y="8690"/>
                  </a:cubicBezTo>
                  <a:cubicBezTo>
                    <a:pt x="79354" y="6350"/>
                    <a:pt x="80322" y="4679"/>
                    <a:pt x="83225" y="3676"/>
                  </a:cubicBezTo>
                  <a:cubicBezTo>
                    <a:pt x="86129" y="2674"/>
                    <a:pt x="89032" y="2005"/>
                    <a:pt x="90967" y="2005"/>
                  </a:cubicBezTo>
                  <a:cubicBezTo>
                    <a:pt x="112258" y="28746"/>
                    <a:pt x="112258" y="28746"/>
                    <a:pt x="112258" y="28746"/>
                  </a:cubicBezTo>
                  <a:cubicBezTo>
                    <a:pt x="113225" y="29749"/>
                    <a:pt x="113225" y="30752"/>
                    <a:pt x="112258" y="31754"/>
                  </a:cubicBezTo>
                  <a:cubicBezTo>
                    <a:pt x="99677" y="45125"/>
                    <a:pt x="99677" y="45125"/>
                    <a:pt x="99677" y="45125"/>
                  </a:cubicBezTo>
                  <a:cubicBezTo>
                    <a:pt x="99677" y="45125"/>
                    <a:pt x="99677" y="45459"/>
                    <a:pt x="99677" y="45459"/>
                  </a:cubicBezTo>
                  <a:cubicBezTo>
                    <a:pt x="99677" y="57493"/>
                    <a:pt x="99677" y="57493"/>
                    <a:pt x="99677" y="57493"/>
                  </a:cubicBezTo>
                  <a:cubicBezTo>
                    <a:pt x="34838" y="57493"/>
                    <a:pt x="34838" y="57493"/>
                    <a:pt x="34838" y="57493"/>
                  </a:cubicBezTo>
                  <a:cubicBezTo>
                    <a:pt x="34838" y="52144"/>
                    <a:pt x="34838" y="52144"/>
                    <a:pt x="34838" y="52144"/>
                  </a:cubicBezTo>
                  <a:cubicBezTo>
                    <a:pt x="34838" y="52144"/>
                    <a:pt x="34838" y="51810"/>
                    <a:pt x="34838" y="51810"/>
                  </a:cubicBezTo>
                  <a:cubicBezTo>
                    <a:pt x="8709" y="39777"/>
                    <a:pt x="8709" y="39777"/>
                    <a:pt x="8709" y="39777"/>
                  </a:cubicBezTo>
                  <a:cubicBezTo>
                    <a:pt x="5806" y="39777"/>
                    <a:pt x="2903" y="39442"/>
                    <a:pt x="0" y="38774"/>
                  </a:cubicBezTo>
                  <a:close/>
                  <a:moveTo>
                    <a:pt x="115161" y="59164"/>
                  </a:moveTo>
                  <a:cubicBezTo>
                    <a:pt x="115161" y="73537"/>
                    <a:pt x="115161" y="73537"/>
                    <a:pt x="115161" y="73537"/>
                  </a:cubicBezTo>
                  <a:cubicBezTo>
                    <a:pt x="16451" y="73537"/>
                    <a:pt x="16451" y="73537"/>
                    <a:pt x="16451" y="73537"/>
                  </a:cubicBezTo>
                  <a:cubicBezTo>
                    <a:pt x="16451" y="59164"/>
                    <a:pt x="16451" y="59164"/>
                    <a:pt x="16451" y="59164"/>
                  </a:cubicBezTo>
                  <a:lnTo>
                    <a:pt x="115161" y="591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86;p39"/>
            <p:cNvSpPr/>
            <p:nvPr/>
          </p:nvSpPr>
          <p:spPr>
            <a:xfrm>
              <a:off x="7886700" y="5111750"/>
              <a:ext cx="65100" cy="58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120000"/>
                  </a:moveTo>
                  <a:cubicBezTo>
                    <a:pt x="90000" y="120000"/>
                    <a:pt x="120000" y="98181"/>
                    <a:pt x="120000" y="54545"/>
                  </a:cubicBezTo>
                  <a:cubicBezTo>
                    <a:pt x="120000" y="21818"/>
                    <a:pt x="90000" y="0"/>
                    <a:pt x="60000" y="0"/>
                  </a:cubicBezTo>
                  <a:cubicBezTo>
                    <a:pt x="30000" y="0"/>
                    <a:pt x="0" y="21818"/>
                    <a:pt x="0" y="54545"/>
                  </a:cubicBezTo>
                  <a:cubicBezTo>
                    <a:pt x="0" y="98181"/>
                    <a:pt x="30000" y="120000"/>
                    <a:pt x="60000" y="120000"/>
                  </a:cubicBezTo>
                  <a:close/>
                  <a:moveTo>
                    <a:pt x="60000" y="54545"/>
                  </a:moveTo>
                  <a:cubicBezTo>
                    <a:pt x="70000" y="54545"/>
                    <a:pt x="70000" y="54545"/>
                    <a:pt x="70000" y="54545"/>
                  </a:cubicBezTo>
                  <a:cubicBezTo>
                    <a:pt x="70000" y="65454"/>
                    <a:pt x="70000" y="65454"/>
                    <a:pt x="60000" y="65454"/>
                  </a:cubicBezTo>
                  <a:cubicBezTo>
                    <a:pt x="60000" y="65454"/>
                    <a:pt x="50000" y="65454"/>
                    <a:pt x="50000" y="54545"/>
                  </a:cubicBezTo>
                  <a:cubicBezTo>
                    <a:pt x="50000" y="54545"/>
                    <a:pt x="60000" y="54545"/>
                    <a:pt x="60000" y="545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" name="Google Shape;554;p39"/>
          <p:cNvGrpSpPr/>
          <p:nvPr/>
        </p:nvGrpSpPr>
        <p:grpSpPr>
          <a:xfrm rot="10800000">
            <a:off x="7766338" y="5229096"/>
            <a:ext cx="931662" cy="1438821"/>
            <a:chOff x="6545263" y="855663"/>
            <a:chExt cx="1469962" cy="2270150"/>
          </a:xfrm>
        </p:grpSpPr>
        <p:sp>
          <p:nvSpPr>
            <p:cNvPr id="56" name="Google Shape;555;p39"/>
            <p:cNvSpPr/>
            <p:nvPr/>
          </p:nvSpPr>
          <p:spPr>
            <a:xfrm>
              <a:off x="6913563" y="2535238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48000"/>
                  </a:cubicBezTo>
                  <a:cubicBezTo>
                    <a:pt x="0" y="72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72000"/>
                    <a:pt x="120000" y="48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56;p39"/>
            <p:cNvSpPr/>
            <p:nvPr/>
          </p:nvSpPr>
          <p:spPr>
            <a:xfrm>
              <a:off x="6913563" y="2636838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48000"/>
                  </a:cubicBezTo>
                  <a:cubicBezTo>
                    <a:pt x="0" y="96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96000"/>
                    <a:pt x="120000" y="48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57;p39"/>
            <p:cNvSpPr/>
            <p:nvPr/>
          </p:nvSpPr>
          <p:spPr>
            <a:xfrm>
              <a:off x="6721475" y="2084388"/>
              <a:ext cx="1112700" cy="960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340"/>
                  </a:moveTo>
                  <a:cubicBezTo>
                    <a:pt x="0" y="2011"/>
                    <a:pt x="0" y="2011"/>
                    <a:pt x="0" y="2011"/>
                  </a:cubicBezTo>
                  <a:cubicBezTo>
                    <a:pt x="0" y="2011"/>
                    <a:pt x="0" y="2681"/>
                    <a:pt x="0" y="2681"/>
                  </a:cubicBezTo>
                  <a:cubicBezTo>
                    <a:pt x="0" y="118659"/>
                    <a:pt x="0" y="118659"/>
                    <a:pt x="0" y="118659"/>
                  </a:cubicBezTo>
                  <a:cubicBezTo>
                    <a:pt x="0" y="119329"/>
                    <a:pt x="576" y="120000"/>
                    <a:pt x="1153" y="120000"/>
                  </a:cubicBezTo>
                  <a:cubicBezTo>
                    <a:pt x="118269" y="120000"/>
                    <a:pt x="118269" y="120000"/>
                    <a:pt x="118269" y="120000"/>
                  </a:cubicBezTo>
                  <a:cubicBezTo>
                    <a:pt x="118846" y="120000"/>
                    <a:pt x="120000" y="119329"/>
                    <a:pt x="120000" y="118659"/>
                  </a:cubicBezTo>
                  <a:cubicBezTo>
                    <a:pt x="120000" y="2011"/>
                    <a:pt x="120000" y="2011"/>
                    <a:pt x="120000" y="2011"/>
                  </a:cubicBezTo>
                  <a:cubicBezTo>
                    <a:pt x="120000" y="670"/>
                    <a:pt x="118846" y="0"/>
                    <a:pt x="118269" y="0"/>
                  </a:cubicBezTo>
                  <a:cubicBezTo>
                    <a:pt x="40961" y="0"/>
                    <a:pt x="40961" y="0"/>
                    <a:pt x="40961" y="0"/>
                  </a:cubicBezTo>
                  <a:cubicBezTo>
                    <a:pt x="40961" y="3351"/>
                    <a:pt x="40961" y="3351"/>
                    <a:pt x="40961" y="3351"/>
                  </a:cubicBezTo>
                  <a:cubicBezTo>
                    <a:pt x="117115" y="3351"/>
                    <a:pt x="117115" y="3351"/>
                    <a:pt x="117115" y="3351"/>
                  </a:cubicBezTo>
                  <a:cubicBezTo>
                    <a:pt x="117115" y="116648"/>
                    <a:pt x="117115" y="116648"/>
                    <a:pt x="117115" y="116648"/>
                  </a:cubicBezTo>
                  <a:cubicBezTo>
                    <a:pt x="2884" y="116648"/>
                    <a:pt x="2884" y="116648"/>
                    <a:pt x="2884" y="116648"/>
                  </a:cubicBezTo>
                  <a:cubicBezTo>
                    <a:pt x="2884" y="3351"/>
                    <a:pt x="2884" y="3351"/>
                    <a:pt x="2884" y="3351"/>
                  </a:cubicBezTo>
                  <a:cubicBezTo>
                    <a:pt x="24230" y="3351"/>
                    <a:pt x="24230" y="3351"/>
                    <a:pt x="24230" y="3351"/>
                  </a:cubicBezTo>
                  <a:cubicBezTo>
                    <a:pt x="24230" y="0"/>
                    <a:pt x="24230" y="0"/>
                    <a:pt x="24230" y="0"/>
                  </a:cubicBezTo>
                  <a:cubicBezTo>
                    <a:pt x="1730" y="0"/>
                    <a:pt x="1730" y="0"/>
                    <a:pt x="1730" y="0"/>
                  </a:cubicBezTo>
                  <a:cubicBezTo>
                    <a:pt x="1153" y="0"/>
                    <a:pt x="576" y="670"/>
                    <a:pt x="0" y="13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58;p39"/>
            <p:cNvSpPr/>
            <p:nvPr/>
          </p:nvSpPr>
          <p:spPr>
            <a:xfrm>
              <a:off x="6913563" y="2740025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72000"/>
                  </a:cubicBezTo>
                  <a:cubicBezTo>
                    <a:pt x="0" y="96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96000"/>
                    <a:pt x="120000" y="72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559;p39"/>
            <p:cNvSpPr/>
            <p:nvPr/>
          </p:nvSpPr>
          <p:spPr>
            <a:xfrm>
              <a:off x="7854950" y="2519363"/>
              <a:ext cx="96900" cy="96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60000"/>
                  </a:moveTo>
                  <a:cubicBezTo>
                    <a:pt x="120000" y="26666"/>
                    <a:pt x="93333" y="0"/>
                    <a:pt x="60000" y="0"/>
                  </a:cubicBezTo>
                  <a:cubicBezTo>
                    <a:pt x="26666" y="0"/>
                    <a:pt x="0" y="26666"/>
                    <a:pt x="0" y="60000"/>
                  </a:cubicBezTo>
                  <a:cubicBezTo>
                    <a:pt x="0" y="93333"/>
                    <a:pt x="26666" y="120000"/>
                    <a:pt x="60000" y="120000"/>
                  </a:cubicBezTo>
                  <a:cubicBezTo>
                    <a:pt x="93333" y="120000"/>
                    <a:pt x="120000" y="93333"/>
                    <a:pt x="120000" y="60000"/>
                  </a:cubicBezTo>
                  <a:close/>
                  <a:moveTo>
                    <a:pt x="33333" y="60000"/>
                  </a:moveTo>
                  <a:cubicBezTo>
                    <a:pt x="33333" y="46666"/>
                    <a:pt x="46666" y="33333"/>
                    <a:pt x="60000" y="33333"/>
                  </a:cubicBezTo>
                  <a:cubicBezTo>
                    <a:pt x="80000" y="33333"/>
                    <a:pt x="86666" y="46666"/>
                    <a:pt x="86666" y="60000"/>
                  </a:cubicBezTo>
                  <a:cubicBezTo>
                    <a:pt x="86666" y="73333"/>
                    <a:pt x="80000" y="86666"/>
                    <a:pt x="60000" y="86666"/>
                  </a:cubicBezTo>
                  <a:cubicBezTo>
                    <a:pt x="46666" y="86666"/>
                    <a:pt x="33333" y="73333"/>
                    <a:pt x="33333" y="6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560;p39"/>
            <p:cNvSpPr/>
            <p:nvPr/>
          </p:nvSpPr>
          <p:spPr>
            <a:xfrm>
              <a:off x="6635750" y="2417763"/>
              <a:ext cx="27000" cy="300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428"/>
                  </a:moveTo>
                  <a:cubicBezTo>
                    <a:pt x="0" y="113571"/>
                    <a:pt x="0" y="113571"/>
                    <a:pt x="0" y="113571"/>
                  </a:cubicBezTo>
                  <a:cubicBezTo>
                    <a:pt x="0" y="115714"/>
                    <a:pt x="24000" y="119999"/>
                    <a:pt x="48000" y="119999"/>
                  </a:cubicBezTo>
                  <a:cubicBezTo>
                    <a:pt x="72000" y="119999"/>
                    <a:pt x="120000" y="115714"/>
                    <a:pt x="120000" y="113571"/>
                  </a:cubicBezTo>
                  <a:cubicBezTo>
                    <a:pt x="120000" y="6428"/>
                    <a:pt x="120000" y="6428"/>
                    <a:pt x="120000" y="6428"/>
                  </a:cubicBezTo>
                  <a:cubicBezTo>
                    <a:pt x="120000" y="2142"/>
                    <a:pt x="72000" y="0"/>
                    <a:pt x="48000" y="0"/>
                  </a:cubicBezTo>
                  <a:cubicBezTo>
                    <a:pt x="24000" y="0"/>
                    <a:pt x="0" y="2142"/>
                    <a:pt x="0" y="64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561;p39"/>
            <p:cNvSpPr/>
            <p:nvPr/>
          </p:nvSpPr>
          <p:spPr>
            <a:xfrm>
              <a:off x="7218363" y="2325688"/>
              <a:ext cx="444600" cy="441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9638" y="112682"/>
                  </a:moveTo>
                  <a:cubicBezTo>
                    <a:pt x="89638" y="112682"/>
                    <a:pt x="89638" y="112682"/>
                    <a:pt x="89638" y="112682"/>
                  </a:cubicBezTo>
                  <a:cubicBezTo>
                    <a:pt x="89638" y="112682"/>
                    <a:pt x="89638" y="112682"/>
                    <a:pt x="89638" y="112682"/>
                  </a:cubicBezTo>
                  <a:cubicBezTo>
                    <a:pt x="106987" y="100975"/>
                    <a:pt x="119999" y="81951"/>
                    <a:pt x="119999" y="60000"/>
                  </a:cubicBezTo>
                  <a:cubicBezTo>
                    <a:pt x="119999" y="26341"/>
                    <a:pt x="92530" y="0"/>
                    <a:pt x="59277" y="0"/>
                  </a:cubicBezTo>
                  <a:cubicBezTo>
                    <a:pt x="56385" y="0"/>
                    <a:pt x="53493" y="0"/>
                    <a:pt x="50602" y="1463"/>
                  </a:cubicBezTo>
                  <a:cubicBezTo>
                    <a:pt x="50602" y="1463"/>
                    <a:pt x="50602" y="1463"/>
                    <a:pt x="50602" y="1463"/>
                  </a:cubicBezTo>
                  <a:cubicBezTo>
                    <a:pt x="50602" y="1463"/>
                    <a:pt x="50602" y="1463"/>
                    <a:pt x="50602" y="1463"/>
                  </a:cubicBezTo>
                  <a:cubicBezTo>
                    <a:pt x="21686" y="5853"/>
                    <a:pt x="0" y="30731"/>
                    <a:pt x="0" y="60000"/>
                  </a:cubicBezTo>
                  <a:cubicBezTo>
                    <a:pt x="0" y="93658"/>
                    <a:pt x="27469" y="120000"/>
                    <a:pt x="59277" y="120000"/>
                  </a:cubicBezTo>
                  <a:cubicBezTo>
                    <a:pt x="70843" y="120000"/>
                    <a:pt x="80963" y="117073"/>
                    <a:pt x="89638" y="112682"/>
                  </a:cubicBezTo>
                  <a:close/>
                  <a:moveTo>
                    <a:pt x="59277" y="7317"/>
                  </a:moveTo>
                  <a:cubicBezTo>
                    <a:pt x="88192" y="7317"/>
                    <a:pt x="112771" y="30731"/>
                    <a:pt x="112771" y="60000"/>
                  </a:cubicBezTo>
                  <a:cubicBezTo>
                    <a:pt x="112771" y="79024"/>
                    <a:pt x="102650" y="95121"/>
                    <a:pt x="88192" y="103902"/>
                  </a:cubicBezTo>
                  <a:cubicBezTo>
                    <a:pt x="63614" y="58536"/>
                    <a:pt x="63614" y="58536"/>
                    <a:pt x="63614" y="58536"/>
                  </a:cubicBezTo>
                  <a:cubicBezTo>
                    <a:pt x="54939" y="7317"/>
                    <a:pt x="54939" y="7317"/>
                    <a:pt x="54939" y="7317"/>
                  </a:cubicBezTo>
                  <a:cubicBezTo>
                    <a:pt x="56385" y="7317"/>
                    <a:pt x="57831" y="7317"/>
                    <a:pt x="59277" y="7317"/>
                  </a:cubicBezTo>
                  <a:close/>
                  <a:moveTo>
                    <a:pt x="47710" y="8780"/>
                  </a:moveTo>
                  <a:cubicBezTo>
                    <a:pt x="56385" y="57073"/>
                    <a:pt x="56385" y="57073"/>
                    <a:pt x="56385" y="57073"/>
                  </a:cubicBezTo>
                  <a:cubicBezTo>
                    <a:pt x="7228" y="57073"/>
                    <a:pt x="7228" y="57073"/>
                    <a:pt x="7228" y="57073"/>
                  </a:cubicBezTo>
                  <a:cubicBezTo>
                    <a:pt x="10120" y="33658"/>
                    <a:pt x="26024" y="14634"/>
                    <a:pt x="47710" y="8780"/>
                  </a:cubicBezTo>
                  <a:close/>
                  <a:moveTo>
                    <a:pt x="7228" y="64390"/>
                  </a:moveTo>
                  <a:cubicBezTo>
                    <a:pt x="57831" y="64390"/>
                    <a:pt x="57831" y="64390"/>
                    <a:pt x="57831" y="64390"/>
                  </a:cubicBezTo>
                  <a:cubicBezTo>
                    <a:pt x="82409" y="108292"/>
                    <a:pt x="82409" y="108292"/>
                    <a:pt x="82409" y="108292"/>
                  </a:cubicBezTo>
                  <a:cubicBezTo>
                    <a:pt x="75180" y="111219"/>
                    <a:pt x="67951" y="112682"/>
                    <a:pt x="59277" y="112682"/>
                  </a:cubicBezTo>
                  <a:cubicBezTo>
                    <a:pt x="31807" y="112682"/>
                    <a:pt x="10120" y="90731"/>
                    <a:pt x="7228" y="6439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562;p39"/>
            <p:cNvSpPr/>
            <p:nvPr/>
          </p:nvSpPr>
          <p:spPr>
            <a:xfrm>
              <a:off x="6550025" y="2005013"/>
              <a:ext cx="1465200" cy="1120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0364" y="0"/>
                  </a:moveTo>
                  <a:cubicBezTo>
                    <a:pt x="45109" y="0"/>
                    <a:pt x="45109" y="0"/>
                    <a:pt x="45109" y="0"/>
                  </a:cubicBezTo>
                  <a:cubicBezTo>
                    <a:pt x="45109" y="2870"/>
                    <a:pt x="45109" y="2870"/>
                    <a:pt x="45109" y="2870"/>
                  </a:cubicBezTo>
                  <a:cubicBezTo>
                    <a:pt x="110364" y="2870"/>
                    <a:pt x="110364" y="2870"/>
                    <a:pt x="110364" y="2870"/>
                  </a:cubicBezTo>
                  <a:cubicBezTo>
                    <a:pt x="114306" y="2870"/>
                    <a:pt x="117810" y="7464"/>
                    <a:pt x="117810" y="12631"/>
                  </a:cubicBezTo>
                  <a:cubicBezTo>
                    <a:pt x="117810" y="107942"/>
                    <a:pt x="117810" y="107942"/>
                    <a:pt x="117810" y="107942"/>
                  </a:cubicBezTo>
                  <a:cubicBezTo>
                    <a:pt x="117810" y="113110"/>
                    <a:pt x="114306" y="117129"/>
                    <a:pt x="110364" y="117129"/>
                  </a:cubicBezTo>
                  <a:cubicBezTo>
                    <a:pt x="9635" y="117129"/>
                    <a:pt x="9635" y="117129"/>
                    <a:pt x="9635" y="117129"/>
                  </a:cubicBezTo>
                  <a:cubicBezTo>
                    <a:pt x="5693" y="117129"/>
                    <a:pt x="2189" y="113110"/>
                    <a:pt x="2189" y="107942"/>
                  </a:cubicBezTo>
                  <a:cubicBezTo>
                    <a:pt x="2627" y="12631"/>
                    <a:pt x="2627" y="12631"/>
                    <a:pt x="2627" y="12631"/>
                  </a:cubicBezTo>
                  <a:cubicBezTo>
                    <a:pt x="2627" y="7464"/>
                    <a:pt x="5693" y="2870"/>
                    <a:pt x="9635" y="2870"/>
                  </a:cubicBezTo>
                  <a:cubicBezTo>
                    <a:pt x="24525" y="2870"/>
                    <a:pt x="24525" y="2870"/>
                    <a:pt x="24525" y="2870"/>
                  </a:cubicBezTo>
                  <a:cubicBezTo>
                    <a:pt x="23649" y="2296"/>
                    <a:pt x="22773" y="1722"/>
                    <a:pt x="22335" y="0"/>
                  </a:cubicBezTo>
                  <a:cubicBezTo>
                    <a:pt x="9635" y="0"/>
                    <a:pt x="9635" y="0"/>
                    <a:pt x="9635" y="0"/>
                  </a:cubicBezTo>
                  <a:cubicBezTo>
                    <a:pt x="4379" y="0"/>
                    <a:pt x="437" y="5741"/>
                    <a:pt x="437" y="12631"/>
                  </a:cubicBezTo>
                  <a:cubicBezTo>
                    <a:pt x="0" y="107942"/>
                    <a:pt x="0" y="107942"/>
                    <a:pt x="0" y="107942"/>
                  </a:cubicBezTo>
                  <a:cubicBezTo>
                    <a:pt x="0" y="107942"/>
                    <a:pt x="0" y="107942"/>
                    <a:pt x="0" y="107942"/>
                  </a:cubicBezTo>
                  <a:cubicBezTo>
                    <a:pt x="0" y="114832"/>
                    <a:pt x="4379" y="119999"/>
                    <a:pt x="9635" y="119999"/>
                  </a:cubicBezTo>
                  <a:cubicBezTo>
                    <a:pt x="110364" y="119999"/>
                    <a:pt x="110364" y="119999"/>
                    <a:pt x="110364" y="119999"/>
                  </a:cubicBezTo>
                  <a:cubicBezTo>
                    <a:pt x="115620" y="119999"/>
                    <a:pt x="120000" y="114832"/>
                    <a:pt x="120000" y="107942"/>
                  </a:cubicBezTo>
                  <a:cubicBezTo>
                    <a:pt x="120000" y="12631"/>
                    <a:pt x="120000" y="12631"/>
                    <a:pt x="120000" y="12631"/>
                  </a:cubicBezTo>
                  <a:cubicBezTo>
                    <a:pt x="120000" y="5741"/>
                    <a:pt x="115620" y="0"/>
                    <a:pt x="1103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567;p39"/>
            <p:cNvSpPr/>
            <p:nvPr/>
          </p:nvSpPr>
          <p:spPr>
            <a:xfrm>
              <a:off x="6545263" y="855663"/>
              <a:ext cx="765300" cy="1444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3076" y="44609"/>
                  </a:moveTo>
                  <a:cubicBezTo>
                    <a:pt x="91468" y="44609"/>
                    <a:pt x="91468" y="44609"/>
                    <a:pt x="91468" y="44609"/>
                  </a:cubicBezTo>
                  <a:cubicBezTo>
                    <a:pt x="93146" y="44609"/>
                    <a:pt x="93986" y="44163"/>
                    <a:pt x="93986" y="43271"/>
                  </a:cubicBezTo>
                  <a:cubicBezTo>
                    <a:pt x="93986" y="0"/>
                    <a:pt x="93986" y="0"/>
                    <a:pt x="93986" y="0"/>
                  </a:cubicBezTo>
                  <a:cubicBezTo>
                    <a:pt x="89790" y="0"/>
                    <a:pt x="89790" y="0"/>
                    <a:pt x="89790" y="0"/>
                  </a:cubicBezTo>
                  <a:cubicBezTo>
                    <a:pt x="89790" y="42379"/>
                    <a:pt x="89790" y="42379"/>
                    <a:pt x="89790" y="42379"/>
                  </a:cubicBezTo>
                  <a:cubicBezTo>
                    <a:pt x="79720" y="42379"/>
                    <a:pt x="79720" y="42379"/>
                    <a:pt x="79720" y="42379"/>
                  </a:cubicBezTo>
                  <a:cubicBezTo>
                    <a:pt x="78881" y="42379"/>
                    <a:pt x="78881" y="42379"/>
                    <a:pt x="78881" y="42379"/>
                  </a:cubicBezTo>
                  <a:cubicBezTo>
                    <a:pt x="17622" y="42379"/>
                    <a:pt x="17622" y="42379"/>
                    <a:pt x="17622" y="42379"/>
                  </a:cubicBezTo>
                  <a:cubicBezTo>
                    <a:pt x="17622" y="42379"/>
                    <a:pt x="16783" y="42379"/>
                    <a:pt x="16783" y="42379"/>
                  </a:cubicBezTo>
                  <a:cubicBezTo>
                    <a:pt x="4195" y="42379"/>
                    <a:pt x="4195" y="42379"/>
                    <a:pt x="4195" y="42379"/>
                  </a:cubicBezTo>
                  <a:cubicBezTo>
                    <a:pt x="4195" y="0"/>
                    <a:pt x="4195" y="0"/>
                    <a:pt x="419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3271"/>
                    <a:pt x="0" y="43271"/>
                    <a:pt x="0" y="43271"/>
                  </a:cubicBezTo>
                  <a:cubicBezTo>
                    <a:pt x="0" y="44163"/>
                    <a:pt x="839" y="44609"/>
                    <a:pt x="2517" y="44609"/>
                  </a:cubicBezTo>
                  <a:cubicBezTo>
                    <a:pt x="15104" y="44609"/>
                    <a:pt x="15104" y="44609"/>
                    <a:pt x="15104" y="44609"/>
                  </a:cubicBezTo>
                  <a:cubicBezTo>
                    <a:pt x="5034" y="63345"/>
                    <a:pt x="5034" y="63345"/>
                    <a:pt x="5034" y="63345"/>
                  </a:cubicBezTo>
                  <a:cubicBezTo>
                    <a:pt x="3356" y="66468"/>
                    <a:pt x="1678" y="70037"/>
                    <a:pt x="1678" y="73605"/>
                  </a:cubicBezTo>
                  <a:cubicBezTo>
                    <a:pt x="1678" y="84758"/>
                    <a:pt x="1678" y="84758"/>
                    <a:pt x="1678" y="84758"/>
                  </a:cubicBezTo>
                  <a:cubicBezTo>
                    <a:pt x="1678" y="88327"/>
                    <a:pt x="7552" y="91003"/>
                    <a:pt x="14265" y="91003"/>
                  </a:cubicBezTo>
                  <a:cubicBezTo>
                    <a:pt x="22657" y="91003"/>
                    <a:pt x="22657" y="91003"/>
                    <a:pt x="22657" y="91003"/>
                  </a:cubicBezTo>
                  <a:cubicBezTo>
                    <a:pt x="23496" y="93234"/>
                    <a:pt x="26853" y="94572"/>
                    <a:pt x="31048" y="94572"/>
                  </a:cubicBezTo>
                  <a:cubicBezTo>
                    <a:pt x="42797" y="94572"/>
                    <a:pt x="42797" y="94572"/>
                    <a:pt x="42797" y="94572"/>
                  </a:cubicBezTo>
                  <a:cubicBezTo>
                    <a:pt x="43636" y="96802"/>
                    <a:pt x="46993" y="98141"/>
                    <a:pt x="51188" y="98141"/>
                  </a:cubicBezTo>
                  <a:cubicBezTo>
                    <a:pt x="62937" y="98141"/>
                    <a:pt x="62937" y="98141"/>
                    <a:pt x="62937" y="98141"/>
                  </a:cubicBezTo>
                  <a:cubicBezTo>
                    <a:pt x="62937" y="113308"/>
                    <a:pt x="62937" y="113308"/>
                    <a:pt x="62937" y="113308"/>
                  </a:cubicBezTo>
                  <a:cubicBezTo>
                    <a:pt x="62937" y="116877"/>
                    <a:pt x="67972" y="120000"/>
                    <a:pt x="74685" y="120000"/>
                  </a:cubicBezTo>
                  <a:cubicBezTo>
                    <a:pt x="82237" y="120000"/>
                    <a:pt x="87272" y="116877"/>
                    <a:pt x="87272" y="113308"/>
                  </a:cubicBezTo>
                  <a:cubicBezTo>
                    <a:pt x="87272" y="74498"/>
                    <a:pt x="87272" y="74498"/>
                    <a:pt x="87272" y="74498"/>
                  </a:cubicBezTo>
                  <a:cubicBezTo>
                    <a:pt x="101538" y="81189"/>
                    <a:pt x="101538" y="81189"/>
                    <a:pt x="101538" y="81189"/>
                  </a:cubicBezTo>
                  <a:cubicBezTo>
                    <a:pt x="105734" y="82973"/>
                    <a:pt x="111608" y="82973"/>
                    <a:pt x="115804" y="80743"/>
                  </a:cubicBezTo>
                  <a:cubicBezTo>
                    <a:pt x="119160" y="78959"/>
                    <a:pt x="120000" y="75836"/>
                    <a:pt x="116643" y="74052"/>
                  </a:cubicBezTo>
                  <a:cubicBezTo>
                    <a:pt x="115804" y="72713"/>
                    <a:pt x="93986" y="53085"/>
                    <a:pt x="83076" y="44609"/>
                  </a:cubicBezTo>
                  <a:close/>
                  <a:moveTo>
                    <a:pt x="112447" y="79405"/>
                  </a:moveTo>
                  <a:cubicBezTo>
                    <a:pt x="110769" y="80297"/>
                    <a:pt x="106573" y="80297"/>
                    <a:pt x="104895" y="79405"/>
                  </a:cubicBezTo>
                  <a:cubicBezTo>
                    <a:pt x="86433" y="71375"/>
                    <a:pt x="86433" y="71375"/>
                    <a:pt x="86433" y="71375"/>
                  </a:cubicBezTo>
                  <a:cubicBezTo>
                    <a:pt x="85594" y="70929"/>
                    <a:pt x="84755" y="70929"/>
                    <a:pt x="84755" y="70929"/>
                  </a:cubicBezTo>
                  <a:cubicBezTo>
                    <a:pt x="83916" y="71375"/>
                    <a:pt x="83076" y="71375"/>
                    <a:pt x="83076" y="71821"/>
                  </a:cubicBezTo>
                  <a:cubicBezTo>
                    <a:pt x="83076" y="113308"/>
                    <a:pt x="83076" y="113308"/>
                    <a:pt x="83076" y="113308"/>
                  </a:cubicBezTo>
                  <a:cubicBezTo>
                    <a:pt x="83076" y="115539"/>
                    <a:pt x="79720" y="117769"/>
                    <a:pt x="74685" y="117769"/>
                  </a:cubicBezTo>
                  <a:cubicBezTo>
                    <a:pt x="70489" y="117769"/>
                    <a:pt x="67132" y="115539"/>
                    <a:pt x="67132" y="113308"/>
                  </a:cubicBezTo>
                  <a:cubicBezTo>
                    <a:pt x="67132" y="86542"/>
                    <a:pt x="67132" y="86542"/>
                    <a:pt x="67132" y="86542"/>
                  </a:cubicBezTo>
                  <a:cubicBezTo>
                    <a:pt x="67132" y="85650"/>
                    <a:pt x="66293" y="85204"/>
                    <a:pt x="64615" y="85204"/>
                  </a:cubicBezTo>
                  <a:cubicBezTo>
                    <a:pt x="63776" y="85204"/>
                    <a:pt x="62937" y="85650"/>
                    <a:pt x="62937" y="86542"/>
                  </a:cubicBezTo>
                  <a:cubicBezTo>
                    <a:pt x="62937" y="95910"/>
                    <a:pt x="62937" y="95910"/>
                    <a:pt x="62937" y="95910"/>
                  </a:cubicBezTo>
                  <a:cubicBezTo>
                    <a:pt x="51188" y="95910"/>
                    <a:pt x="51188" y="95910"/>
                    <a:pt x="51188" y="95910"/>
                  </a:cubicBezTo>
                  <a:cubicBezTo>
                    <a:pt x="48671" y="95910"/>
                    <a:pt x="46993" y="95018"/>
                    <a:pt x="46993" y="93680"/>
                  </a:cubicBezTo>
                  <a:cubicBezTo>
                    <a:pt x="46993" y="86542"/>
                    <a:pt x="46993" y="86542"/>
                    <a:pt x="46993" y="86542"/>
                  </a:cubicBezTo>
                  <a:cubicBezTo>
                    <a:pt x="46993" y="85650"/>
                    <a:pt x="46153" y="85204"/>
                    <a:pt x="44475" y="85204"/>
                  </a:cubicBezTo>
                  <a:cubicBezTo>
                    <a:pt x="43636" y="85204"/>
                    <a:pt x="42797" y="85650"/>
                    <a:pt x="42797" y="86542"/>
                  </a:cubicBezTo>
                  <a:cubicBezTo>
                    <a:pt x="42797" y="92342"/>
                    <a:pt x="42797" y="92342"/>
                    <a:pt x="42797" y="92342"/>
                  </a:cubicBezTo>
                  <a:cubicBezTo>
                    <a:pt x="31048" y="92342"/>
                    <a:pt x="31048" y="92342"/>
                    <a:pt x="31048" y="92342"/>
                  </a:cubicBezTo>
                  <a:cubicBezTo>
                    <a:pt x="28531" y="92342"/>
                    <a:pt x="26853" y="91449"/>
                    <a:pt x="26853" y="90111"/>
                  </a:cubicBezTo>
                  <a:cubicBezTo>
                    <a:pt x="26853" y="82973"/>
                    <a:pt x="26853" y="82973"/>
                    <a:pt x="26853" y="82973"/>
                  </a:cubicBezTo>
                  <a:cubicBezTo>
                    <a:pt x="26853" y="82081"/>
                    <a:pt x="25174" y="81635"/>
                    <a:pt x="24335" y="81635"/>
                  </a:cubicBezTo>
                  <a:cubicBezTo>
                    <a:pt x="23496" y="81635"/>
                    <a:pt x="22657" y="82081"/>
                    <a:pt x="22657" y="82973"/>
                  </a:cubicBezTo>
                  <a:cubicBezTo>
                    <a:pt x="22657" y="88773"/>
                    <a:pt x="22657" y="88773"/>
                    <a:pt x="22657" y="88773"/>
                  </a:cubicBezTo>
                  <a:cubicBezTo>
                    <a:pt x="14265" y="88773"/>
                    <a:pt x="14265" y="88773"/>
                    <a:pt x="14265" y="88773"/>
                  </a:cubicBezTo>
                  <a:cubicBezTo>
                    <a:pt x="10069" y="88773"/>
                    <a:pt x="5874" y="86988"/>
                    <a:pt x="5874" y="84758"/>
                  </a:cubicBezTo>
                  <a:cubicBezTo>
                    <a:pt x="5874" y="73605"/>
                    <a:pt x="5874" y="73605"/>
                    <a:pt x="5874" y="73605"/>
                  </a:cubicBezTo>
                  <a:cubicBezTo>
                    <a:pt x="5874" y="70037"/>
                    <a:pt x="6713" y="66914"/>
                    <a:pt x="8391" y="63791"/>
                  </a:cubicBezTo>
                  <a:cubicBezTo>
                    <a:pt x="19300" y="44609"/>
                    <a:pt x="19300" y="44609"/>
                    <a:pt x="19300" y="44609"/>
                  </a:cubicBezTo>
                  <a:cubicBezTo>
                    <a:pt x="78041" y="44609"/>
                    <a:pt x="78041" y="44609"/>
                    <a:pt x="78041" y="44609"/>
                  </a:cubicBezTo>
                  <a:cubicBezTo>
                    <a:pt x="88111" y="52193"/>
                    <a:pt x="113286" y="74944"/>
                    <a:pt x="113286" y="74944"/>
                  </a:cubicBezTo>
                  <a:cubicBezTo>
                    <a:pt x="113286" y="74944"/>
                    <a:pt x="113286" y="74944"/>
                    <a:pt x="113286" y="74944"/>
                  </a:cubicBezTo>
                  <a:cubicBezTo>
                    <a:pt x="114965" y="76282"/>
                    <a:pt x="114965" y="78066"/>
                    <a:pt x="112447" y="794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486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TextBox 1"/>
          <p:cNvSpPr txBox="1"/>
          <p:nvPr/>
        </p:nvSpPr>
        <p:spPr>
          <a:xfrm>
            <a:off x="899592" y="62068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23528" y="260648"/>
            <a:ext cx="8496944" cy="1015663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altLang="ru-RU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Таблиця 1</a:t>
            </a: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Динаміка ВВП та фактичних видатків на закупівлі за укладеними договорами (у фактичних цінах відповідного року)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9886197"/>
              </p:ext>
            </p:extLst>
          </p:nvPr>
        </p:nvGraphicFramePr>
        <p:xfrm>
          <a:off x="323528" y="1556792"/>
          <a:ext cx="8496945" cy="50494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19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171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12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19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190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96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636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8673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9197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82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р. </a:t>
                      </a: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2013 р.,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%,( + -)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27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ВВП, млн грн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1 454 931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1 566 728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1 979 458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2 383 182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2 98 2920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3 55 8706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244,6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7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Видатки бюджету, млн грн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505 844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523 126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679 871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835 590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1 056 760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1 250 174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247,1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69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Фактичні видатки на закупівлі за договорами - усього, млн грн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228 12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198 193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217 503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197 517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187 827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193 019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(-15,4)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1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до ВВП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ru-RU" sz="16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uk-UA" sz="16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,3</a:t>
                      </a:r>
                      <a:endParaRPr lang="ru-RU" sz="1600" b="1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79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обсягу видатків бюджету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37,9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-29,7</a:t>
                      </a:r>
                      <a:endParaRPr lang="ru-RU" sz="1600" b="1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1974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тому числі: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69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здійснені із застосуванням процедур закупівлі, млн грн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125 278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78 659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112 112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94 863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122 156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139 568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1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до ВВП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-4,7</a:t>
                      </a:r>
                      <a:endParaRPr lang="ru-RU" sz="1600" b="1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79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обсягу видатків бюджету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-13,6</a:t>
                      </a:r>
                      <a:endParaRPr lang="ru-RU" sz="1600" b="1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169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здійснені без застосування процедур, млн грн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102 844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119 534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105 391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102 654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65 671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53 451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1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до ВВП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-5,6</a:t>
                      </a:r>
                      <a:endParaRPr lang="ru-RU" sz="1600" b="1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79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обсягу видатків бюджету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-16,1</a:t>
                      </a:r>
                      <a:endParaRPr lang="ru-RU" sz="1600" b="1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5" marR="22995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10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08304" y="1111903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uk-U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58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16682" y="260648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3528" y="466898"/>
            <a:ext cx="8496944" cy="107245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/>
            <a:r>
              <a:rPr kumimoji="0" lang="uk-UA" altLang="ru-RU" sz="21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Таблиця 2</a:t>
            </a:r>
          </a:p>
          <a:p>
            <a:r>
              <a:rPr lang="uk-U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Індекси сезонності та прогноз кількості публічних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закупівель та їх вартості на 2019 рік </a:t>
            </a:r>
            <a:endParaRPr lang="ru-RU" sz="5100" dirty="0"/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4155600"/>
              </p:ext>
            </p:extLst>
          </p:nvPr>
        </p:nvGraphicFramePr>
        <p:xfrm>
          <a:off x="107505" y="1772816"/>
          <a:ext cx="8928991" cy="4544894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7014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16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74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4312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Місяць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закупівель, одиниць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Вартість закупівель, млн грн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5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Індекс сезон­ності, </a:t>
                      </a:r>
                      <a:r>
                        <a:rPr lang="uk-UA" sz="14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Прогнозні значення на 2019 рік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Індекс сезон­ності, </a:t>
                      </a:r>
                      <a:r>
                        <a:rPr lang="uk-UA" sz="14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Прогнозні значення на 2019 рік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2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 </a:t>
                      </a:r>
                      <a:r>
                        <a:rPr lang="uk-UA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урахування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</a:t>
                      </a:r>
                      <a:r>
                        <a:rPr lang="uk-UA" sz="1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урахуванням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 урахування </a:t>
                      </a:r>
                      <a:r>
                        <a:rPr lang="uk-UA" sz="14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spc="-70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урахуванням </a:t>
                      </a:r>
                      <a:r>
                        <a:rPr lang="uk-UA" sz="14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75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Січень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104 712,3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86 083,4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652 558,5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627 516,2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75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Лютий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105 786,6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120 905,4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666 736,8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649 071,3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75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Березень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106 789,9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104 002,1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680 842,9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621 149,4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75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Квітень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107 722,2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90 817,5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694 879,0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621 811,8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75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Травень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108,8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108 583,5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118 180,3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108,4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708 847,2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768 397,7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75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Червень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109 373,7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108 666,8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722 749,4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839 013,5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75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Липень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110 092,9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101 575,0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736 587,6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664 426,5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75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Серпень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103,4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110 741,1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114 554,4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750 363,5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894 788,4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75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Вересень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123,8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111 318,3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137 816,8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764 078,8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766 723,7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00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Жовтень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111,8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111 824,5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125 041,2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777 735,0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1 137 035,1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Листопад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112 259,6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146 227,5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791 333,8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1 062 285,7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75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Грудень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112 623,8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138 809,7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118,4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804 876,6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952 704,0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11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58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TextBox 1"/>
          <p:cNvSpPr txBox="1"/>
          <p:nvPr/>
        </p:nvSpPr>
        <p:spPr>
          <a:xfrm>
            <a:off x="1187624" y="548680"/>
            <a:ext cx="9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452396" y="386750"/>
            <a:ext cx="827307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b="1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 динаміки кількості та вартості публічних закупівель </a:t>
            </a:r>
            <a:r>
              <a:rPr lang="uk-UA" sz="2400" b="1" spc="-8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урахуванням  визначеного  рівня сезонності </a:t>
            </a:r>
            <a:endParaRPr lang="uk-UA" sz="2400" spc="-80" dirty="0">
              <a:solidFill>
                <a:srgbClr val="C00000"/>
              </a:solidFill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95" y="1488091"/>
            <a:ext cx="8273076" cy="4650395"/>
          </a:xfrm>
          <a:prstGeom prst="rect">
            <a:avLst/>
          </a:prstGeom>
          <a:pattFill prst="pct5">
            <a:fgClr>
              <a:schemeClr val="accent1">
                <a:tint val="40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0" name="TextBox 9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12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Google Shape;518;p39"/>
          <p:cNvGrpSpPr/>
          <p:nvPr/>
        </p:nvGrpSpPr>
        <p:grpSpPr>
          <a:xfrm>
            <a:off x="415925" y="363564"/>
            <a:ext cx="593617" cy="795926"/>
            <a:chOff x="1106488" y="3538538"/>
            <a:chExt cx="936600" cy="1255800"/>
          </a:xfrm>
        </p:grpSpPr>
        <p:sp>
          <p:nvSpPr>
            <p:cNvPr id="19" name="Google Shape;523;p39"/>
            <p:cNvSpPr/>
            <p:nvPr/>
          </p:nvSpPr>
          <p:spPr>
            <a:xfrm>
              <a:off x="1293813" y="4230688"/>
              <a:ext cx="523800" cy="371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448" y="120000"/>
                  </a:moveTo>
                  <a:cubicBezTo>
                    <a:pt x="105306" y="120000"/>
                    <a:pt x="105306" y="120000"/>
                    <a:pt x="105306" y="120000"/>
                  </a:cubicBezTo>
                  <a:cubicBezTo>
                    <a:pt x="105306" y="116521"/>
                    <a:pt x="106530" y="113043"/>
                    <a:pt x="107755" y="111304"/>
                  </a:cubicBezTo>
                  <a:cubicBezTo>
                    <a:pt x="105306" y="111304"/>
                    <a:pt x="105306" y="111304"/>
                    <a:pt x="105306" y="111304"/>
                  </a:cubicBezTo>
                  <a:cubicBezTo>
                    <a:pt x="105306" y="8695"/>
                    <a:pt x="105306" y="8695"/>
                    <a:pt x="105306" y="8695"/>
                  </a:cubicBezTo>
                  <a:cubicBezTo>
                    <a:pt x="115102" y="8695"/>
                    <a:pt x="115102" y="8695"/>
                    <a:pt x="115102" y="8695"/>
                  </a:cubicBezTo>
                  <a:cubicBezTo>
                    <a:pt x="115102" y="102608"/>
                    <a:pt x="115102" y="102608"/>
                    <a:pt x="115102" y="102608"/>
                  </a:cubicBezTo>
                  <a:cubicBezTo>
                    <a:pt x="116326" y="102608"/>
                    <a:pt x="118775" y="100869"/>
                    <a:pt x="119999" y="100869"/>
                  </a:cubicBezTo>
                  <a:cubicBezTo>
                    <a:pt x="119999" y="3478"/>
                    <a:pt x="119999" y="3478"/>
                    <a:pt x="119999" y="3478"/>
                  </a:cubicBezTo>
                  <a:cubicBezTo>
                    <a:pt x="119999" y="1739"/>
                    <a:pt x="118775" y="0"/>
                    <a:pt x="117551" y="0"/>
                  </a:cubicBezTo>
                  <a:cubicBezTo>
                    <a:pt x="101632" y="0"/>
                    <a:pt x="101632" y="0"/>
                    <a:pt x="101632" y="0"/>
                  </a:cubicBezTo>
                  <a:cubicBezTo>
                    <a:pt x="100408" y="0"/>
                    <a:pt x="99183" y="1739"/>
                    <a:pt x="99183" y="3478"/>
                  </a:cubicBezTo>
                  <a:cubicBezTo>
                    <a:pt x="99183" y="111304"/>
                    <a:pt x="99183" y="111304"/>
                    <a:pt x="99183" y="111304"/>
                  </a:cubicBezTo>
                  <a:cubicBezTo>
                    <a:pt x="89387" y="111304"/>
                    <a:pt x="89387" y="111304"/>
                    <a:pt x="89387" y="111304"/>
                  </a:cubicBezTo>
                  <a:cubicBezTo>
                    <a:pt x="89387" y="55652"/>
                    <a:pt x="89387" y="55652"/>
                    <a:pt x="89387" y="55652"/>
                  </a:cubicBezTo>
                  <a:cubicBezTo>
                    <a:pt x="89387" y="53913"/>
                    <a:pt x="88163" y="52173"/>
                    <a:pt x="85714" y="52173"/>
                  </a:cubicBezTo>
                  <a:cubicBezTo>
                    <a:pt x="69795" y="52173"/>
                    <a:pt x="69795" y="52173"/>
                    <a:pt x="69795" y="52173"/>
                  </a:cubicBezTo>
                  <a:cubicBezTo>
                    <a:pt x="68571" y="52173"/>
                    <a:pt x="67346" y="53913"/>
                    <a:pt x="67346" y="55652"/>
                  </a:cubicBezTo>
                  <a:cubicBezTo>
                    <a:pt x="67346" y="111304"/>
                    <a:pt x="67346" y="111304"/>
                    <a:pt x="67346" y="111304"/>
                  </a:cubicBezTo>
                  <a:cubicBezTo>
                    <a:pt x="57551" y="111304"/>
                    <a:pt x="57551" y="111304"/>
                    <a:pt x="57551" y="111304"/>
                  </a:cubicBezTo>
                  <a:cubicBezTo>
                    <a:pt x="57551" y="41739"/>
                    <a:pt x="57551" y="41739"/>
                    <a:pt x="57551" y="41739"/>
                  </a:cubicBezTo>
                  <a:cubicBezTo>
                    <a:pt x="57551" y="38260"/>
                    <a:pt x="56326" y="36521"/>
                    <a:pt x="55102" y="36521"/>
                  </a:cubicBezTo>
                  <a:cubicBezTo>
                    <a:pt x="39183" y="36521"/>
                    <a:pt x="39183" y="36521"/>
                    <a:pt x="39183" y="36521"/>
                  </a:cubicBezTo>
                  <a:cubicBezTo>
                    <a:pt x="37959" y="36521"/>
                    <a:pt x="35510" y="38260"/>
                    <a:pt x="35510" y="41739"/>
                  </a:cubicBezTo>
                  <a:cubicBezTo>
                    <a:pt x="35510" y="111304"/>
                    <a:pt x="35510" y="111304"/>
                    <a:pt x="35510" y="111304"/>
                  </a:cubicBezTo>
                  <a:cubicBezTo>
                    <a:pt x="25714" y="111304"/>
                    <a:pt x="25714" y="111304"/>
                    <a:pt x="25714" y="111304"/>
                  </a:cubicBezTo>
                  <a:cubicBezTo>
                    <a:pt x="25714" y="78260"/>
                    <a:pt x="25714" y="78260"/>
                    <a:pt x="25714" y="78260"/>
                  </a:cubicBezTo>
                  <a:cubicBezTo>
                    <a:pt x="25714" y="76521"/>
                    <a:pt x="24489" y="74782"/>
                    <a:pt x="23265" y="74782"/>
                  </a:cubicBezTo>
                  <a:cubicBezTo>
                    <a:pt x="7346" y="74782"/>
                    <a:pt x="7346" y="74782"/>
                    <a:pt x="7346" y="74782"/>
                  </a:cubicBezTo>
                  <a:cubicBezTo>
                    <a:pt x="6122" y="74782"/>
                    <a:pt x="4897" y="76521"/>
                    <a:pt x="4897" y="78260"/>
                  </a:cubicBezTo>
                  <a:cubicBezTo>
                    <a:pt x="4897" y="111304"/>
                    <a:pt x="4897" y="111304"/>
                    <a:pt x="4897" y="111304"/>
                  </a:cubicBezTo>
                  <a:cubicBezTo>
                    <a:pt x="2448" y="111304"/>
                    <a:pt x="2448" y="111304"/>
                    <a:pt x="2448" y="111304"/>
                  </a:cubicBezTo>
                  <a:cubicBezTo>
                    <a:pt x="1224" y="111304"/>
                    <a:pt x="0" y="113043"/>
                    <a:pt x="0" y="114782"/>
                  </a:cubicBezTo>
                  <a:cubicBezTo>
                    <a:pt x="0" y="118260"/>
                    <a:pt x="1224" y="120000"/>
                    <a:pt x="2448" y="120000"/>
                  </a:cubicBezTo>
                  <a:close/>
                  <a:moveTo>
                    <a:pt x="73469" y="60869"/>
                  </a:moveTo>
                  <a:cubicBezTo>
                    <a:pt x="83265" y="60869"/>
                    <a:pt x="83265" y="60869"/>
                    <a:pt x="83265" y="60869"/>
                  </a:cubicBezTo>
                  <a:cubicBezTo>
                    <a:pt x="83265" y="111304"/>
                    <a:pt x="83265" y="111304"/>
                    <a:pt x="83265" y="111304"/>
                  </a:cubicBezTo>
                  <a:cubicBezTo>
                    <a:pt x="73469" y="111304"/>
                    <a:pt x="73469" y="111304"/>
                    <a:pt x="73469" y="111304"/>
                  </a:cubicBezTo>
                  <a:lnTo>
                    <a:pt x="73469" y="60869"/>
                  </a:lnTo>
                  <a:close/>
                  <a:moveTo>
                    <a:pt x="41632" y="45217"/>
                  </a:moveTo>
                  <a:cubicBezTo>
                    <a:pt x="51428" y="45217"/>
                    <a:pt x="51428" y="45217"/>
                    <a:pt x="51428" y="45217"/>
                  </a:cubicBezTo>
                  <a:cubicBezTo>
                    <a:pt x="51428" y="111304"/>
                    <a:pt x="51428" y="111304"/>
                    <a:pt x="51428" y="111304"/>
                  </a:cubicBezTo>
                  <a:cubicBezTo>
                    <a:pt x="41632" y="111304"/>
                    <a:pt x="41632" y="111304"/>
                    <a:pt x="41632" y="111304"/>
                  </a:cubicBezTo>
                  <a:lnTo>
                    <a:pt x="41632" y="45217"/>
                  </a:lnTo>
                  <a:close/>
                  <a:moveTo>
                    <a:pt x="11020" y="83478"/>
                  </a:moveTo>
                  <a:cubicBezTo>
                    <a:pt x="20816" y="83478"/>
                    <a:pt x="20816" y="83478"/>
                    <a:pt x="20816" y="83478"/>
                  </a:cubicBezTo>
                  <a:cubicBezTo>
                    <a:pt x="20816" y="111304"/>
                    <a:pt x="20816" y="111304"/>
                    <a:pt x="20816" y="111304"/>
                  </a:cubicBezTo>
                  <a:cubicBezTo>
                    <a:pt x="11020" y="111304"/>
                    <a:pt x="11020" y="111304"/>
                    <a:pt x="11020" y="111304"/>
                  </a:cubicBezTo>
                  <a:lnTo>
                    <a:pt x="11020" y="834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524;p39"/>
            <p:cNvSpPr/>
            <p:nvPr/>
          </p:nvSpPr>
          <p:spPr>
            <a:xfrm>
              <a:off x="1106488" y="3538538"/>
              <a:ext cx="936600" cy="1255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2971" y="117948"/>
                  </a:moveTo>
                  <a:cubicBezTo>
                    <a:pt x="3428" y="117948"/>
                    <a:pt x="3428" y="117948"/>
                    <a:pt x="3428" y="117948"/>
                  </a:cubicBezTo>
                  <a:cubicBezTo>
                    <a:pt x="3428" y="2564"/>
                    <a:pt x="3428" y="2564"/>
                    <a:pt x="3428" y="2564"/>
                  </a:cubicBezTo>
                  <a:cubicBezTo>
                    <a:pt x="75428" y="2564"/>
                    <a:pt x="75428" y="2564"/>
                    <a:pt x="75428" y="2564"/>
                  </a:cubicBezTo>
                  <a:cubicBezTo>
                    <a:pt x="75428" y="31794"/>
                    <a:pt x="75428" y="31794"/>
                    <a:pt x="75428" y="31794"/>
                  </a:cubicBezTo>
                  <a:cubicBezTo>
                    <a:pt x="75428" y="32820"/>
                    <a:pt x="76114" y="33333"/>
                    <a:pt x="76800" y="33333"/>
                  </a:cubicBezTo>
                  <a:cubicBezTo>
                    <a:pt x="116571" y="33333"/>
                    <a:pt x="116571" y="33333"/>
                    <a:pt x="116571" y="33333"/>
                  </a:cubicBezTo>
                  <a:cubicBezTo>
                    <a:pt x="116571" y="92307"/>
                    <a:pt x="116571" y="92307"/>
                    <a:pt x="116571" y="92307"/>
                  </a:cubicBezTo>
                  <a:cubicBezTo>
                    <a:pt x="117257" y="92820"/>
                    <a:pt x="117257" y="94358"/>
                    <a:pt x="117257" y="95384"/>
                  </a:cubicBezTo>
                  <a:cubicBezTo>
                    <a:pt x="117257" y="97435"/>
                    <a:pt x="117257" y="97435"/>
                    <a:pt x="117257" y="97435"/>
                  </a:cubicBezTo>
                  <a:cubicBezTo>
                    <a:pt x="117942" y="97435"/>
                    <a:pt x="118628" y="96923"/>
                    <a:pt x="119999" y="96410"/>
                  </a:cubicBezTo>
                  <a:cubicBezTo>
                    <a:pt x="119999" y="31794"/>
                    <a:pt x="119999" y="31794"/>
                    <a:pt x="119999" y="31794"/>
                  </a:cubicBezTo>
                  <a:cubicBezTo>
                    <a:pt x="119999" y="31794"/>
                    <a:pt x="119999" y="31794"/>
                    <a:pt x="119999" y="31794"/>
                  </a:cubicBezTo>
                  <a:cubicBezTo>
                    <a:pt x="119999" y="31794"/>
                    <a:pt x="119999" y="31794"/>
                    <a:pt x="119999" y="31794"/>
                  </a:cubicBezTo>
                  <a:cubicBezTo>
                    <a:pt x="119314" y="31794"/>
                    <a:pt x="119314" y="31282"/>
                    <a:pt x="119314" y="31282"/>
                  </a:cubicBezTo>
                  <a:cubicBezTo>
                    <a:pt x="119314" y="31282"/>
                    <a:pt x="119314" y="31282"/>
                    <a:pt x="119314" y="31282"/>
                  </a:cubicBezTo>
                  <a:cubicBezTo>
                    <a:pt x="119314" y="31282"/>
                    <a:pt x="119314" y="31282"/>
                    <a:pt x="119314" y="31282"/>
                  </a:cubicBezTo>
                  <a:cubicBezTo>
                    <a:pt x="119314" y="31282"/>
                    <a:pt x="119314" y="31282"/>
                    <a:pt x="119314" y="31282"/>
                  </a:cubicBezTo>
                  <a:cubicBezTo>
                    <a:pt x="78171" y="512"/>
                    <a:pt x="78171" y="512"/>
                    <a:pt x="78171" y="512"/>
                  </a:cubicBezTo>
                  <a:cubicBezTo>
                    <a:pt x="78171" y="512"/>
                    <a:pt x="78171" y="512"/>
                    <a:pt x="78171" y="0"/>
                  </a:cubicBezTo>
                  <a:cubicBezTo>
                    <a:pt x="78171" y="0"/>
                    <a:pt x="78171" y="0"/>
                    <a:pt x="78171" y="0"/>
                  </a:cubicBezTo>
                  <a:cubicBezTo>
                    <a:pt x="78171" y="0"/>
                    <a:pt x="77485" y="0"/>
                    <a:pt x="77485" y="0"/>
                  </a:cubicBezTo>
                  <a:cubicBezTo>
                    <a:pt x="77485" y="0"/>
                    <a:pt x="77485" y="0"/>
                    <a:pt x="77485" y="0"/>
                  </a:cubicBezTo>
                  <a:cubicBezTo>
                    <a:pt x="77485" y="0"/>
                    <a:pt x="77485" y="0"/>
                    <a:pt x="77485" y="0"/>
                  </a:cubicBezTo>
                  <a:cubicBezTo>
                    <a:pt x="77485" y="0"/>
                    <a:pt x="77485" y="0"/>
                    <a:pt x="76800" y="0"/>
                  </a:cubicBezTo>
                  <a:cubicBezTo>
                    <a:pt x="2057" y="0"/>
                    <a:pt x="2057" y="0"/>
                    <a:pt x="2057" y="0"/>
                  </a:cubicBezTo>
                  <a:cubicBezTo>
                    <a:pt x="685" y="0"/>
                    <a:pt x="0" y="512"/>
                    <a:pt x="0" y="1538"/>
                  </a:cubicBezTo>
                  <a:cubicBezTo>
                    <a:pt x="0" y="118974"/>
                    <a:pt x="0" y="118974"/>
                    <a:pt x="0" y="118974"/>
                  </a:cubicBezTo>
                  <a:cubicBezTo>
                    <a:pt x="0" y="119487"/>
                    <a:pt x="685" y="120000"/>
                    <a:pt x="2057" y="120000"/>
                  </a:cubicBezTo>
                  <a:cubicBezTo>
                    <a:pt x="82971" y="120000"/>
                    <a:pt x="82971" y="120000"/>
                    <a:pt x="82971" y="120000"/>
                  </a:cubicBezTo>
                  <a:lnTo>
                    <a:pt x="82971" y="117948"/>
                  </a:lnTo>
                  <a:close/>
                  <a:moveTo>
                    <a:pt x="78857" y="4102"/>
                  </a:moveTo>
                  <a:cubicBezTo>
                    <a:pt x="113828" y="30769"/>
                    <a:pt x="113828" y="30769"/>
                    <a:pt x="113828" y="30769"/>
                  </a:cubicBezTo>
                  <a:cubicBezTo>
                    <a:pt x="78857" y="30769"/>
                    <a:pt x="78857" y="30769"/>
                    <a:pt x="78857" y="30769"/>
                  </a:cubicBezTo>
                  <a:lnTo>
                    <a:pt x="78857" y="41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525;p39"/>
            <p:cNvSpPr/>
            <p:nvPr/>
          </p:nvSpPr>
          <p:spPr>
            <a:xfrm>
              <a:off x="1293813" y="3748088"/>
              <a:ext cx="250800" cy="22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106" y="120000"/>
                  </a:moveTo>
                  <a:cubicBezTo>
                    <a:pt x="114893" y="120000"/>
                    <a:pt x="114893" y="120000"/>
                    <a:pt x="114893" y="120000"/>
                  </a:cubicBezTo>
                  <a:cubicBezTo>
                    <a:pt x="117446" y="120000"/>
                    <a:pt x="120000" y="90000"/>
                    <a:pt x="120000" y="60000"/>
                  </a:cubicBezTo>
                  <a:cubicBezTo>
                    <a:pt x="120000" y="30000"/>
                    <a:pt x="117446" y="0"/>
                    <a:pt x="114893" y="0"/>
                  </a:cubicBezTo>
                  <a:cubicBezTo>
                    <a:pt x="5106" y="0"/>
                    <a:pt x="5106" y="0"/>
                    <a:pt x="5106" y="0"/>
                  </a:cubicBezTo>
                  <a:cubicBezTo>
                    <a:pt x="2553" y="0"/>
                    <a:pt x="0" y="30000"/>
                    <a:pt x="0" y="60000"/>
                  </a:cubicBezTo>
                  <a:cubicBezTo>
                    <a:pt x="0" y="90000"/>
                    <a:pt x="2553" y="120000"/>
                    <a:pt x="5106" y="12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526;p39"/>
            <p:cNvSpPr/>
            <p:nvPr/>
          </p:nvSpPr>
          <p:spPr>
            <a:xfrm>
              <a:off x="1293813" y="3919538"/>
              <a:ext cx="2508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106" y="120000"/>
                  </a:moveTo>
                  <a:cubicBezTo>
                    <a:pt x="114893" y="120000"/>
                    <a:pt x="114893" y="120000"/>
                    <a:pt x="114893" y="120000"/>
                  </a:cubicBezTo>
                  <a:cubicBezTo>
                    <a:pt x="117446" y="120000"/>
                    <a:pt x="120000" y="96000"/>
                    <a:pt x="120000" y="48000"/>
                  </a:cubicBezTo>
                  <a:cubicBezTo>
                    <a:pt x="120000" y="24000"/>
                    <a:pt x="117446" y="0"/>
                    <a:pt x="114893" y="0"/>
                  </a:cubicBezTo>
                  <a:cubicBezTo>
                    <a:pt x="5106" y="0"/>
                    <a:pt x="5106" y="0"/>
                    <a:pt x="5106" y="0"/>
                  </a:cubicBezTo>
                  <a:cubicBezTo>
                    <a:pt x="2553" y="0"/>
                    <a:pt x="0" y="24000"/>
                    <a:pt x="0" y="48000"/>
                  </a:cubicBezTo>
                  <a:cubicBezTo>
                    <a:pt x="0" y="96000"/>
                    <a:pt x="2553" y="120000"/>
                    <a:pt x="5106" y="12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527;p39"/>
            <p:cNvSpPr/>
            <p:nvPr/>
          </p:nvSpPr>
          <p:spPr>
            <a:xfrm>
              <a:off x="1325563" y="4048125"/>
              <a:ext cx="480900" cy="301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77333" y="64285"/>
                  </a:moveTo>
                  <a:cubicBezTo>
                    <a:pt x="74666" y="64285"/>
                    <a:pt x="72000" y="66428"/>
                    <a:pt x="70666" y="68571"/>
                  </a:cubicBezTo>
                  <a:cubicBezTo>
                    <a:pt x="52000" y="59999"/>
                    <a:pt x="52000" y="59999"/>
                    <a:pt x="52000" y="59999"/>
                  </a:cubicBezTo>
                  <a:cubicBezTo>
                    <a:pt x="52000" y="51428"/>
                    <a:pt x="48000" y="44999"/>
                    <a:pt x="42666" y="44999"/>
                  </a:cubicBezTo>
                  <a:cubicBezTo>
                    <a:pt x="38666" y="44999"/>
                    <a:pt x="34666" y="51428"/>
                    <a:pt x="34666" y="59999"/>
                  </a:cubicBezTo>
                  <a:cubicBezTo>
                    <a:pt x="34666" y="62142"/>
                    <a:pt x="34666" y="62142"/>
                    <a:pt x="34666" y="64285"/>
                  </a:cubicBezTo>
                  <a:cubicBezTo>
                    <a:pt x="13333" y="92142"/>
                    <a:pt x="13333" y="92142"/>
                    <a:pt x="13333" y="92142"/>
                  </a:cubicBezTo>
                  <a:cubicBezTo>
                    <a:pt x="12000" y="92142"/>
                    <a:pt x="10666" y="92142"/>
                    <a:pt x="9333" y="92142"/>
                  </a:cubicBezTo>
                  <a:cubicBezTo>
                    <a:pt x="4000" y="92142"/>
                    <a:pt x="0" y="98571"/>
                    <a:pt x="0" y="104999"/>
                  </a:cubicBezTo>
                  <a:cubicBezTo>
                    <a:pt x="0" y="113571"/>
                    <a:pt x="4000" y="119999"/>
                    <a:pt x="9333" y="119999"/>
                  </a:cubicBezTo>
                  <a:cubicBezTo>
                    <a:pt x="13333" y="119999"/>
                    <a:pt x="17333" y="113571"/>
                    <a:pt x="17333" y="104999"/>
                  </a:cubicBezTo>
                  <a:cubicBezTo>
                    <a:pt x="17333" y="102857"/>
                    <a:pt x="17333" y="102857"/>
                    <a:pt x="17333" y="100714"/>
                  </a:cubicBezTo>
                  <a:cubicBezTo>
                    <a:pt x="38666" y="72857"/>
                    <a:pt x="38666" y="72857"/>
                    <a:pt x="38666" y="72857"/>
                  </a:cubicBezTo>
                  <a:cubicBezTo>
                    <a:pt x="40000" y="72857"/>
                    <a:pt x="41333" y="75000"/>
                    <a:pt x="42666" y="75000"/>
                  </a:cubicBezTo>
                  <a:cubicBezTo>
                    <a:pt x="45333" y="75000"/>
                    <a:pt x="48000" y="72857"/>
                    <a:pt x="49333" y="68571"/>
                  </a:cubicBezTo>
                  <a:cubicBezTo>
                    <a:pt x="68000" y="79285"/>
                    <a:pt x="68000" y="79285"/>
                    <a:pt x="68000" y="79285"/>
                  </a:cubicBezTo>
                  <a:cubicBezTo>
                    <a:pt x="68000" y="85714"/>
                    <a:pt x="72000" y="92142"/>
                    <a:pt x="77333" y="92142"/>
                  </a:cubicBezTo>
                  <a:cubicBezTo>
                    <a:pt x="82666" y="92142"/>
                    <a:pt x="86666" y="85714"/>
                    <a:pt x="86666" y="77142"/>
                  </a:cubicBezTo>
                  <a:cubicBezTo>
                    <a:pt x="86666" y="75000"/>
                    <a:pt x="85333" y="72857"/>
                    <a:pt x="85333" y="70714"/>
                  </a:cubicBezTo>
                  <a:cubicBezTo>
                    <a:pt x="108000" y="27857"/>
                    <a:pt x="108000" y="27857"/>
                    <a:pt x="108000" y="27857"/>
                  </a:cubicBezTo>
                  <a:cubicBezTo>
                    <a:pt x="109333" y="27857"/>
                    <a:pt x="110666" y="27857"/>
                    <a:pt x="112000" y="27857"/>
                  </a:cubicBezTo>
                  <a:cubicBezTo>
                    <a:pt x="116000" y="27857"/>
                    <a:pt x="120000" y="21428"/>
                    <a:pt x="120000" y="12857"/>
                  </a:cubicBezTo>
                  <a:cubicBezTo>
                    <a:pt x="120000" y="6428"/>
                    <a:pt x="116000" y="0"/>
                    <a:pt x="112000" y="0"/>
                  </a:cubicBezTo>
                  <a:cubicBezTo>
                    <a:pt x="106666" y="0"/>
                    <a:pt x="102666" y="6428"/>
                    <a:pt x="102666" y="12857"/>
                  </a:cubicBezTo>
                  <a:cubicBezTo>
                    <a:pt x="102666" y="17142"/>
                    <a:pt x="102666" y="19285"/>
                    <a:pt x="104000" y="21428"/>
                  </a:cubicBezTo>
                  <a:cubicBezTo>
                    <a:pt x="80000" y="64285"/>
                    <a:pt x="80000" y="64285"/>
                    <a:pt x="80000" y="64285"/>
                  </a:cubicBezTo>
                  <a:cubicBezTo>
                    <a:pt x="78666" y="64285"/>
                    <a:pt x="78666" y="64285"/>
                    <a:pt x="77333" y="64285"/>
                  </a:cubicBezTo>
                  <a:close/>
                  <a:moveTo>
                    <a:pt x="9333" y="109285"/>
                  </a:moveTo>
                  <a:cubicBezTo>
                    <a:pt x="8000" y="109285"/>
                    <a:pt x="6666" y="107142"/>
                    <a:pt x="6666" y="104999"/>
                  </a:cubicBezTo>
                  <a:cubicBezTo>
                    <a:pt x="6666" y="102857"/>
                    <a:pt x="8000" y="100714"/>
                    <a:pt x="9333" y="100714"/>
                  </a:cubicBezTo>
                  <a:cubicBezTo>
                    <a:pt x="10666" y="100714"/>
                    <a:pt x="10666" y="102857"/>
                    <a:pt x="10666" y="104999"/>
                  </a:cubicBezTo>
                  <a:cubicBezTo>
                    <a:pt x="10666" y="107142"/>
                    <a:pt x="10666" y="109285"/>
                    <a:pt x="9333" y="109285"/>
                  </a:cubicBezTo>
                  <a:close/>
                  <a:moveTo>
                    <a:pt x="42666" y="64285"/>
                  </a:moveTo>
                  <a:cubicBezTo>
                    <a:pt x="41333" y="64285"/>
                    <a:pt x="40000" y="62142"/>
                    <a:pt x="40000" y="59999"/>
                  </a:cubicBezTo>
                  <a:cubicBezTo>
                    <a:pt x="40000" y="57857"/>
                    <a:pt x="41333" y="55714"/>
                    <a:pt x="42666" y="55714"/>
                  </a:cubicBezTo>
                  <a:cubicBezTo>
                    <a:pt x="44000" y="55714"/>
                    <a:pt x="45333" y="57857"/>
                    <a:pt x="45333" y="59999"/>
                  </a:cubicBezTo>
                  <a:cubicBezTo>
                    <a:pt x="45333" y="62142"/>
                    <a:pt x="44000" y="64285"/>
                    <a:pt x="42666" y="64285"/>
                  </a:cubicBezTo>
                  <a:close/>
                  <a:moveTo>
                    <a:pt x="77333" y="81428"/>
                  </a:moveTo>
                  <a:cubicBezTo>
                    <a:pt x="76000" y="81428"/>
                    <a:pt x="74666" y="79285"/>
                    <a:pt x="74666" y="77142"/>
                  </a:cubicBezTo>
                  <a:cubicBezTo>
                    <a:pt x="74666" y="77142"/>
                    <a:pt x="74666" y="77142"/>
                    <a:pt x="74666" y="77142"/>
                  </a:cubicBezTo>
                  <a:cubicBezTo>
                    <a:pt x="74666" y="77142"/>
                    <a:pt x="74666" y="77142"/>
                    <a:pt x="74666" y="77142"/>
                  </a:cubicBezTo>
                  <a:cubicBezTo>
                    <a:pt x="74666" y="77142"/>
                    <a:pt x="74666" y="77142"/>
                    <a:pt x="74666" y="75000"/>
                  </a:cubicBezTo>
                  <a:cubicBezTo>
                    <a:pt x="76000" y="75000"/>
                    <a:pt x="76000" y="75000"/>
                    <a:pt x="77333" y="75000"/>
                  </a:cubicBezTo>
                  <a:cubicBezTo>
                    <a:pt x="78666" y="75000"/>
                    <a:pt x="80000" y="75000"/>
                    <a:pt x="80000" y="77142"/>
                  </a:cubicBezTo>
                  <a:cubicBezTo>
                    <a:pt x="80000" y="79285"/>
                    <a:pt x="78666" y="81428"/>
                    <a:pt x="77333" y="81428"/>
                  </a:cubicBezTo>
                  <a:close/>
                  <a:moveTo>
                    <a:pt x="112000" y="10714"/>
                  </a:moveTo>
                  <a:cubicBezTo>
                    <a:pt x="113333" y="10714"/>
                    <a:pt x="113333" y="10714"/>
                    <a:pt x="113333" y="12857"/>
                  </a:cubicBezTo>
                  <a:cubicBezTo>
                    <a:pt x="113333" y="14999"/>
                    <a:pt x="113333" y="17142"/>
                    <a:pt x="112000" y="17142"/>
                  </a:cubicBezTo>
                  <a:cubicBezTo>
                    <a:pt x="109333" y="17142"/>
                    <a:pt x="109333" y="14999"/>
                    <a:pt x="109333" y="12857"/>
                  </a:cubicBezTo>
                  <a:cubicBezTo>
                    <a:pt x="109333" y="10714"/>
                    <a:pt x="109333" y="10714"/>
                    <a:pt x="112000" y="107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528;p39"/>
            <p:cNvSpPr/>
            <p:nvPr/>
          </p:nvSpPr>
          <p:spPr>
            <a:xfrm>
              <a:off x="1293813" y="3833813"/>
              <a:ext cx="250800" cy="22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106" y="120000"/>
                  </a:moveTo>
                  <a:cubicBezTo>
                    <a:pt x="114893" y="120000"/>
                    <a:pt x="114893" y="120000"/>
                    <a:pt x="114893" y="120000"/>
                  </a:cubicBezTo>
                  <a:cubicBezTo>
                    <a:pt x="117446" y="120000"/>
                    <a:pt x="120000" y="90000"/>
                    <a:pt x="120000" y="60000"/>
                  </a:cubicBezTo>
                  <a:cubicBezTo>
                    <a:pt x="120000" y="30000"/>
                    <a:pt x="117446" y="0"/>
                    <a:pt x="114893" y="0"/>
                  </a:cubicBezTo>
                  <a:cubicBezTo>
                    <a:pt x="5106" y="0"/>
                    <a:pt x="5106" y="0"/>
                    <a:pt x="5106" y="0"/>
                  </a:cubicBezTo>
                  <a:cubicBezTo>
                    <a:pt x="2553" y="0"/>
                    <a:pt x="0" y="30000"/>
                    <a:pt x="0" y="60000"/>
                  </a:cubicBezTo>
                  <a:cubicBezTo>
                    <a:pt x="0" y="90000"/>
                    <a:pt x="2553" y="120000"/>
                    <a:pt x="5106" y="12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64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TextBox 1"/>
          <p:cNvSpPr txBox="1"/>
          <p:nvPr/>
        </p:nvSpPr>
        <p:spPr>
          <a:xfrm>
            <a:off x="575556" y="404664"/>
            <a:ext cx="7992889" cy="132343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r"/>
            <a:r>
              <a:rPr kumimoji="0" lang="uk-UA" altLang="ru-RU" sz="20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Таблиця 3</a:t>
            </a:r>
          </a:p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Рівняння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трендів обсягів державних замовлень в Україні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2008-201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uk-UA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(розраховані з метою обґрунтування вибору форми зв'язку) </a:t>
            </a:r>
            <a:endParaRPr lang="uk-UA" sz="2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13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235110"/>
              </p:ext>
            </p:extLst>
          </p:nvPr>
        </p:nvGraphicFramePr>
        <p:xfrm>
          <a:off x="575555" y="2132856"/>
          <a:ext cx="7992890" cy="3794223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804846">
                  <a:extLst>
                    <a:ext uri="{9D8B030D-6E8A-4147-A177-3AD203B41FA5}">
                      <a16:colId xmlns:a16="http://schemas.microsoft.com/office/drawing/2014/main" xmlns="" val="549312158"/>
                    </a:ext>
                  </a:extLst>
                </a:gridCol>
                <a:gridCol w="3609692">
                  <a:extLst>
                    <a:ext uri="{9D8B030D-6E8A-4147-A177-3AD203B41FA5}">
                      <a16:colId xmlns:a16="http://schemas.microsoft.com/office/drawing/2014/main" xmlns="" val="1497305580"/>
                    </a:ext>
                  </a:extLst>
                </a:gridCol>
                <a:gridCol w="2578352">
                  <a:extLst>
                    <a:ext uri="{9D8B030D-6E8A-4147-A177-3AD203B41FA5}">
                      <a16:colId xmlns:a16="http://schemas.microsoft.com/office/drawing/2014/main" xmlns="" val="3229766362"/>
                    </a:ext>
                  </a:extLst>
                </a:gridCol>
              </a:tblGrid>
              <a:tr h="1084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Функція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Рівняння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 детермінації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865292175"/>
                  </a:ext>
                </a:extLst>
              </a:tr>
              <a:tr h="5420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Експонентна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18285e</a:t>
                      </a:r>
                      <a:r>
                        <a:rPr lang="uk-UA" sz="16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0,0437t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0,6213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931262796"/>
                  </a:ext>
                </a:extLst>
              </a:tr>
              <a:tr h="5420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Лінійна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961,89t + 18247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0,614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824425446"/>
                  </a:ext>
                </a:extLst>
              </a:tr>
              <a:tr h="5420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Логарифмічна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4394,3ln(t) + 16900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0,7512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3563384786"/>
                  </a:ext>
                </a:extLst>
              </a:tr>
              <a:tr h="5420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Поліноміальна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-192,19t</a:t>
                      </a:r>
                      <a:r>
                        <a:rPr lang="uk-UA" sz="1600" b="1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+ 3076t + 14019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0,7709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3160298170"/>
                  </a:ext>
                </a:extLst>
              </a:tr>
              <a:tr h="5420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u="sng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Степенева</a:t>
                      </a:r>
                      <a:endParaRPr lang="ru-RU" sz="2400" b="1" u="sng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32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</a:t>
                      </a:r>
                      <a:r>
                        <a:rPr lang="uk-UA" sz="3200" b="1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17122</a:t>
                      </a:r>
                      <a:r>
                        <a:rPr lang="en-US" sz="3200" b="1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200" b="1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3200" b="1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3200" b="1" u="sng" baseline="30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0,2026</a:t>
                      </a:r>
                      <a:endParaRPr lang="ru-RU" sz="3200" b="1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32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0,783</a:t>
                      </a:r>
                      <a:endParaRPr lang="ru-RU" sz="3200" b="1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2877038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4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14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490614"/>
            <a:ext cx="828092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 обсягів державного замовлення в Україні за 2008-2018 рр. та його прогнозні значення на 2019-2021 рр.</a:t>
            </a:r>
            <a:endParaRPr lang="uk-UA" sz="2000" dirty="0"/>
          </a:p>
        </p:txBody>
      </p:sp>
      <p:pic>
        <p:nvPicPr>
          <p:cNvPr id="9" name="Діаграма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280920" cy="4400333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64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15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5556" y="552886"/>
            <a:ext cx="7992888" cy="129266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r"/>
            <a:r>
              <a:rPr kumimoji="0" lang="uk-UA" altLang="ru-RU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Таблиця 4</a:t>
            </a:r>
          </a:p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Рівняння трендів питомої ваги обсягів державних замовлень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видатках державного бюджету України за 2008-2017 рр.</a:t>
            </a:r>
          </a:p>
          <a:p>
            <a:pPr algn="ctr"/>
            <a:r>
              <a:rPr lang="uk-UA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(розраховані з метою обґрунтування вибору форми зв'язку) </a:t>
            </a:r>
          </a:p>
        </p:txBody>
      </p:sp>
      <p:graphicFrame>
        <p:nvGraphicFramePr>
          <p:cNvPr id="9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531264"/>
              </p:ext>
            </p:extLst>
          </p:nvPr>
        </p:nvGraphicFramePr>
        <p:xfrm>
          <a:off x="575556" y="2195629"/>
          <a:ext cx="7992888" cy="3813491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804846">
                  <a:extLst>
                    <a:ext uri="{9D8B030D-6E8A-4147-A177-3AD203B41FA5}">
                      <a16:colId xmlns:a16="http://schemas.microsoft.com/office/drawing/2014/main" xmlns="" val="549312158"/>
                    </a:ext>
                  </a:extLst>
                </a:gridCol>
                <a:gridCol w="3609691">
                  <a:extLst>
                    <a:ext uri="{9D8B030D-6E8A-4147-A177-3AD203B41FA5}">
                      <a16:colId xmlns:a16="http://schemas.microsoft.com/office/drawing/2014/main" xmlns="" val="1497305580"/>
                    </a:ext>
                  </a:extLst>
                </a:gridCol>
                <a:gridCol w="2578351">
                  <a:extLst>
                    <a:ext uri="{9D8B030D-6E8A-4147-A177-3AD203B41FA5}">
                      <a16:colId xmlns:a16="http://schemas.microsoft.com/office/drawing/2014/main" xmlns="" val="3229766362"/>
                    </a:ext>
                  </a:extLst>
                </a:gridCol>
              </a:tblGrid>
              <a:tr h="761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Функція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Рівняння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 детермінації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1865292175"/>
                  </a:ext>
                </a:extLst>
              </a:tr>
              <a:tr h="471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Рівняння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 детермінації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93126279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Експонентна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 =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7,4341e</a:t>
                      </a:r>
                      <a:r>
                        <a:rPr lang="ru-RU" sz="1600" b="1" baseline="30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-0,089</a:t>
                      </a:r>
                      <a:r>
                        <a:rPr lang="en-US" sz="1600" b="1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0,7775</a:t>
                      </a: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2622564426"/>
                  </a:ext>
                </a:extLst>
              </a:tr>
              <a:tr h="4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Лінійна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 = -0,3685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+ 6,7667</a:t>
                      </a: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0,8234</a:t>
                      </a: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824425446"/>
                  </a:ext>
                </a:extLst>
              </a:tr>
              <a:tr h="50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Логарифмічна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 = -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1,256ln(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+ 6,6371</a:t>
                      </a: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0,5608</a:t>
                      </a: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3563384786"/>
                  </a:ext>
                </a:extLst>
              </a:tr>
              <a:tr h="711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u="sng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Поліноміальна</a:t>
                      </a:r>
                      <a:endParaRPr lang="ru-RU" sz="1800" b="1" u="sng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 = -</a:t>
                      </a:r>
                      <a:r>
                        <a:rPr lang="ru-RU" sz="2000" b="1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0,061</a:t>
                      </a:r>
                      <a:r>
                        <a:rPr lang="en-US" sz="2000" b="1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ru-RU" sz="2000" b="1" u="sng" baseline="30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ru-RU" sz="2000" b="1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0,3023</a:t>
                      </a:r>
                      <a:r>
                        <a:rPr lang="en-US" sz="2000" b="1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ru-RU" sz="2000" b="1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+ 5,425</a:t>
                      </a: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0,9678</a:t>
                      </a: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3160298170"/>
                  </a:ext>
                </a:extLst>
              </a:tr>
              <a:tr h="3559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Степенева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 = 7,1567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1600" b="1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-0,298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R² = 0,5137</a:t>
                      </a: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xmlns="" val="2877038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4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16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7784" y="94644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643689" y="1185692"/>
            <a:ext cx="7856621" cy="1292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r"/>
            <a:r>
              <a:rPr lang="uk-UA" alt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Таблиця </a:t>
            </a:r>
            <a:r>
              <a:rPr lang="en-US" alt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 питомої ваги обсягів державних замовлень у видатках державного бюджету України та її  прогнозні значення </a:t>
            </a:r>
          </a:p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рр.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Google Shape;554;p39"/>
          <p:cNvGrpSpPr/>
          <p:nvPr/>
        </p:nvGrpSpPr>
        <p:grpSpPr>
          <a:xfrm rot="10800000">
            <a:off x="7452320" y="453474"/>
            <a:ext cx="928644" cy="710363"/>
            <a:chOff x="6550025" y="2005013"/>
            <a:chExt cx="1465200" cy="1120800"/>
          </a:xfrm>
        </p:grpSpPr>
        <p:sp>
          <p:nvSpPr>
            <p:cNvPr id="13" name="Google Shape;555;p39"/>
            <p:cNvSpPr/>
            <p:nvPr/>
          </p:nvSpPr>
          <p:spPr>
            <a:xfrm>
              <a:off x="6913563" y="2535238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48000"/>
                  </a:cubicBezTo>
                  <a:cubicBezTo>
                    <a:pt x="0" y="72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72000"/>
                    <a:pt x="120000" y="48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556;p39"/>
            <p:cNvSpPr/>
            <p:nvPr/>
          </p:nvSpPr>
          <p:spPr>
            <a:xfrm>
              <a:off x="6913563" y="2636838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48000"/>
                  </a:cubicBezTo>
                  <a:cubicBezTo>
                    <a:pt x="0" y="96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96000"/>
                    <a:pt x="120000" y="48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557;p39"/>
            <p:cNvSpPr/>
            <p:nvPr/>
          </p:nvSpPr>
          <p:spPr>
            <a:xfrm>
              <a:off x="6721475" y="2084388"/>
              <a:ext cx="1112700" cy="960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340"/>
                  </a:moveTo>
                  <a:cubicBezTo>
                    <a:pt x="0" y="2011"/>
                    <a:pt x="0" y="2011"/>
                    <a:pt x="0" y="2011"/>
                  </a:cubicBezTo>
                  <a:cubicBezTo>
                    <a:pt x="0" y="2011"/>
                    <a:pt x="0" y="2681"/>
                    <a:pt x="0" y="2681"/>
                  </a:cubicBezTo>
                  <a:cubicBezTo>
                    <a:pt x="0" y="118659"/>
                    <a:pt x="0" y="118659"/>
                    <a:pt x="0" y="118659"/>
                  </a:cubicBezTo>
                  <a:cubicBezTo>
                    <a:pt x="0" y="119329"/>
                    <a:pt x="576" y="120000"/>
                    <a:pt x="1153" y="120000"/>
                  </a:cubicBezTo>
                  <a:cubicBezTo>
                    <a:pt x="118269" y="120000"/>
                    <a:pt x="118269" y="120000"/>
                    <a:pt x="118269" y="120000"/>
                  </a:cubicBezTo>
                  <a:cubicBezTo>
                    <a:pt x="118846" y="120000"/>
                    <a:pt x="120000" y="119329"/>
                    <a:pt x="120000" y="118659"/>
                  </a:cubicBezTo>
                  <a:cubicBezTo>
                    <a:pt x="120000" y="2011"/>
                    <a:pt x="120000" y="2011"/>
                    <a:pt x="120000" y="2011"/>
                  </a:cubicBezTo>
                  <a:cubicBezTo>
                    <a:pt x="120000" y="670"/>
                    <a:pt x="118846" y="0"/>
                    <a:pt x="118269" y="0"/>
                  </a:cubicBezTo>
                  <a:cubicBezTo>
                    <a:pt x="40961" y="0"/>
                    <a:pt x="40961" y="0"/>
                    <a:pt x="40961" y="0"/>
                  </a:cubicBezTo>
                  <a:cubicBezTo>
                    <a:pt x="40961" y="3351"/>
                    <a:pt x="40961" y="3351"/>
                    <a:pt x="40961" y="3351"/>
                  </a:cubicBezTo>
                  <a:cubicBezTo>
                    <a:pt x="117115" y="3351"/>
                    <a:pt x="117115" y="3351"/>
                    <a:pt x="117115" y="3351"/>
                  </a:cubicBezTo>
                  <a:cubicBezTo>
                    <a:pt x="117115" y="116648"/>
                    <a:pt x="117115" y="116648"/>
                    <a:pt x="117115" y="116648"/>
                  </a:cubicBezTo>
                  <a:cubicBezTo>
                    <a:pt x="2884" y="116648"/>
                    <a:pt x="2884" y="116648"/>
                    <a:pt x="2884" y="116648"/>
                  </a:cubicBezTo>
                  <a:cubicBezTo>
                    <a:pt x="2884" y="3351"/>
                    <a:pt x="2884" y="3351"/>
                    <a:pt x="2884" y="3351"/>
                  </a:cubicBezTo>
                  <a:cubicBezTo>
                    <a:pt x="24230" y="3351"/>
                    <a:pt x="24230" y="3351"/>
                    <a:pt x="24230" y="3351"/>
                  </a:cubicBezTo>
                  <a:cubicBezTo>
                    <a:pt x="24230" y="0"/>
                    <a:pt x="24230" y="0"/>
                    <a:pt x="24230" y="0"/>
                  </a:cubicBezTo>
                  <a:cubicBezTo>
                    <a:pt x="1730" y="0"/>
                    <a:pt x="1730" y="0"/>
                    <a:pt x="1730" y="0"/>
                  </a:cubicBezTo>
                  <a:cubicBezTo>
                    <a:pt x="1153" y="0"/>
                    <a:pt x="576" y="670"/>
                    <a:pt x="0" y="13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558;p39"/>
            <p:cNvSpPr/>
            <p:nvPr/>
          </p:nvSpPr>
          <p:spPr>
            <a:xfrm>
              <a:off x="6913563" y="2740025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72000"/>
                  </a:cubicBezTo>
                  <a:cubicBezTo>
                    <a:pt x="0" y="96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96000"/>
                    <a:pt x="120000" y="72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559;p39"/>
            <p:cNvSpPr/>
            <p:nvPr/>
          </p:nvSpPr>
          <p:spPr>
            <a:xfrm>
              <a:off x="7854950" y="2519363"/>
              <a:ext cx="96900" cy="96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60000"/>
                  </a:moveTo>
                  <a:cubicBezTo>
                    <a:pt x="120000" y="26666"/>
                    <a:pt x="93333" y="0"/>
                    <a:pt x="60000" y="0"/>
                  </a:cubicBezTo>
                  <a:cubicBezTo>
                    <a:pt x="26666" y="0"/>
                    <a:pt x="0" y="26666"/>
                    <a:pt x="0" y="60000"/>
                  </a:cubicBezTo>
                  <a:cubicBezTo>
                    <a:pt x="0" y="93333"/>
                    <a:pt x="26666" y="120000"/>
                    <a:pt x="60000" y="120000"/>
                  </a:cubicBezTo>
                  <a:cubicBezTo>
                    <a:pt x="93333" y="120000"/>
                    <a:pt x="120000" y="93333"/>
                    <a:pt x="120000" y="60000"/>
                  </a:cubicBezTo>
                  <a:close/>
                  <a:moveTo>
                    <a:pt x="33333" y="60000"/>
                  </a:moveTo>
                  <a:cubicBezTo>
                    <a:pt x="33333" y="46666"/>
                    <a:pt x="46666" y="33333"/>
                    <a:pt x="60000" y="33333"/>
                  </a:cubicBezTo>
                  <a:cubicBezTo>
                    <a:pt x="80000" y="33333"/>
                    <a:pt x="86666" y="46666"/>
                    <a:pt x="86666" y="60000"/>
                  </a:cubicBezTo>
                  <a:cubicBezTo>
                    <a:pt x="86666" y="73333"/>
                    <a:pt x="80000" y="86666"/>
                    <a:pt x="60000" y="86666"/>
                  </a:cubicBezTo>
                  <a:cubicBezTo>
                    <a:pt x="46666" y="86666"/>
                    <a:pt x="33333" y="73333"/>
                    <a:pt x="33333" y="6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560;p39"/>
            <p:cNvSpPr/>
            <p:nvPr/>
          </p:nvSpPr>
          <p:spPr>
            <a:xfrm>
              <a:off x="6635750" y="2417763"/>
              <a:ext cx="27000" cy="300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428"/>
                  </a:moveTo>
                  <a:cubicBezTo>
                    <a:pt x="0" y="113571"/>
                    <a:pt x="0" y="113571"/>
                    <a:pt x="0" y="113571"/>
                  </a:cubicBezTo>
                  <a:cubicBezTo>
                    <a:pt x="0" y="115714"/>
                    <a:pt x="24000" y="119999"/>
                    <a:pt x="48000" y="119999"/>
                  </a:cubicBezTo>
                  <a:cubicBezTo>
                    <a:pt x="72000" y="119999"/>
                    <a:pt x="120000" y="115714"/>
                    <a:pt x="120000" y="113571"/>
                  </a:cubicBezTo>
                  <a:cubicBezTo>
                    <a:pt x="120000" y="6428"/>
                    <a:pt x="120000" y="6428"/>
                    <a:pt x="120000" y="6428"/>
                  </a:cubicBezTo>
                  <a:cubicBezTo>
                    <a:pt x="120000" y="2142"/>
                    <a:pt x="72000" y="0"/>
                    <a:pt x="48000" y="0"/>
                  </a:cubicBezTo>
                  <a:cubicBezTo>
                    <a:pt x="24000" y="0"/>
                    <a:pt x="0" y="2142"/>
                    <a:pt x="0" y="64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561;p39"/>
            <p:cNvSpPr/>
            <p:nvPr/>
          </p:nvSpPr>
          <p:spPr>
            <a:xfrm>
              <a:off x="7218363" y="2325688"/>
              <a:ext cx="444600" cy="441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9638" y="112682"/>
                  </a:moveTo>
                  <a:cubicBezTo>
                    <a:pt x="89638" y="112682"/>
                    <a:pt x="89638" y="112682"/>
                    <a:pt x="89638" y="112682"/>
                  </a:cubicBezTo>
                  <a:cubicBezTo>
                    <a:pt x="89638" y="112682"/>
                    <a:pt x="89638" y="112682"/>
                    <a:pt x="89638" y="112682"/>
                  </a:cubicBezTo>
                  <a:cubicBezTo>
                    <a:pt x="106987" y="100975"/>
                    <a:pt x="119999" y="81951"/>
                    <a:pt x="119999" y="60000"/>
                  </a:cubicBezTo>
                  <a:cubicBezTo>
                    <a:pt x="119999" y="26341"/>
                    <a:pt x="92530" y="0"/>
                    <a:pt x="59277" y="0"/>
                  </a:cubicBezTo>
                  <a:cubicBezTo>
                    <a:pt x="56385" y="0"/>
                    <a:pt x="53493" y="0"/>
                    <a:pt x="50602" y="1463"/>
                  </a:cubicBezTo>
                  <a:cubicBezTo>
                    <a:pt x="50602" y="1463"/>
                    <a:pt x="50602" y="1463"/>
                    <a:pt x="50602" y="1463"/>
                  </a:cubicBezTo>
                  <a:cubicBezTo>
                    <a:pt x="50602" y="1463"/>
                    <a:pt x="50602" y="1463"/>
                    <a:pt x="50602" y="1463"/>
                  </a:cubicBezTo>
                  <a:cubicBezTo>
                    <a:pt x="21686" y="5853"/>
                    <a:pt x="0" y="30731"/>
                    <a:pt x="0" y="60000"/>
                  </a:cubicBezTo>
                  <a:cubicBezTo>
                    <a:pt x="0" y="93658"/>
                    <a:pt x="27469" y="120000"/>
                    <a:pt x="59277" y="120000"/>
                  </a:cubicBezTo>
                  <a:cubicBezTo>
                    <a:pt x="70843" y="120000"/>
                    <a:pt x="80963" y="117073"/>
                    <a:pt x="89638" y="112682"/>
                  </a:cubicBezTo>
                  <a:close/>
                  <a:moveTo>
                    <a:pt x="59277" y="7317"/>
                  </a:moveTo>
                  <a:cubicBezTo>
                    <a:pt x="88192" y="7317"/>
                    <a:pt x="112771" y="30731"/>
                    <a:pt x="112771" y="60000"/>
                  </a:cubicBezTo>
                  <a:cubicBezTo>
                    <a:pt x="112771" y="79024"/>
                    <a:pt x="102650" y="95121"/>
                    <a:pt x="88192" y="103902"/>
                  </a:cubicBezTo>
                  <a:cubicBezTo>
                    <a:pt x="63614" y="58536"/>
                    <a:pt x="63614" y="58536"/>
                    <a:pt x="63614" y="58536"/>
                  </a:cubicBezTo>
                  <a:cubicBezTo>
                    <a:pt x="54939" y="7317"/>
                    <a:pt x="54939" y="7317"/>
                    <a:pt x="54939" y="7317"/>
                  </a:cubicBezTo>
                  <a:cubicBezTo>
                    <a:pt x="56385" y="7317"/>
                    <a:pt x="57831" y="7317"/>
                    <a:pt x="59277" y="7317"/>
                  </a:cubicBezTo>
                  <a:close/>
                  <a:moveTo>
                    <a:pt x="47710" y="8780"/>
                  </a:moveTo>
                  <a:cubicBezTo>
                    <a:pt x="56385" y="57073"/>
                    <a:pt x="56385" y="57073"/>
                    <a:pt x="56385" y="57073"/>
                  </a:cubicBezTo>
                  <a:cubicBezTo>
                    <a:pt x="7228" y="57073"/>
                    <a:pt x="7228" y="57073"/>
                    <a:pt x="7228" y="57073"/>
                  </a:cubicBezTo>
                  <a:cubicBezTo>
                    <a:pt x="10120" y="33658"/>
                    <a:pt x="26024" y="14634"/>
                    <a:pt x="47710" y="8780"/>
                  </a:cubicBezTo>
                  <a:close/>
                  <a:moveTo>
                    <a:pt x="7228" y="64390"/>
                  </a:moveTo>
                  <a:cubicBezTo>
                    <a:pt x="57831" y="64390"/>
                    <a:pt x="57831" y="64390"/>
                    <a:pt x="57831" y="64390"/>
                  </a:cubicBezTo>
                  <a:cubicBezTo>
                    <a:pt x="82409" y="108292"/>
                    <a:pt x="82409" y="108292"/>
                    <a:pt x="82409" y="108292"/>
                  </a:cubicBezTo>
                  <a:cubicBezTo>
                    <a:pt x="75180" y="111219"/>
                    <a:pt x="67951" y="112682"/>
                    <a:pt x="59277" y="112682"/>
                  </a:cubicBezTo>
                  <a:cubicBezTo>
                    <a:pt x="31807" y="112682"/>
                    <a:pt x="10120" y="90731"/>
                    <a:pt x="7228" y="6439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562;p39"/>
            <p:cNvSpPr/>
            <p:nvPr/>
          </p:nvSpPr>
          <p:spPr>
            <a:xfrm>
              <a:off x="6550025" y="2005013"/>
              <a:ext cx="1465200" cy="1120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0364" y="0"/>
                  </a:moveTo>
                  <a:cubicBezTo>
                    <a:pt x="45109" y="0"/>
                    <a:pt x="45109" y="0"/>
                    <a:pt x="45109" y="0"/>
                  </a:cubicBezTo>
                  <a:cubicBezTo>
                    <a:pt x="45109" y="2870"/>
                    <a:pt x="45109" y="2870"/>
                    <a:pt x="45109" y="2870"/>
                  </a:cubicBezTo>
                  <a:cubicBezTo>
                    <a:pt x="110364" y="2870"/>
                    <a:pt x="110364" y="2870"/>
                    <a:pt x="110364" y="2870"/>
                  </a:cubicBezTo>
                  <a:cubicBezTo>
                    <a:pt x="114306" y="2870"/>
                    <a:pt x="117810" y="7464"/>
                    <a:pt x="117810" y="12631"/>
                  </a:cubicBezTo>
                  <a:cubicBezTo>
                    <a:pt x="117810" y="107942"/>
                    <a:pt x="117810" y="107942"/>
                    <a:pt x="117810" y="107942"/>
                  </a:cubicBezTo>
                  <a:cubicBezTo>
                    <a:pt x="117810" y="113110"/>
                    <a:pt x="114306" y="117129"/>
                    <a:pt x="110364" y="117129"/>
                  </a:cubicBezTo>
                  <a:cubicBezTo>
                    <a:pt x="9635" y="117129"/>
                    <a:pt x="9635" y="117129"/>
                    <a:pt x="9635" y="117129"/>
                  </a:cubicBezTo>
                  <a:cubicBezTo>
                    <a:pt x="5693" y="117129"/>
                    <a:pt x="2189" y="113110"/>
                    <a:pt x="2189" y="107942"/>
                  </a:cubicBezTo>
                  <a:cubicBezTo>
                    <a:pt x="2627" y="12631"/>
                    <a:pt x="2627" y="12631"/>
                    <a:pt x="2627" y="12631"/>
                  </a:cubicBezTo>
                  <a:cubicBezTo>
                    <a:pt x="2627" y="7464"/>
                    <a:pt x="5693" y="2870"/>
                    <a:pt x="9635" y="2870"/>
                  </a:cubicBezTo>
                  <a:cubicBezTo>
                    <a:pt x="24525" y="2870"/>
                    <a:pt x="24525" y="2870"/>
                    <a:pt x="24525" y="2870"/>
                  </a:cubicBezTo>
                  <a:cubicBezTo>
                    <a:pt x="23649" y="2296"/>
                    <a:pt x="22773" y="1722"/>
                    <a:pt x="22335" y="0"/>
                  </a:cubicBezTo>
                  <a:cubicBezTo>
                    <a:pt x="9635" y="0"/>
                    <a:pt x="9635" y="0"/>
                    <a:pt x="9635" y="0"/>
                  </a:cubicBezTo>
                  <a:cubicBezTo>
                    <a:pt x="4379" y="0"/>
                    <a:pt x="437" y="5741"/>
                    <a:pt x="437" y="12631"/>
                  </a:cubicBezTo>
                  <a:cubicBezTo>
                    <a:pt x="0" y="107942"/>
                    <a:pt x="0" y="107942"/>
                    <a:pt x="0" y="107942"/>
                  </a:cubicBezTo>
                  <a:cubicBezTo>
                    <a:pt x="0" y="107942"/>
                    <a:pt x="0" y="107942"/>
                    <a:pt x="0" y="107942"/>
                  </a:cubicBezTo>
                  <a:cubicBezTo>
                    <a:pt x="0" y="114832"/>
                    <a:pt x="4379" y="119999"/>
                    <a:pt x="9635" y="119999"/>
                  </a:cubicBezTo>
                  <a:cubicBezTo>
                    <a:pt x="110364" y="119999"/>
                    <a:pt x="110364" y="119999"/>
                    <a:pt x="110364" y="119999"/>
                  </a:cubicBezTo>
                  <a:cubicBezTo>
                    <a:pt x="115620" y="119999"/>
                    <a:pt x="120000" y="114832"/>
                    <a:pt x="120000" y="107942"/>
                  </a:cubicBezTo>
                  <a:cubicBezTo>
                    <a:pt x="120000" y="12631"/>
                    <a:pt x="120000" y="12631"/>
                    <a:pt x="120000" y="12631"/>
                  </a:cubicBezTo>
                  <a:cubicBezTo>
                    <a:pt x="120000" y="5741"/>
                    <a:pt x="115620" y="0"/>
                    <a:pt x="1103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21" name="Таблиця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711109"/>
              </p:ext>
            </p:extLst>
          </p:nvPr>
        </p:nvGraphicFramePr>
        <p:xfrm>
          <a:off x="539552" y="2716085"/>
          <a:ext cx="8141155" cy="1903891"/>
        </p:xfrm>
        <a:graphic>
          <a:graphicData uri="http://schemas.openxmlformats.org/drawingml/2006/table">
            <a:tbl>
              <a:tblPr firstRow="1" firstCol="1" bandRow="1" bandCol="1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71177"/>
                <a:gridCol w="2111536"/>
                <a:gridCol w="1825047"/>
                <a:gridCol w="2433395"/>
              </a:tblGrid>
              <a:tr h="806611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Мінімальне значення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Середнє значення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Максимальне значення</a:t>
                      </a:r>
                    </a:p>
                  </a:txBody>
                  <a:tcPr marL="68580" marR="68580" marT="0" marB="0"/>
                </a:tc>
              </a:tr>
              <a:tr h="462331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</a:p>
                  </a:txBody>
                  <a:tcPr marL="68580" marR="68580" marT="0" marB="0"/>
                </a:tc>
              </a:tr>
              <a:tr h="462331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6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4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97353" y="281884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17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2564904"/>
            <a:ext cx="8496944" cy="1015663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uk-UA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oogle Shape;530;p39"/>
          <p:cNvGrpSpPr/>
          <p:nvPr/>
        </p:nvGrpSpPr>
        <p:grpSpPr>
          <a:xfrm rot="10800000">
            <a:off x="368965" y="100662"/>
            <a:ext cx="1754761" cy="1672153"/>
            <a:chOff x="3305175" y="4144963"/>
            <a:chExt cx="2149388" cy="1862100"/>
          </a:xfrm>
        </p:grpSpPr>
        <p:sp>
          <p:nvSpPr>
            <p:cNvPr id="10" name="Google Shape;531;p39"/>
            <p:cNvSpPr/>
            <p:nvPr/>
          </p:nvSpPr>
          <p:spPr>
            <a:xfrm>
              <a:off x="5224463" y="4338638"/>
              <a:ext cx="230100" cy="155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41379"/>
                  </a:moveTo>
                  <a:cubicBezTo>
                    <a:pt x="120000" y="20689"/>
                    <a:pt x="108837" y="0"/>
                    <a:pt x="94883" y="0"/>
                  </a:cubicBezTo>
                  <a:cubicBezTo>
                    <a:pt x="50232" y="0"/>
                    <a:pt x="50232" y="0"/>
                    <a:pt x="502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689"/>
                    <a:pt x="0" y="20689"/>
                    <a:pt x="0" y="20689"/>
                  </a:cubicBezTo>
                  <a:cubicBezTo>
                    <a:pt x="41860" y="20689"/>
                    <a:pt x="41860" y="20689"/>
                    <a:pt x="41860" y="20689"/>
                  </a:cubicBezTo>
                  <a:cubicBezTo>
                    <a:pt x="41860" y="49655"/>
                    <a:pt x="41860" y="49655"/>
                    <a:pt x="41860" y="49655"/>
                  </a:cubicBezTo>
                  <a:cubicBezTo>
                    <a:pt x="0" y="49655"/>
                    <a:pt x="0" y="49655"/>
                    <a:pt x="0" y="49655"/>
                  </a:cubicBezTo>
                  <a:cubicBezTo>
                    <a:pt x="0" y="70344"/>
                    <a:pt x="0" y="70344"/>
                    <a:pt x="0" y="70344"/>
                  </a:cubicBezTo>
                  <a:cubicBezTo>
                    <a:pt x="41860" y="70344"/>
                    <a:pt x="41860" y="70344"/>
                    <a:pt x="41860" y="70344"/>
                  </a:cubicBezTo>
                  <a:cubicBezTo>
                    <a:pt x="41860" y="99310"/>
                    <a:pt x="41860" y="99310"/>
                    <a:pt x="41860" y="99310"/>
                  </a:cubicBezTo>
                  <a:cubicBezTo>
                    <a:pt x="0" y="99310"/>
                    <a:pt x="0" y="99310"/>
                    <a:pt x="0" y="9931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50232" y="120000"/>
                    <a:pt x="50232" y="120000"/>
                    <a:pt x="50232" y="120000"/>
                  </a:cubicBezTo>
                  <a:cubicBezTo>
                    <a:pt x="94883" y="120000"/>
                    <a:pt x="94883" y="120000"/>
                    <a:pt x="94883" y="120000"/>
                  </a:cubicBezTo>
                  <a:cubicBezTo>
                    <a:pt x="94883" y="120000"/>
                    <a:pt x="94883" y="120000"/>
                    <a:pt x="94883" y="120000"/>
                  </a:cubicBezTo>
                  <a:cubicBezTo>
                    <a:pt x="100465" y="120000"/>
                    <a:pt x="108837" y="115862"/>
                    <a:pt x="114418" y="107586"/>
                  </a:cubicBezTo>
                  <a:cubicBezTo>
                    <a:pt x="117209" y="99310"/>
                    <a:pt x="120000" y="86896"/>
                    <a:pt x="120000" y="78620"/>
                  </a:cubicBezTo>
                  <a:lnTo>
                    <a:pt x="120000" y="41379"/>
                  </a:lnTo>
                  <a:close/>
                  <a:moveTo>
                    <a:pt x="64186" y="99310"/>
                  </a:moveTo>
                  <a:cubicBezTo>
                    <a:pt x="55813" y="99310"/>
                    <a:pt x="55813" y="99310"/>
                    <a:pt x="55813" y="99310"/>
                  </a:cubicBezTo>
                  <a:cubicBezTo>
                    <a:pt x="55813" y="20689"/>
                    <a:pt x="55813" y="20689"/>
                    <a:pt x="55813" y="20689"/>
                  </a:cubicBezTo>
                  <a:cubicBezTo>
                    <a:pt x="64186" y="20689"/>
                    <a:pt x="64186" y="20689"/>
                    <a:pt x="64186" y="20689"/>
                  </a:cubicBezTo>
                  <a:lnTo>
                    <a:pt x="64186" y="99310"/>
                  </a:lnTo>
                  <a:close/>
                  <a:moveTo>
                    <a:pt x="103255" y="91034"/>
                  </a:moveTo>
                  <a:cubicBezTo>
                    <a:pt x="100465" y="95172"/>
                    <a:pt x="97674" y="99310"/>
                    <a:pt x="94883" y="99310"/>
                  </a:cubicBezTo>
                  <a:cubicBezTo>
                    <a:pt x="94883" y="99310"/>
                    <a:pt x="94883" y="99310"/>
                    <a:pt x="94883" y="99310"/>
                  </a:cubicBezTo>
                  <a:cubicBezTo>
                    <a:pt x="78139" y="99310"/>
                    <a:pt x="78139" y="99310"/>
                    <a:pt x="78139" y="99310"/>
                  </a:cubicBezTo>
                  <a:cubicBezTo>
                    <a:pt x="78139" y="20689"/>
                    <a:pt x="78139" y="20689"/>
                    <a:pt x="78139" y="20689"/>
                  </a:cubicBezTo>
                  <a:cubicBezTo>
                    <a:pt x="94883" y="20689"/>
                    <a:pt x="94883" y="20689"/>
                    <a:pt x="94883" y="20689"/>
                  </a:cubicBezTo>
                  <a:cubicBezTo>
                    <a:pt x="100465" y="20689"/>
                    <a:pt x="106046" y="33103"/>
                    <a:pt x="106046" y="41379"/>
                  </a:cubicBezTo>
                  <a:cubicBezTo>
                    <a:pt x="106046" y="78620"/>
                    <a:pt x="106046" y="78620"/>
                    <a:pt x="106046" y="78620"/>
                  </a:cubicBezTo>
                  <a:cubicBezTo>
                    <a:pt x="106046" y="82758"/>
                    <a:pt x="106046" y="86896"/>
                    <a:pt x="103255" y="910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532;p39"/>
            <p:cNvSpPr/>
            <p:nvPr/>
          </p:nvSpPr>
          <p:spPr>
            <a:xfrm>
              <a:off x="4395788" y="4338638"/>
              <a:ext cx="347700" cy="155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42461" y="4137"/>
                  </a:moveTo>
                  <a:cubicBezTo>
                    <a:pt x="1846" y="49655"/>
                    <a:pt x="1846" y="49655"/>
                    <a:pt x="1846" y="49655"/>
                  </a:cubicBezTo>
                  <a:cubicBezTo>
                    <a:pt x="0" y="53793"/>
                    <a:pt x="0" y="57931"/>
                    <a:pt x="0" y="62068"/>
                  </a:cubicBezTo>
                  <a:cubicBezTo>
                    <a:pt x="0" y="62068"/>
                    <a:pt x="0" y="66206"/>
                    <a:pt x="1846" y="70344"/>
                  </a:cubicBezTo>
                  <a:cubicBezTo>
                    <a:pt x="42461" y="115862"/>
                    <a:pt x="42461" y="115862"/>
                    <a:pt x="42461" y="115862"/>
                  </a:cubicBezTo>
                  <a:cubicBezTo>
                    <a:pt x="42461" y="120000"/>
                    <a:pt x="44307" y="120000"/>
                    <a:pt x="44307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99310"/>
                    <a:pt x="120000" y="99310"/>
                    <a:pt x="120000" y="99310"/>
                  </a:cubicBezTo>
                  <a:cubicBezTo>
                    <a:pt x="49846" y="99310"/>
                    <a:pt x="49846" y="99310"/>
                    <a:pt x="49846" y="99310"/>
                  </a:cubicBezTo>
                  <a:cubicBezTo>
                    <a:pt x="49846" y="91034"/>
                    <a:pt x="49846" y="91034"/>
                    <a:pt x="49846" y="91034"/>
                  </a:cubicBezTo>
                  <a:cubicBezTo>
                    <a:pt x="59076" y="70344"/>
                    <a:pt x="59076" y="70344"/>
                    <a:pt x="59076" y="70344"/>
                  </a:cubicBezTo>
                  <a:cubicBezTo>
                    <a:pt x="120000" y="70344"/>
                    <a:pt x="120000" y="70344"/>
                    <a:pt x="120000" y="70344"/>
                  </a:cubicBezTo>
                  <a:cubicBezTo>
                    <a:pt x="120000" y="49655"/>
                    <a:pt x="120000" y="49655"/>
                    <a:pt x="120000" y="49655"/>
                  </a:cubicBezTo>
                  <a:cubicBezTo>
                    <a:pt x="59076" y="49655"/>
                    <a:pt x="59076" y="49655"/>
                    <a:pt x="59076" y="49655"/>
                  </a:cubicBezTo>
                  <a:cubicBezTo>
                    <a:pt x="49846" y="28965"/>
                    <a:pt x="49846" y="28965"/>
                    <a:pt x="49846" y="28965"/>
                  </a:cubicBezTo>
                  <a:cubicBezTo>
                    <a:pt x="49846" y="20689"/>
                    <a:pt x="49846" y="20689"/>
                    <a:pt x="49846" y="20689"/>
                  </a:cubicBezTo>
                  <a:cubicBezTo>
                    <a:pt x="120000" y="20689"/>
                    <a:pt x="120000" y="20689"/>
                    <a:pt x="120000" y="20689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44307" y="0"/>
                    <a:pt x="44307" y="0"/>
                    <a:pt x="44307" y="0"/>
                  </a:cubicBezTo>
                  <a:cubicBezTo>
                    <a:pt x="44307" y="0"/>
                    <a:pt x="42461" y="0"/>
                    <a:pt x="42461" y="4137"/>
                  </a:cubicBezTo>
                  <a:close/>
                  <a:moveTo>
                    <a:pt x="18461" y="66206"/>
                  </a:moveTo>
                  <a:cubicBezTo>
                    <a:pt x="14769" y="62068"/>
                    <a:pt x="14769" y="62068"/>
                    <a:pt x="14769" y="62068"/>
                  </a:cubicBezTo>
                  <a:cubicBezTo>
                    <a:pt x="18461" y="53793"/>
                    <a:pt x="18461" y="53793"/>
                    <a:pt x="18461" y="53793"/>
                  </a:cubicBezTo>
                  <a:lnTo>
                    <a:pt x="18461" y="66206"/>
                  </a:lnTo>
                  <a:close/>
                  <a:moveTo>
                    <a:pt x="49846" y="62068"/>
                  </a:moveTo>
                  <a:cubicBezTo>
                    <a:pt x="40615" y="78620"/>
                    <a:pt x="40615" y="78620"/>
                    <a:pt x="40615" y="78620"/>
                  </a:cubicBezTo>
                  <a:cubicBezTo>
                    <a:pt x="40615" y="82758"/>
                    <a:pt x="40615" y="82758"/>
                    <a:pt x="40615" y="86896"/>
                  </a:cubicBezTo>
                  <a:cubicBezTo>
                    <a:pt x="40615" y="91034"/>
                    <a:pt x="40615" y="91034"/>
                    <a:pt x="40615" y="91034"/>
                  </a:cubicBezTo>
                  <a:cubicBezTo>
                    <a:pt x="27692" y="74482"/>
                    <a:pt x="27692" y="74482"/>
                    <a:pt x="27692" y="74482"/>
                  </a:cubicBezTo>
                  <a:cubicBezTo>
                    <a:pt x="27692" y="45517"/>
                    <a:pt x="27692" y="45517"/>
                    <a:pt x="27692" y="45517"/>
                  </a:cubicBezTo>
                  <a:cubicBezTo>
                    <a:pt x="40615" y="28965"/>
                    <a:pt x="40615" y="28965"/>
                    <a:pt x="40615" y="28965"/>
                  </a:cubicBezTo>
                  <a:cubicBezTo>
                    <a:pt x="40615" y="33103"/>
                    <a:pt x="40615" y="33103"/>
                    <a:pt x="40615" y="33103"/>
                  </a:cubicBezTo>
                  <a:cubicBezTo>
                    <a:pt x="40615" y="37241"/>
                    <a:pt x="40615" y="37241"/>
                    <a:pt x="40615" y="41379"/>
                  </a:cubicBezTo>
                  <a:lnTo>
                    <a:pt x="49846" y="620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533;p39"/>
            <p:cNvSpPr/>
            <p:nvPr/>
          </p:nvSpPr>
          <p:spPr>
            <a:xfrm>
              <a:off x="3305175" y="4622800"/>
              <a:ext cx="1106400" cy="831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14709"/>
                  </a:moveTo>
                  <a:cubicBezTo>
                    <a:pt x="120000" y="6193"/>
                    <a:pt x="115362" y="0"/>
                    <a:pt x="108985" y="0"/>
                  </a:cubicBezTo>
                  <a:cubicBezTo>
                    <a:pt x="11594" y="0"/>
                    <a:pt x="11594" y="0"/>
                    <a:pt x="11594" y="0"/>
                  </a:cubicBezTo>
                  <a:cubicBezTo>
                    <a:pt x="5217" y="0"/>
                    <a:pt x="0" y="6193"/>
                    <a:pt x="0" y="14709"/>
                  </a:cubicBezTo>
                  <a:cubicBezTo>
                    <a:pt x="0" y="100645"/>
                    <a:pt x="0" y="100645"/>
                    <a:pt x="0" y="100645"/>
                  </a:cubicBezTo>
                  <a:cubicBezTo>
                    <a:pt x="0" y="102193"/>
                    <a:pt x="579" y="102967"/>
                    <a:pt x="1739" y="102967"/>
                  </a:cubicBezTo>
                  <a:cubicBezTo>
                    <a:pt x="9855" y="102967"/>
                    <a:pt x="9855" y="102967"/>
                    <a:pt x="9855" y="102967"/>
                  </a:cubicBezTo>
                  <a:cubicBezTo>
                    <a:pt x="9855" y="117677"/>
                    <a:pt x="9855" y="117677"/>
                    <a:pt x="9855" y="117677"/>
                  </a:cubicBezTo>
                  <a:cubicBezTo>
                    <a:pt x="9855" y="119225"/>
                    <a:pt x="10434" y="120000"/>
                    <a:pt x="11594" y="120000"/>
                  </a:cubicBezTo>
                  <a:cubicBezTo>
                    <a:pt x="108985" y="120000"/>
                    <a:pt x="108985" y="120000"/>
                    <a:pt x="108985" y="120000"/>
                  </a:cubicBezTo>
                  <a:cubicBezTo>
                    <a:pt x="109565" y="120000"/>
                    <a:pt x="110144" y="119225"/>
                    <a:pt x="110144" y="117677"/>
                  </a:cubicBezTo>
                  <a:cubicBezTo>
                    <a:pt x="110144" y="29419"/>
                    <a:pt x="110144" y="29419"/>
                    <a:pt x="110144" y="29419"/>
                  </a:cubicBezTo>
                  <a:cubicBezTo>
                    <a:pt x="115942" y="28645"/>
                    <a:pt x="120000" y="22451"/>
                    <a:pt x="120000" y="14709"/>
                  </a:cubicBezTo>
                  <a:close/>
                  <a:moveTo>
                    <a:pt x="2898" y="99096"/>
                  </a:moveTo>
                  <a:cubicBezTo>
                    <a:pt x="2898" y="14709"/>
                    <a:pt x="2898" y="14709"/>
                    <a:pt x="2898" y="14709"/>
                  </a:cubicBezTo>
                  <a:cubicBezTo>
                    <a:pt x="2898" y="8516"/>
                    <a:pt x="6956" y="3870"/>
                    <a:pt x="11594" y="3870"/>
                  </a:cubicBezTo>
                  <a:cubicBezTo>
                    <a:pt x="16231" y="3870"/>
                    <a:pt x="19710" y="8516"/>
                    <a:pt x="19710" y="14709"/>
                  </a:cubicBezTo>
                  <a:cubicBezTo>
                    <a:pt x="19710" y="15483"/>
                    <a:pt x="19710" y="16258"/>
                    <a:pt x="19710" y="17032"/>
                  </a:cubicBezTo>
                  <a:cubicBezTo>
                    <a:pt x="11594" y="17032"/>
                    <a:pt x="11594" y="17032"/>
                    <a:pt x="11594" y="17032"/>
                  </a:cubicBezTo>
                  <a:cubicBezTo>
                    <a:pt x="10434" y="17032"/>
                    <a:pt x="9855" y="17806"/>
                    <a:pt x="9855" y="19354"/>
                  </a:cubicBezTo>
                  <a:cubicBezTo>
                    <a:pt x="9855" y="99096"/>
                    <a:pt x="9855" y="99096"/>
                    <a:pt x="9855" y="99096"/>
                  </a:cubicBezTo>
                  <a:lnTo>
                    <a:pt x="2898" y="99096"/>
                  </a:lnTo>
                  <a:close/>
                  <a:moveTo>
                    <a:pt x="12753" y="25548"/>
                  </a:moveTo>
                  <a:cubicBezTo>
                    <a:pt x="12753" y="20903"/>
                    <a:pt x="12753" y="20903"/>
                    <a:pt x="12753" y="20903"/>
                  </a:cubicBezTo>
                  <a:cubicBezTo>
                    <a:pt x="17971" y="20903"/>
                    <a:pt x="17971" y="20903"/>
                    <a:pt x="17971" y="20903"/>
                  </a:cubicBezTo>
                  <a:cubicBezTo>
                    <a:pt x="16811" y="23225"/>
                    <a:pt x="15072" y="25548"/>
                    <a:pt x="12753" y="25548"/>
                  </a:cubicBezTo>
                  <a:close/>
                  <a:moveTo>
                    <a:pt x="107246" y="116129"/>
                  </a:moveTo>
                  <a:cubicBezTo>
                    <a:pt x="12753" y="116129"/>
                    <a:pt x="12753" y="116129"/>
                    <a:pt x="12753" y="116129"/>
                  </a:cubicBezTo>
                  <a:cubicBezTo>
                    <a:pt x="12753" y="30193"/>
                    <a:pt x="12753" y="30193"/>
                    <a:pt x="12753" y="30193"/>
                  </a:cubicBezTo>
                  <a:cubicBezTo>
                    <a:pt x="107246" y="30193"/>
                    <a:pt x="107246" y="30193"/>
                    <a:pt x="107246" y="30193"/>
                  </a:cubicBezTo>
                  <a:lnTo>
                    <a:pt x="107246" y="116129"/>
                  </a:lnTo>
                  <a:close/>
                  <a:moveTo>
                    <a:pt x="108985" y="25548"/>
                  </a:moveTo>
                  <a:cubicBezTo>
                    <a:pt x="108985" y="26322"/>
                    <a:pt x="108985" y="26322"/>
                    <a:pt x="108985" y="26322"/>
                  </a:cubicBezTo>
                  <a:cubicBezTo>
                    <a:pt x="108985" y="26322"/>
                    <a:pt x="108985" y="26322"/>
                    <a:pt x="108985" y="26322"/>
                  </a:cubicBezTo>
                  <a:cubicBezTo>
                    <a:pt x="19130" y="26322"/>
                    <a:pt x="19130" y="26322"/>
                    <a:pt x="19130" y="26322"/>
                  </a:cubicBezTo>
                  <a:cubicBezTo>
                    <a:pt x="21449" y="23225"/>
                    <a:pt x="22608" y="19354"/>
                    <a:pt x="22608" y="14709"/>
                  </a:cubicBezTo>
                  <a:cubicBezTo>
                    <a:pt x="22608" y="10064"/>
                    <a:pt x="21449" y="6193"/>
                    <a:pt x="19130" y="3870"/>
                  </a:cubicBezTo>
                  <a:cubicBezTo>
                    <a:pt x="108985" y="3870"/>
                    <a:pt x="108985" y="3870"/>
                    <a:pt x="108985" y="3870"/>
                  </a:cubicBezTo>
                  <a:cubicBezTo>
                    <a:pt x="113623" y="3870"/>
                    <a:pt x="117101" y="8516"/>
                    <a:pt x="117101" y="14709"/>
                  </a:cubicBezTo>
                  <a:cubicBezTo>
                    <a:pt x="117101" y="20903"/>
                    <a:pt x="113623" y="25548"/>
                    <a:pt x="108985" y="2554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534;p39"/>
            <p:cNvSpPr/>
            <p:nvPr/>
          </p:nvSpPr>
          <p:spPr>
            <a:xfrm>
              <a:off x="3517900" y="4938713"/>
              <a:ext cx="381000" cy="381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9154" y="120000"/>
                  </a:moveTo>
                  <a:cubicBezTo>
                    <a:pt x="92957" y="120000"/>
                    <a:pt x="120000" y="92957"/>
                    <a:pt x="120000" y="60845"/>
                  </a:cubicBezTo>
                  <a:cubicBezTo>
                    <a:pt x="120000" y="27042"/>
                    <a:pt x="92957" y="0"/>
                    <a:pt x="59154" y="0"/>
                  </a:cubicBezTo>
                  <a:cubicBezTo>
                    <a:pt x="27042" y="0"/>
                    <a:pt x="0" y="27042"/>
                    <a:pt x="0" y="60845"/>
                  </a:cubicBezTo>
                  <a:cubicBezTo>
                    <a:pt x="0" y="92957"/>
                    <a:pt x="27042" y="120000"/>
                    <a:pt x="59154" y="120000"/>
                  </a:cubicBezTo>
                  <a:close/>
                  <a:moveTo>
                    <a:pt x="96338" y="23661"/>
                  </a:moveTo>
                  <a:cubicBezTo>
                    <a:pt x="94647" y="27042"/>
                    <a:pt x="92957" y="33802"/>
                    <a:pt x="87887" y="35492"/>
                  </a:cubicBezTo>
                  <a:cubicBezTo>
                    <a:pt x="81126" y="35492"/>
                    <a:pt x="74366" y="37183"/>
                    <a:pt x="70985" y="40563"/>
                  </a:cubicBezTo>
                  <a:cubicBezTo>
                    <a:pt x="70985" y="38873"/>
                    <a:pt x="70985" y="38873"/>
                    <a:pt x="70985" y="38873"/>
                  </a:cubicBezTo>
                  <a:cubicBezTo>
                    <a:pt x="72676" y="23661"/>
                    <a:pt x="69295" y="20281"/>
                    <a:pt x="69295" y="20281"/>
                  </a:cubicBezTo>
                  <a:cubicBezTo>
                    <a:pt x="65915" y="18591"/>
                    <a:pt x="64225" y="18591"/>
                    <a:pt x="62535" y="20281"/>
                  </a:cubicBezTo>
                  <a:cubicBezTo>
                    <a:pt x="60845" y="20281"/>
                    <a:pt x="60845" y="20281"/>
                    <a:pt x="59154" y="20281"/>
                  </a:cubicBezTo>
                  <a:cubicBezTo>
                    <a:pt x="59154" y="20281"/>
                    <a:pt x="59154" y="18591"/>
                    <a:pt x="59154" y="18591"/>
                  </a:cubicBezTo>
                  <a:cubicBezTo>
                    <a:pt x="59154" y="16901"/>
                    <a:pt x="67605" y="13521"/>
                    <a:pt x="76056" y="11830"/>
                  </a:cubicBezTo>
                  <a:cubicBezTo>
                    <a:pt x="82816" y="13521"/>
                    <a:pt x="89577" y="18591"/>
                    <a:pt x="96338" y="23661"/>
                  </a:cubicBezTo>
                  <a:close/>
                  <a:moveTo>
                    <a:pt x="72676" y="79436"/>
                  </a:moveTo>
                  <a:cubicBezTo>
                    <a:pt x="69295" y="82816"/>
                    <a:pt x="67605" y="82816"/>
                    <a:pt x="67605" y="82816"/>
                  </a:cubicBezTo>
                  <a:cubicBezTo>
                    <a:pt x="65915" y="82816"/>
                    <a:pt x="64225" y="84507"/>
                    <a:pt x="64225" y="86197"/>
                  </a:cubicBezTo>
                  <a:cubicBezTo>
                    <a:pt x="64225" y="89577"/>
                    <a:pt x="64225" y="94647"/>
                    <a:pt x="55774" y="94647"/>
                  </a:cubicBezTo>
                  <a:cubicBezTo>
                    <a:pt x="54084" y="92957"/>
                    <a:pt x="52394" y="87887"/>
                    <a:pt x="52394" y="87887"/>
                  </a:cubicBezTo>
                  <a:cubicBezTo>
                    <a:pt x="52394" y="86197"/>
                    <a:pt x="52394" y="86197"/>
                    <a:pt x="52394" y="84507"/>
                  </a:cubicBezTo>
                  <a:cubicBezTo>
                    <a:pt x="52394" y="84507"/>
                    <a:pt x="54084" y="81126"/>
                    <a:pt x="54084" y="79436"/>
                  </a:cubicBezTo>
                  <a:cubicBezTo>
                    <a:pt x="54084" y="76056"/>
                    <a:pt x="52394" y="72676"/>
                    <a:pt x="49014" y="70985"/>
                  </a:cubicBezTo>
                  <a:cubicBezTo>
                    <a:pt x="49014" y="67605"/>
                    <a:pt x="47323" y="64225"/>
                    <a:pt x="45633" y="62535"/>
                  </a:cubicBezTo>
                  <a:cubicBezTo>
                    <a:pt x="42253" y="60845"/>
                    <a:pt x="37183" y="60845"/>
                    <a:pt x="33802" y="60845"/>
                  </a:cubicBezTo>
                  <a:cubicBezTo>
                    <a:pt x="32112" y="60845"/>
                    <a:pt x="32112" y="60845"/>
                    <a:pt x="30422" y="60845"/>
                  </a:cubicBezTo>
                  <a:cubicBezTo>
                    <a:pt x="27042" y="60845"/>
                    <a:pt x="27042" y="55774"/>
                    <a:pt x="27042" y="55774"/>
                  </a:cubicBezTo>
                  <a:cubicBezTo>
                    <a:pt x="27042" y="55774"/>
                    <a:pt x="27042" y="42253"/>
                    <a:pt x="35492" y="40563"/>
                  </a:cubicBezTo>
                  <a:cubicBezTo>
                    <a:pt x="40563" y="38873"/>
                    <a:pt x="42253" y="38873"/>
                    <a:pt x="43943" y="40563"/>
                  </a:cubicBezTo>
                  <a:cubicBezTo>
                    <a:pt x="43943" y="40563"/>
                    <a:pt x="43943" y="40563"/>
                    <a:pt x="43943" y="42253"/>
                  </a:cubicBezTo>
                  <a:cubicBezTo>
                    <a:pt x="49014" y="47323"/>
                    <a:pt x="57464" y="45633"/>
                    <a:pt x="62535" y="43943"/>
                  </a:cubicBezTo>
                  <a:cubicBezTo>
                    <a:pt x="64225" y="43943"/>
                    <a:pt x="65915" y="42253"/>
                    <a:pt x="67605" y="42253"/>
                  </a:cubicBezTo>
                  <a:cubicBezTo>
                    <a:pt x="67605" y="42253"/>
                    <a:pt x="67605" y="42253"/>
                    <a:pt x="67605" y="42253"/>
                  </a:cubicBezTo>
                  <a:cubicBezTo>
                    <a:pt x="67605" y="43943"/>
                    <a:pt x="65915" y="45633"/>
                    <a:pt x="67605" y="47323"/>
                  </a:cubicBezTo>
                  <a:cubicBezTo>
                    <a:pt x="67605" y="49014"/>
                    <a:pt x="69295" y="49014"/>
                    <a:pt x="69295" y="49014"/>
                  </a:cubicBezTo>
                  <a:cubicBezTo>
                    <a:pt x="70985" y="50704"/>
                    <a:pt x="70985" y="54084"/>
                    <a:pt x="72676" y="55774"/>
                  </a:cubicBezTo>
                  <a:cubicBezTo>
                    <a:pt x="72676" y="57464"/>
                    <a:pt x="72676" y="57464"/>
                    <a:pt x="72676" y="59154"/>
                  </a:cubicBezTo>
                  <a:cubicBezTo>
                    <a:pt x="76056" y="60845"/>
                    <a:pt x="77746" y="60845"/>
                    <a:pt x="79436" y="60845"/>
                  </a:cubicBezTo>
                  <a:cubicBezTo>
                    <a:pt x="79436" y="62535"/>
                    <a:pt x="77746" y="64225"/>
                    <a:pt x="74366" y="67605"/>
                  </a:cubicBezTo>
                  <a:cubicBezTo>
                    <a:pt x="70985" y="70985"/>
                    <a:pt x="69295" y="72676"/>
                    <a:pt x="69295" y="74366"/>
                  </a:cubicBezTo>
                  <a:cubicBezTo>
                    <a:pt x="69295" y="77746"/>
                    <a:pt x="70985" y="79436"/>
                    <a:pt x="72676" y="79436"/>
                  </a:cubicBezTo>
                  <a:close/>
                  <a:moveTo>
                    <a:pt x="57464" y="8450"/>
                  </a:moveTo>
                  <a:cubicBezTo>
                    <a:pt x="52394" y="11830"/>
                    <a:pt x="49014" y="15211"/>
                    <a:pt x="50704" y="18591"/>
                  </a:cubicBezTo>
                  <a:cubicBezTo>
                    <a:pt x="50704" y="23661"/>
                    <a:pt x="52394" y="27042"/>
                    <a:pt x="55774" y="28732"/>
                  </a:cubicBezTo>
                  <a:cubicBezTo>
                    <a:pt x="57464" y="28732"/>
                    <a:pt x="60845" y="28732"/>
                    <a:pt x="62535" y="28732"/>
                  </a:cubicBezTo>
                  <a:cubicBezTo>
                    <a:pt x="62535" y="30422"/>
                    <a:pt x="62535" y="32112"/>
                    <a:pt x="62535" y="33802"/>
                  </a:cubicBezTo>
                  <a:cubicBezTo>
                    <a:pt x="62535" y="33802"/>
                    <a:pt x="60845" y="35492"/>
                    <a:pt x="60845" y="35492"/>
                  </a:cubicBezTo>
                  <a:cubicBezTo>
                    <a:pt x="57464" y="35492"/>
                    <a:pt x="52394" y="37183"/>
                    <a:pt x="50704" y="35492"/>
                  </a:cubicBezTo>
                  <a:cubicBezTo>
                    <a:pt x="50704" y="35492"/>
                    <a:pt x="50704" y="33802"/>
                    <a:pt x="49014" y="33802"/>
                  </a:cubicBezTo>
                  <a:cubicBezTo>
                    <a:pt x="45633" y="30422"/>
                    <a:pt x="40563" y="30422"/>
                    <a:pt x="33802" y="32112"/>
                  </a:cubicBezTo>
                  <a:cubicBezTo>
                    <a:pt x="18591" y="35492"/>
                    <a:pt x="18591" y="54084"/>
                    <a:pt x="18591" y="55774"/>
                  </a:cubicBezTo>
                  <a:cubicBezTo>
                    <a:pt x="18591" y="62535"/>
                    <a:pt x="21971" y="69295"/>
                    <a:pt x="30422" y="69295"/>
                  </a:cubicBezTo>
                  <a:cubicBezTo>
                    <a:pt x="32112" y="69295"/>
                    <a:pt x="32112" y="69295"/>
                    <a:pt x="33802" y="69295"/>
                  </a:cubicBezTo>
                  <a:cubicBezTo>
                    <a:pt x="35492" y="69295"/>
                    <a:pt x="38873" y="69295"/>
                    <a:pt x="40563" y="69295"/>
                  </a:cubicBezTo>
                  <a:cubicBezTo>
                    <a:pt x="40563" y="69295"/>
                    <a:pt x="40563" y="69295"/>
                    <a:pt x="40563" y="72676"/>
                  </a:cubicBezTo>
                  <a:cubicBezTo>
                    <a:pt x="40563" y="74366"/>
                    <a:pt x="40563" y="74366"/>
                    <a:pt x="42253" y="76056"/>
                  </a:cubicBezTo>
                  <a:cubicBezTo>
                    <a:pt x="43943" y="77746"/>
                    <a:pt x="45633" y="79436"/>
                    <a:pt x="45633" y="79436"/>
                  </a:cubicBezTo>
                  <a:cubicBezTo>
                    <a:pt x="45633" y="81126"/>
                    <a:pt x="45633" y="81126"/>
                    <a:pt x="43943" y="81126"/>
                  </a:cubicBezTo>
                  <a:cubicBezTo>
                    <a:pt x="43943" y="82816"/>
                    <a:pt x="42253" y="84507"/>
                    <a:pt x="42253" y="86197"/>
                  </a:cubicBezTo>
                  <a:cubicBezTo>
                    <a:pt x="42253" y="89577"/>
                    <a:pt x="49014" y="103098"/>
                    <a:pt x="54084" y="103098"/>
                  </a:cubicBezTo>
                  <a:cubicBezTo>
                    <a:pt x="65915" y="103098"/>
                    <a:pt x="72676" y="98028"/>
                    <a:pt x="72676" y="89577"/>
                  </a:cubicBezTo>
                  <a:cubicBezTo>
                    <a:pt x="74366" y="89577"/>
                    <a:pt x="77746" y="87887"/>
                    <a:pt x="79436" y="84507"/>
                  </a:cubicBezTo>
                  <a:cubicBezTo>
                    <a:pt x="81126" y="82816"/>
                    <a:pt x="82816" y="81126"/>
                    <a:pt x="82816" y="79436"/>
                  </a:cubicBezTo>
                  <a:cubicBezTo>
                    <a:pt x="81126" y="77746"/>
                    <a:pt x="81126" y="76056"/>
                    <a:pt x="79436" y="74366"/>
                  </a:cubicBezTo>
                  <a:cubicBezTo>
                    <a:pt x="79436" y="74366"/>
                    <a:pt x="79436" y="74366"/>
                    <a:pt x="81126" y="74366"/>
                  </a:cubicBezTo>
                  <a:cubicBezTo>
                    <a:pt x="84507" y="69295"/>
                    <a:pt x="94647" y="59154"/>
                    <a:pt x="86197" y="52394"/>
                  </a:cubicBezTo>
                  <a:cubicBezTo>
                    <a:pt x="86197" y="50704"/>
                    <a:pt x="82816" y="50704"/>
                    <a:pt x="81126" y="50704"/>
                  </a:cubicBezTo>
                  <a:cubicBezTo>
                    <a:pt x="81126" y="52394"/>
                    <a:pt x="81126" y="52394"/>
                    <a:pt x="79436" y="52394"/>
                  </a:cubicBezTo>
                  <a:cubicBezTo>
                    <a:pt x="79436" y="49014"/>
                    <a:pt x="79436" y="47323"/>
                    <a:pt x="77746" y="45633"/>
                  </a:cubicBezTo>
                  <a:cubicBezTo>
                    <a:pt x="81126" y="45633"/>
                    <a:pt x="84507" y="43943"/>
                    <a:pt x="87887" y="45633"/>
                  </a:cubicBezTo>
                  <a:cubicBezTo>
                    <a:pt x="87887" y="45633"/>
                    <a:pt x="89577" y="45633"/>
                    <a:pt x="91267" y="43943"/>
                  </a:cubicBezTo>
                  <a:cubicBezTo>
                    <a:pt x="96338" y="42253"/>
                    <a:pt x="99718" y="35492"/>
                    <a:pt x="103098" y="32112"/>
                  </a:cubicBezTo>
                  <a:cubicBezTo>
                    <a:pt x="108169" y="40563"/>
                    <a:pt x="111549" y="49014"/>
                    <a:pt x="111549" y="60845"/>
                  </a:cubicBezTo>
                  <a:cubicBezTo>
                    <a:pt x="111549" y="87887"/>
                    <a:pt x="87887" y="111549"/>
                    <a:pt x="59154" y="111549"/>
                  </a:cubicBezTo>
                  <a:cubicBezTo>
                    <a:pt x="30422" y="111549"/>
                    <a:pt x="8450" y="87887"/>
                    <a:pt x="8450" y="60845"/>
                  </a:cubicBezTo>
                  <a:cubicBezTo>
                    <a:pt x="8450" y="32112"/>
                    <a:pt x="30422" y="10140"/>
                    <a:pt x="57464" y="845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535;p39"/>
            <p:cNvSpPr/>
            <p:nvPr/>
          </p:nvSpPr>
          <p:spPr>
            <a:xfrm>
              <a:off x="3978275" y="4949825"/>
              <a:ext cx="214200" cy="27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536;p39"/>
            <p:cNvSpPr/>
            <p:nvPr/>
          </p:nvSpPr>
          <p:spPr>
            <a:xfrm>
              <a:off x="3978275" y="5041900"/>
              <a:ext cx="214200" cy="27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537;p39"/>
            <p:cNvSpPr/>
            <p:nvPr/>
          </p:nvSpPr>
          <p:spPr>
            <a:xfrm>
              <a:off x="3978275" y="5132388"/>
              <a:ext cx="214200" cy="27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538;p39"/>
            <p:cNvSpPr/>
            <p:nvPr/>
          </p:nvSpPr>
          <p:spPr>
            <a:xfrm>
              <a:off x="3978275" y="5224463"/>
              <a:ext cx="214200" cy="255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539;p39"/>
            <p:cNvSpPr/>
            <p:nvPr/>
          </p:nvSpPr>
          <p:spPr>
            <a:xfrm>
              <a:off x="4630738" y="4144963"/>
              <a:ext cx="593700" cy="1862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945" y="43919"/>
                  </a:moveTo>
                  <a:cubicBezTo>
                    <a:pt x="25945" y="56714"/>
                    <a:pt x="25945" y="56714"/>
                    <a:pt x="25945" y="56714"/>
                  </a:cubicBezTo>
                  <a:cubicBezTo>
                    <a:pt x="12972" y="56714"/>
                    <a:pt x="12972" y="56714"/>
                    <a:pt x="12972" y="56714"/>
                  </a:cubicBezTo>
                  <a:cubicBezTo>
                    <a:pt x="11891" y="56714"/>
                    <a:pt x="10810" y="57060"/>
                    <a:pt x="10810" y="57752"/>
                  </a:cubicBezTo>
                  <a:cubicBezTo>
                    <a:pt x="10810" y="120000"/>
                    <a:pt x="10810" y="120000"/>
                    <a:pt x="10810" y="120000"/>
                  </a:cubicBezTo>
                  <a:cubicBezTo>
                    <a:pt x="16216" y="120000"/>
                    <a:pt x="16216" y="120000"/>
                    <a:pt x="16216" y="120000"/>
                  </a:cubicBezTo>
                  <a:cubicBezTo>
                    <a:pt x="16216" y="58443"/>
                    <a:pt x="16216" y="58443"/>
                    <a:pt x="16216" y="58443"/>
                  </a:cubicBezTo>
                  <a:cubicBezTo>
                    <a:pt x="114594" y="58443"/>
                    <a:pt x="114594" y="58443"/>
                    <a:pt x="114594" y="58443"/>
                  </a:cubicBezTo>
                  <a:cubicBezTo>
                    <a:pt x="114594" y="120000"/>
                    <a:pt x="114594" y="120000"/>
                    <a:pt x="114594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57752"/>
                    <a:pt x="120000" y="57752"/>
                    <a:pt x="120000" y="57752"/>
                  </a:cubicBezTo>
                  <a:cubicBezTo>
                    <a:pt x="120000" y="57060"/>
                    <a:pt x="118918" y="56714"/>
                    <a:pt x="117837" y="56714"/>
                  </a:cubicBezTo>
                  <a:cubicBezTo>
                    <a:pt x="104864" y="56714"/>
                    <a:pt x="104864" y="56714"/>
                    <a:pt x="104864" y="56714"/>
                  </a:cubicBezTo>
                  <a:cubicBezTo>
                    <a:pt x="104864" y="43919"/>
                    <a:pt x="104864" y="43919"/>
                    <a:pt x="104864" y="43919"/>
                  </a:cubicBezTo>
                  <a:cubicBezTo>
                    <a:pt x="113513" y="41498"/>
                    <a:pt x="120000" y="37694"/>
                    <a:pt x="120000" y="33544"/>
                  </a:cubicBezTo>
                  <a:cubicBezTo>
                    <a:pt x="120000" y="26282"/>
                    <a:pt x="120000" y="26282"/>
                    <a:pt x="120000" y="26282"/>
                  </a:cubicBezTo>
                  <a:cubicBezTo>
                    <a:pt x="120000" y="20403"/>
                    <a:pt x="120000" y="20403"/>
                    <a:pt x="120000" y="20403"/>
                  </a:cubicBezTo>
                  <a:cubicBezTo>
                    <a:pt x="120000" y="11757"/>
                    <a:pt x="120000" y="11757"/>
                    <a:pt x="120000" y="11757"/>
                  </a:cubicBezTo>
                  <a:cubicBezTo>
                    <a:pt x="120000" y="9337"/>
                    <a:pt x="113513" y="7262"/>
                    <a:pt x="104864" y="7262"/>
                  </a:cubicBezTo>
                  <a:cubicBezTo>
                    <a:pt x="101621" y="7262"/>
                    <a:pt x="99459" y="7608"/>
                    <a:pt x="97297" y="8299"/>
                  </a:cubicBezTo>
                  <a:cubicBezTo>
                    <a:pt x="97297" y="6916"/>
                    <a:pt x="97297" y="6916"/>
                    <a:pt x="97297" y="6916"/>
                  </a:cubicBezTo>
                  <a:cubicBezTo>
                    <a:pt x="97297" y="4495"/>
                    <a:pt x="90810" y="2420"/>
                    <a:pt x="82162" y="2420"/>
                  </a:cubicBezTo>
                  <a:cubicBezTo>
                    <a:pt x="78918" y="2420"/>
                    <a:pt x="75675" y="2766"/>
                    <a:pt x="73513" y="3458"/>
                  </a:cubicBezTo>
                  <a:cubicBezTo>
                    <a:pt x="72432" y="1383"/>
                    <a:pt x="67027" y="0"/>
                    <a:pt x="59459" y="0"/>
                  </a:cubicBezTo>
                  <a:cubicBezTo>
                    <a:pt x="52972" y="0"/>
                    <a:pt x="47567" y="1383"/>
                    <a:pt x="46486" y="3458"/>
                  </a:cubicBezTo>
                  <a:cubicBezTo>
                    <a:pt x="43243" y="2766"/>
                    <a:pt x="40000" y="2420"/>
                    <a:pt x="36756" y="2420"/>
                  </a:cubicBezTo>
                  <a:cubicBezTo>
                    <a:pt x="29189" y="2420"/>
                    <a:pt x="22702" y="4495"/>
                    <a:pt x="22702" y="6916"/>
                  </a:cubicBezTo>
                  <a:cubicBezTo>
                    <a:pt x="22702" y="28703"/>
                    <a:pt x="22702" y="28703"/>
                    <a:pt x="22702" y="28703"/>
                  </a:cubicBezTo>
                  <a:cubicBezTo>
                    <a:pt x="28108" y="28703"/>
                    <a:pt x="28108" y="28703"/>
                    <a:pt x="28108" y="28703"/>
                  </a:cubicBezTo>
                  <a:cubicBezTo>
                    <a:pt x="28108" y="6916"/>
                    <a:pt x="28108" y="6916"/>
                    <a:pt x="28108" y="6916"/>
                  </a:cubicBezTo>
                  <a:cubicBezTo>
                    <a:pt x="28108" y="5533"/>
                    <a:pt x="32432" y="4149"/>
                    <a:pt x="36756" y="4149"/>
                  </a:cubicBezTo>
                  <a:cubicBezTo>
                    <a:pt x="42162" y="4149"/>
                    <a:pt x="45405" y="5533"/>
                    <a:pt x="45405" y="6916"/>
                  </a:cubicBezTo>
                  <a:cubicBezTo>
                    <a:pt x="45405" y="14178"/>
                    <a:pt x="45405" y="14178"/>
                    <a:pt x="45405" y="14178"/>
                  </a:cubicBezTo>
                  <a:cubicBezTo>
                    <a:pt x="45405" y="19020"/>
                    <a:pt x="45405" y="19020"/>
                    <a:pt x="45405" y="19020"/>
                  </a:cubicBezTo>
                  <a:cubicBezTo>
                    <a:pt x="50810" y="19020"/>
                    <a:pt x="50810" y="19020"/>
                    <a:pt x="50810" y="19020"/>
                  </a:cubicBezTo>
                  <a:cubicBezTo>
                    <a:pt x="50810" y="14178"/>
                    <a:pt x="50810" y="14178"/>
                    <a:pt x="50810" y="14178"/>
                  </a:cubicBezTo>
                  <a:cubicBezTo>
                    <a:pt x="50810" y="6916"/>
                    <a:pt x="50810" y="6916"/>
                    <a:pt x="50810" y="6916"/>
                  </a:cubicBezTo>
                  <a:cubicBezTo>
                    <a:pt x="50810" y="4495"/>
                    <a:pt x="50810" y="4495"/>
                    <a:pt x="50810" y="4495"/>
                  </a:cubicBezTo>
                  <a:cubicBezTo>
                    <a:pt x="50810" y="3112"/>
                    <a:pt x="55135" y="1729"/>
                    <a:pt x="59459" y="1729"/>
                  </a:cubicBezTo>
                  <a:cubicBezTo>
                    <a:pt x="64864" y="1729"/>
                    <a:pt x="68108" y="3112"/>
                    <a:pt x="68108" y="4495"/>
                  </a:cubicBezTo>
                  <a:cubicBezTo>
                    <a:pt x="68108" y="6916"/>
                    <a:pt x="68108" y="6916"/>
                    <a:pt x="68108" y="6916"/>
                  </a:cubicBezTo>
                  <a:cubicBezTo>
                    <a:pt x="68108" y="14178"/>
                    <a:pt x="68108" y="14178"/>
                    <a:pt x="68108" y="14178"/>
                  </a:cubicBezTo>
                  <a:cubicBezTo>
                    <a:pt x="68108" y="19020"/>
                    <a:pt x="68108" y="19020"/>
                    <a:pt x="68108" y="19020"/>
                  </a:cubicBezTo>
                  <a:cubicBezTo>
                    <a:pt x="73513" y="19020"/>
                    <a:pt x="73513" y="19020"/>
                    <a:pt x="73513" y="19020"/>
                  </a:cubicBezTo>
                  <a:cubicBezTo>
                    <a:pt x="73513" y="14178"/>
                    <a:pt x="73513" y="14178"/>
                    <a:pt x="73513" y="14178"/>
                  </a:cubicBezTo>
                  <a:cubicBezTo>
                    <a:pt x="73513" y="6916"/>
                    <a:pt x="73513" y="6916"/>
                    <a:pt x="73513" y="6916"/>
                  </a:cubicBezTo>
                  <a:cubicBezTo>
                    <a:pt x="73513" y="5533"/>
                    <a:pt x="77837" y="4149"/>
                    <a:pt x="82162" y="4149"/>
                  </a:cubicBezTo>
                  <a:cubicBezTo>
                    <a:pt x="87567" y="4149"/>
                    <a:pt x="90810" y="5533"/>
                    <a:pt x="90810" y="6916"/>
                  </a:cubicBezTo>
                  <a:cubicBezTo>
                    <a:pt x="90810" y="11757"/>
                    <a:pt x="90810" y="11757"/>
                    <a:pt x="90810" y="11757"/>
                  </a:cubicBezTo>
                  <a:cubicBezTo>
                    <a:pt x="90810" y="19020"/>
                    <a:pt x="90810" y="19020"/>
                    <a:pt x="90810" y="19020"/>
                  </a:cubicBezTo>
                  <a:cubicBezTo>
                    <a:pt x="90810" y="21440"/>
                    <a:pt x="90810" y="21440"/>
                    <a:pt x="90810" y="21440"/>
                  </a:cubicBezTo>
                  <a:cubicBezTo>
                    <a:pt x="97297" y="21440"/>
                    <a:pt x="97297" y="21440"/>
                    <a:pt x="97297" y="21440"/>
                  </a:cubicBezTo>
                  <a:cubicBezTo>
                    <a:pt x="97297" y="19020"/>
                    <a:pt x="97297" y="19020"/>
                    <a:pt x="97297" y="19020"/>
                  </a:cubicBezTo>
                  <a:cubicBezTo>
                    <a:pt x="97297" y="11757"/>
                    <a:pt x="97297" y="11757"/>
                    <a:pt x="97297" y="11757"/>
                  </a:cubicBezTo>
                  <a:cubicBezTo>
                    <a:pt x="97297" y="10374"/>
                    <a:pt x="100540" y="8991"/>
                    <a:pt x="104864" y="8991"/>
                  </a:cubicBezTo>
                  <a:cubicBezTo>
                    <a:pt x="110270" y="8991"/>
                    <a:pt x="113513" y="10374"/>
                    <a:pt x="113513" y="11757"/>
                  </a:cubicBezTo>
                  <a:cubicBezTo>
                    <a:pt x="113513" y="20403"/>
                    <a:pt x="113513" y="20403"/>
                    <a:pt x="113513" y="20403"/>
                  </a:cubicBezTo>
                  <a:cubicBezTo>
                    <a:pt x="113513" y="26282"/>
                    <a:pt x="113513" y="26282"/>
                    <a:pt x="113513" y="26282"/>
                  </a:cubicBezTo>
                  <a:cubicBezTo>
                    <a:pt x="113513" y="33544"/>
                    <a:pt x="113513" y="33544"/>
                    <a:pt x="113513" y="33544"/>
                  </a:cubicBezTo>
                  <a:cubicBezTo>
                    <a:pt x="113513" y="37348"/>
                    <a:pt x="108108" y="40806"/>
                    <a:pt x="98378" y="42881"/>
                  </a:cubicBezTo>
                  <a:cubicBezTo>
                    <a:pt x="98378" y="43919"/>
                    <a:pt x="98378" y="43919"/>
                    <a:pt x="98378" y="43919"/>
                  </a:cubicBezTo>
                  <a:cubicBezTo>
                    <a:pt x="98378" y="44956"/>
                    <a:pt x="98378" y="44956"/>
                    <a:pt x="98378" y="44956"/>
                  </a:cubicBezTo>
                  <a:cubicBezTo>
                    <a:pt x="98378" y="56714"/>
                    <a:pt x="98378" y="56714"/>
                    <a:pt x="98378" y="56714"/>
                  </a:cubicBezTo>
                  <a:cubicBezTo>
                    <a:pt x="32432" y="56714"/>
                    <a:pt x="32432" y="56714"/>
                    <a:pt x="32432" y="56714"/>
                  </a:cubicBezTo>
                  <a:cubicBezTo>
                    <a:pt x="32432" y="44956"/>
                    <a:pt x="32432" y="44956"/>
                    <a:pt x="32432" y="44956"/>
                  </a:cubicBezTo>
                  <a:cubicBezTo>
                    <a:pt x="32432" y="44265"/>
                    <a:pt x="32432" y="44265"/>
                    <a:pt x="32432" y="44265"/>
                  </a:cubicBezTo>
                  <a:cubicBezTo>
                    <a:pt x="32432" y="42881"/>
                    <a:pt x="32432" y="42881"/>
                    <a:pt x="32432" y="42881"/>
                  </a:cubicBezTo>
                  <a:cubicBezTo>
                    <a:pt x="16216" y="39769"/>
                    <a:pt x="5405" y="34582"/>
                    <a:pt x="5405" y="31123"/>
                  </a:cubicBezTo>
                  <a:cubicBezTo>
                    <a:pt x="5405" y="22478"/>
                    <a:pt x="5405" y="22478"/>
                    <a:pt x="5405" y="22478"/>
                  </a:cubicBezTo>
                  <a:cubicBezTo>
                    <a:pt x="0" y="22478"/>
                    <a:pt x="0" y="22478"/>
                    <a:pt x="0" y="22478"/>
                  </a:cubicBezTo>
                  <a:cubicBezTo>
                    <a:pt x="0" y="31123"/>
                    <a:pt x="0" y="31123"/>
                    <a:pt x="0" y="31123"/>
                  </a:cubicBezTo>
                  <a:cubicBezTo>
                    <a:pt x="0" y="34582"/>
                    <a:pt x="10810" y="40461"/>
                    <a:pt x="25945" y="439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" name="Google Shape;554;p39"/>
          <p:cNvGrpSpPr/>
          <p:nvPr/>
        </p:nvGrpSpPr>
        <p:grpSpPr>
          <a:xfrm rot="5400000">
            <a:off x="7187658" y="141343"/>
            <a:ext cx="1464089" cy="2086894"/>
            <a:chOff x="6545263" y="855663"/>
            <a:chExt cx="1469962" cy="2270150"/>
          </a:xfrm>
        </p:grpSpPr>
        <p:sp>
          <p:nvSpPr>
            <p:cNvPr id="20" name="Google Shape;555;p39"/>
            <p:cNvSpPr/>
            <p:nvPr/>
          </p:nvSpPr>
          <p:spPr>
            <a:xfrm>
              <a:off x="6913563" y="2535238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48000"/>
                  </a:cubicBezTo>
                  <a:cubicBezTo>
                    <a:pt x="0" y="72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72000"/>
                    <a:pt x="120000" y="48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556;p39"/>
            <p:cNvSpPr/>
            <p:nvPr/>
          </p:nvSpPr>
          <p:spPr>
            <a:xfrm>
              <a:off x="6913563" y="2636838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48000"/>
                  </a:cubicBezTo>
                  <a:cubicBezTo>
                    <a:pt x="0" y="96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96000"/>
                    <a:pt x="120000" y="48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557;p39"/>
            <p:cNvSpPr/>
            <p:nvPr/>
          </p:nvSpPr>
          <p:spPr>
            <a:xfrm>
              <a:off x="6721475" y="2084388"/>
              <a:ext cx="1112700" cy="960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340"/>
                  </a:moveTo>
                  <a:cubicBezTo>
                    <a:pt x="0" y="2011"/>
                    <a:pt x="0" y="2011"/>
                    <a:pt x="0" y="2011"/>
                  </a:cubicBezTo>
                  <a:cubicBezTo>
                    <a:pt x="0" y="2011"/>
                    <a:pt x="0" y="2681"/>
                    <a:pt x="0" y="2681"/>
                  </a:cubicBezTo>
                  <a:cubicBezTo>
                    <a:pt x="0" y="118659"/>
                    <a:pt x="0" y="118659"/>
                    <a:pt x="0" y="118659"/>
                  </a:cubicBezTo>
                  <a:cubicBezTo>
                    <a:pt x="0" y="119329"/>
                    <a:pt x="576" y="120000"/>
                    <a:pt x="1153" y="120000"/>
                  </a:cubicBezTo>
                  <a:cubicBezTo>
                    <a:pt x="118269" y="120000"/>
                    <a:pt x="118269" y="120000"/>
                    <a:pt x="118269" y="120000"/>
                  </a:cubicBezTo>
                  <a:cubicBezTo>
                    <a:pt x="118846" y="120000"/>
                    <a:pt x="120000" y="119329"/>
                    <a:pt x="120000" y="118659"/>
                  </a:cubicBezTo>
                  <a:cubicBezTo>
                    <a:pt x="120000" y="2011"/>
                    <a:pt x="120000" y="2011"/>
                    <a:pt x="120000" y="2011"/>
                  </a:cubicBezTo>
                  <a:cubicBezTo>
                    <a:pt x="120000" y="670"/>
                    <a:pt x="118846" y="0"/>
                    <a:pt x="118269" y="0"/>
                  </a:cubicBezTo>
                  <a:cubicBezTo>
                    <a:pt x="40961" y="0"/>
                    <a:pt x="40961" y="0"/>
                    <a:pt x="40961" y="0"/>
                  </a:cubicBezTo>
                  <a:cubicBezTo>
                    <a:pt x="40961" y="3351"/>
                    <a:pt x="40961" y="3351"/>
                    <a:pt x="40961" y="3351"/>
                  </a:cubicBezTo>
                  <a:cubicBezTo>
                    <a:pt x="117115" y="3351"/>
                    <a:pt x="117115" y="3351"/>
                    <a:pt x="117115" y="3351"/>
                  </a:cubicBezTo>
                  <a:cubicBezTo>
                    <a:pt x="117115" y="116648"/>
                    <a:pt x="117115" y="116648"/>
                    <a:pt x="117115" y="116648"/>
                  </a:cubicBezTo>
                  <a:cubicBezTo>
                    <a:pt x="2884" y="116648"/>
                    <a:pt x="2884" y="116648"/>
                    <a:pt x="2884" y="116648"/>
                  </a:cubicBezTo>
                  <a:cubicBezTo>
                    <a:pt x="2884" y="3351"/>
                    <a:pt x="2884" y="3351"/>
                    <a:pt x="2884" y="3351"/>
                  </a:cubicBezTo>
                  <a:cubicBezTo>
                    <a:pt x="24230" y="3351"/>
                    <a:pt x="24230" y="3351"/>
                    <a:pt x="24230" y="3351"/>
                  </a:cubicBezTo>
                  <a:cubicBezTo>
                    <a:pt x="24230" y="0"/>
                    <a:pt x="24230" y="0"/>
                    <a:pt x="24230" y="0"/>
                  </a:cubicBezTo>
                  <a:cubicBezTo>
                    <a:pt x="1730" y="0"/>
                    <a:pt x="1730" y="0"/>
                    <a:pt x="1730" y="0"/>
                  </a:cubicBezTo>
                  <a:cubicBezTo>
                    <a:pt x="1153" y="0"/>
                    <a:pt x="576" y="670"/>
                    <a:pt x="0" y="13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558;p39"/>
            <p:cNvSpPr/>
            <p:nvPr/>
          </p:nvSpPr>
          <p:spPr>
            <a:xfrm>
              <a:off x="6913563" y="2740025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72000"/>
                  </a:cubicBezTo>
                  <a:cubicBezTo>
                    <a:pt x="0" y="96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96000"/>
                    <a:pt x="120000" y="72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559;p39"/>
            <p:cNvSpPr/>
            <p:nvPr/>
          </p:nvSpPr>
          <p:spPr>
            <a:xfrm>
              <a:off x="7854950" y="2519363"/>
              <a:ext cx="96900" cy="96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60000"/>
                  </a:moveTo>
                  <a:cubicBezTo>
                    <a:pt x="120000" y="26666"/>
                    <a:pt x="93333" y="0"/>
                    <a:pt x="60000" y="0"/>
                  </a:cubicBezTo>
                  <a:cubicBezTo>
                    <a:pt x="26666" y="0"/>
                    <a:pt x="0" y="26666"/>
                    <a:pt x="0" y="60000"/>
                  </a:cubicBezTo>
                  <a:cubicBezTo>
                    <a:pt x="0" y="93333"/>
                    <a:pt x="26666" y="120000"/>
                    <a:pt x="60000" y="120000"/>
                  </a:cubicBezTo>
                  <a:cubicBezTo>
                    <a:pt x="93333" y="120000"/>
                    <a:pt x="120000" y="93333"/>
                    <a:pt x="120000" y="60000"/>
                  </a:cubicBezTo>
                  <a:close/>
                  <a:moveTo>
                    <a:pt x="33333" y="60000"/>
                  </a:moveTo>
                  <a:cubicBezTo>
                    <a:pt x="33333" y="46666"/>
                    <a:pt x="46666" y="33333"/>
                    <a:pt x="60000" y="33333"/>
                  </a:cubicBezTo>
                  <a:cubicBezTo>
                    <a:pt x="80000" y="33333"/>
                    <a:pt x="86666" y="46666"/>
                    <a:pt x="86666" y="60000"/>
                  </a:cubicBezTo>
                  <a:cubicBezTo>
                    <a:pt x="86666" y="73333"/>
                    <a:pt x="80000" y="86666"/>
                    <a:pt x="60000" y="86666"/>
                  </a:cubicBezTo>
                  <a:cubicBezTo>
                    <a:pt x="46666" y="86666"/>
                    <a:pt x="33333" y="73333"/>
                    <a:pt x="33333" y="6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560;p39"/>
            <p:cNvSpPr/>
            <p:nvPr/>
          </p:nvSpPr>
          <p:spPr>
            <a:xfrm>
              <a:off x="6635750" y="2417763"/>
              <a:ext cx="27000" cy="300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428"/>
                  </a:moveTo>
                  <a:cubicBezTo>
                    <a:pt x="0" y="113571"/>
                    <a:pt x="0" y="113571"/>
                    <a:pt x="0" y="113571"/>
                  </a:cubicBezTo>
                  <a:cubicBezTo>
                    <a:pt x="0" y="115714"/>
                    <a:pt x="24000" y="119999"/>
                    <a:pt x="48000" y="119999"/>
                  </a:cubicBezTo>
                  <a:cubicBezTo>
                    <a:pt x="72000" y="119999"/>
                    <a:pt x="120000" y="115714"/>
                    <a:pt x="120000" y="113571"/>
                  </a:cubicBezTo>
                  <a:cubicBezTo>
                    <a:pt x="120000" y="6428"/>
                    <a:pt x="120000" y="6428"/>
                    <a:pt x="120000" y="6428"/>
                  </a:cubicBezTo>
                  <a:cubicBezTo>
                    <a:pt x="120000" y="2142"/>
                    <a:pt x="72000" y="0"/>
                    <a:pt x="48000" y="0"/>
                  </a:cubicBezTo>
                  <a:cubicBezTo>
                    <a:pt x="24000" y="0"/>
                    <a:pt x="0" y="2142"/>
                    <a:pt x="0" y="64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561;p39"/>
            <p:cNvSpPr/>
            <p:nvPr/>
          </p:nvSpPr>
          <p:spPr>
            <a:xfrm>
              <a:off x="7218363" y="2325688"/>
              <a:ext cx="444600" cy="441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9638" y="112682"/>
                  </a:moveTo>
                  <a:cubicBezTo>
                    <a:pt x="89638" y="112682"/>
                    <a:pt x="89638" y="112682"/>
                    <a:pt x="89638" y="112682"/>
                  </a:cubicBezTo>
                  <a:cubicBezTo>
                    <a:pt x="89638" y="112682"/>
                    <a:pt x="89638" y="112682"/>
                    <a:pt x="89638" y="112682"/>
                  </a:cubicBezTo>
                  <a:cubicBezTo>
                    <a:pt x="106987" y="100975"/>
                    <a:pt x="119999" y="81951"/>
                    <a:pt x="119999" y="60000"/>
                  </a:cubicBezTo>
                  <a:cubicBezTo>
                    <a:pt x="119999" y="26341"/>
                    <a:pt x="92530" y="0"/>
                    <a:pt x="59277" y="0"/>
                  </a:cubicBezTo>
                  <a:cubicBezTo>
                    <a:pt x="56385" y="0"/>
                    <a:pt x="53493" y="0"/>
                    <a:pt x="50602" y="1463"/>
                  </a:cubicBezTo>
                  <a:cubicBezTo>
                    <a:pt x="50602" y="1463"/>
                    <a:pt x="50602" y="1463"/>
                    <a:pt x="50602" y="1463"/>
                  </a:cubicBezTo>
                  <a:cubicBezTo>
                    <a:pt x="50602" y="1463"/>
                    <a:pt x="50602" y="1463"/>
                    <a:pt x="50602" y="1463"/>
                  </a:cubicBezTo>
                  <a:cubicBezTo>
                    <a:pt x="21686" y="5853"/>
                    <a:pt x="0" y="30731"/>
                    <a:pt x="0" y="60000"/>
                  </a:cubicBezTo>
                  <a:cubicBezTo>
                    <a:pt x="0" y="93658"/>
                    <a:pt x="27469" y="120000"/>
                    <a:pt x="59277" y="120000"/>
                  </a:cubicBezTo>
                  <a:cubicBezTo>
                    <a:pt x="70843" y="120000"/>
                    <a:pt x="80963" y="117073"/>
                    <a:pt x="89638" y="112682"/>
                  </a:cubicBezTo>
                  <a:close/>
                  <a:moveTo>
                    <a:pt x="59277" y="7317"/>
                  </a:moveTo>
                  <a:cubicBezTo>
                    <a:pt x="88192" y="7317"/>
                    <a:pt x="112771" y="30731"/>
                    <a:pt x="112771" y="60000"/>
                  </a:cubicBezTo>
                  <a:cubicBezTo>
                    <a:pt x="112771" y="79024"/>
                    <a:pt x="102650" y="95121"/>
                    <a:pt x="88192" y="103902"/>
                  </a:cubicBezTo>
                  <a:cubicBezTo>
                    <a:pt x="63614" y="58536"/>
                    <a:pt x="63614" y="58536"/>
                    <a:pt x="63614" y="58536"/>
                  </a:cubicBezTo>
                  <a:cubicBezTo>
                    <a:pt x="54939" y="7317"/>
                    <a:pt x="54939" y="7317"/>
                    <a:pt x="54939" y="7317"/>
                  </a:cubicBezTo>
                  <a:cubicBezTo>
                    <a:pt x="56385" y="7317"/>
                    <a:pt x="57831" y="7317"/>
                    <a:pt x="59277" y="7317"/>
                  </a:cubicBezTo>
                  <a:close/>
                  <a:moveTo>
                    <a:pt x="47710" y="8780"/>
                  </a:moveTo>
                  <a:cubicBezTo>
                    <a:pt x="56385" y="57073"/>
                    <a:pt x="56385" y="57073"/>
                    <a:pt x="56385" y="57073"/>
                  </a:cubicBezTo>
                  <a:cubicBezTo>
                    <a:pt x="7228" y="57073"/>
                    <a:pt x="7228" y="57073"/>
                    <a:pt x="7228" y="57073"/>
                  </a:cubicBezTo>
                  <a:cubicBezTo>
                    <a:pt x="10120" y="33658"/>
                    <a:pt x="26024" y="14634"/>
                    <a:pt x="47710" y="8780"/>
                  </a:cubicBezTo>
                  <a:close/>
                  <a:moveTo>
                    <a:pt x="7228" y="64390"/>
                  </a:moveTo>
                  <a:cubicBezTo>
                    <a:pt x="57831" y="64390"/>
                    <a:pt x="57831" y="64390"/>
                    <a:pt x="57831" y="64390"/>
                  </a:cubicBezTo>
                  <a:cubicBezTo>
                    <a:pt x="82409" y="108292"/>
                    <a:pt x="82409" y="108292"/>
                    <a:pt x="82409" y="108292"/>
                  </a:cubicBezTo>
                  <a:cubicBezTo>
                    <a:pt x="75180" y="111219"/>
                    <a:pt x="67951" y="112682"/>
                    <a:pt x="59277" y="112682"/>
                  </a:cubicBezTo>
                  <a:cubicBezTo>
                    <a:pt x="31807" y="112682"/>
                    <a:pt x="10120" y="90731"/>
                    <a:pt x="7228" y="6439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562;p39"/>
            <p:cNvSpPr/>
            <p:nvPr/>
          </p:nvSpPr>
          <p:spPr>
            <a:xfrm>
              <a:off x="6550025" y="2005013"/>
              <a:ext cx="1465200" cy="1120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0364" y="0"/>
                  </a:moveTo>
                  <a:cubicBezTo>
                    <a:pt x="45109" y="0"/>
                    <a:pt x="45109" y="0"/>
                    <a:pt x="45109" y="0"/>
                  </a:cubicBezTo>
                  <a:cubicBezTo>
                    <a:pt x="45109" y="2870"/>
                    <a:pt x="45109" y="2870"/>
                    <a:pt x="45109" y="2870"/>
                  </a:cubicBezTo>
                  <a:cubicBezTo>
                    <a:pt x="110364" y="2870"/>
                    <a:pt x="110364" y="2870"/>
                    <a:pt x="110364" y="2870"/>
                  </a:cubicBezTo>
                  <a:cubicBezTo>
                    <a:pt x="114306" y="2870"/>
                    <a:pt x="117810" y="7464"/>
                    <a:pt x="117810" y="12631"/>
                  </a:cubicBezTo>
                  <a:cubicBezTo>
                    <a:pt x="117810" y="107942"/>
                    <a:pt x="117810" y="107942"/>
                    <a:pt x="117810" y="107942"/>
                  </a:cubicBezTo>
                  <a:cubicBezTo>
                    <a:pt x="117810" y="113110"/>
                    <a:pt x="114306" y="117129"/>
                    <a:pt x="110364" y="117129"/>
                  </a:cubicBezTo>
                  <a:cubicBezTo>
                    <a:pt x="9635" y="117129"/>
                    <a:pt x="9635" y="117129"/>
                    <a:pt x="9635" y="117129"/>
                  </a:cubicBezTo>
                  <a:cubicBezTo>
                    <a:pt x="5693" y="117129"/>
                    <a:pt x="2189" y="113110"/>
                    <a:pt x="2189" y="107942"/>
                  </a:cubicBezTo>
                  <a:cubicBezTo>
                    <a:pt x="2627" y="12631"/>
                    <a:pt x="2627" y="12631"/>
                    <a:pt x="2627" y="12631"/>
                  </a:cubicBezTo>
                  <a:cubicBezTo>
                    <a:pt x="2627" y="7464"/>
                    <a:pt x="5693" y="2870"/>
                    <a:pt x="9635" y="2870"/>
                  </a:cubicBezTo>
                  <a:cubicBezTo>
                    <a:pt x="24525" y="2870"/>
                    <a:pt x="24525" y="2870"/>
                    <a:pt x="24525" y="2870"/>
                  </a:cubicBezTo>
                  <a:cubicBezTo>
                    <a:pt x="23649" y="2296"/>
                    <a:pt x="22773" y="1722"/>
                    <a:pt x="22335" y="0"/>
                  </a:cubicBezTo>
                  <a:cubicBezTo>
                    <a:pt x="9635" y="0"/>
                    <a:pt x="9635" y="0"/>
                    <a:pt x="9635" y="0"/>
                  </a:cubicBezTo>
                  <a:cubicBezTo>
                    <a:pt x="4379" y="0"/>
                    <a:pt x="437" y="5741"/>
                    <a:pt x="437" y="12631"/>
                  </a:cubicBezTo>
                  <a:cubicBezTo>
                    <a:pt x="0" y="107942"/>
                    <a:pt x="0" y="107942"/>
                    <a:pt x="0" y="107942"/>
                  </a:cubicBezTo>
                  <a:cubicBezTo>
                    <a:pt x="0" y="107942"/>
                    <a:pt x="0" y="107942"/>
                    <a:pt x="0" y="107942"/>
                  </a:cubicBezTo>
                  <a:cubicBezTo>
                    <a:pt x="0" y="114832"/>
                    <a:pt x="4379" y="119999"/>
                    <a:pt x="9635" y="119999"/>
                  </a:cubicBezTo>
                  <a:cubicBezTo>
                    <a:pt x="110364" y="119999"/>
                    <a:pt x="110364" y="119999"/>
                    <a:pt x="110364" y="119999"/>
                  </a:cubicBezTo>
                  <a:cubicBezTo>
                    <a:pt x="115620" y="119999"/>
                    <a:pt x="120000" y="114832"/>
                    <a:pt x="120000" y="107942"/>
                  </a:cubicBezTo>
                  <a:cubicBezTo>
                    <a:pt x="120000" y="12631"/>
                    <a:pt x="120000" y="12631"/>
                    <a:pt x="120000" y="12631"/>
                  </a:cubicBezTo>
                  <a:cubicBezTo>
                    <a:pt x="120000" y="5741"/>
                    <a:pt x="115620" y="0"/>
                    <a:pt x="1103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567;p39"/>
            <p:cNvSpPr/>
            <p:nvPr/>
          </p:nvSpPr>
          <p:spPr>
            <a:xfrm>
              <a:off x="6545263" y="855663"/>
              <a:ext cx="765300" cy="1444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3076" y="44609"/>
                  </a:moveTo>
                  <a:cubicBezTo>
                    <a:pt x="91468" y="44609"/>
                    <a:pt x="91468" y="44609"/>
                    <a:pt x="91468" y="44609"/>
                  </a:cubicBezTo>
                  <a:cubicBezTo>
                    <a:pt x="93146" y="44609"/>
                    <a:pt x="93986" y="44163"/>
                    <a:pt x="93986" y="43271"/>
                  </a:cubicBezTo>
                  <a:cubicBezTo>
                    <a:pt x="93986" y="0"/>
                    <a:pt x="93986" y="0"/>
                    <a:pt x="93986" y="0"/>
                  </a:cubicBezTo>
                  <a:cubicBezTo>
                    <a:pt x="89790" y="0"/>
                    <a:pt x="89790" y="0"/>
                    <a:pt x="89790" y="0"/>
                  </a:cubicBezTo>
                  <a:cubicBezTo>
                    <a:pt x="89790" y="42379"/>
                    <a:pt x="89790" y="42379"/>
                    <a:pt x="89790" y="42379"/>
                  </a:cubicBezTo>
                  <a:cubicBezTo>
                    <a:pt x="79720" y="42379"/>
                    <a:pt x="79720" y="42379"/>
                    <a:pt x="79720" y="42379"/>
                  </a:cubicBezTo>
                  <a:cubicBezTo>
                    <a:pt x="78881" y="42379"/>
                    <a:pt x="78881" y="42379"/>
                    <a:pt x="78881" y="42379"/>
                  </a:cubicBezTo>
                  <a:cubicBezTo>
                    <a:pt x="17622" y="42379"/>
                    <a:pt x="17622" y="42379"/>
                    <a:pt x="17622" y="42379"/>
                  </a:cubicBezTo>
                  <a:cubicBezTo>
                    <a:pt x="17622" y="42379"/>
                    <a:pt x="16783" y="42379"/>
                    <a:pt x="16783" y="42379"/>
                  </a:cubicBezTo>
                  <a:cubicBezTo>
                    <a:pt x="4195" y="42379"/>
                    <a:pt x="4195" y="42379"/>
                    <a:pt x="4195" y="42379"/>
                  </a:cubicBezTo>
                  <a:cubicBezTo>
                    <a:pt x="4195" y="0"/>
                    <a:pt x="4195" y="0"/>
                    <a:pt x="419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3271"/>
                    <a:pt x="0" y="43271"/>
                    <a:pt x="0" y="43271"/>
                  </a:cubicBezTo>
                  <a:cubicBezTo>
                    <a:pt x="0" y="44163"/>
                    <a:pt x="839" y="44609"/>
                    <a:pt x="2517" y="44609"/>
                  </a:cubicBezTo>
                  <a:cubicBezTo>
                    <a:pt x="15104" y="44609"/>
                    <a:pt x="15104" y="44609"/>
                    <a:pt x="15104" y="44609"/>
                  </a:cubicBezTo>
                  <a:cubicBezTo>
                    <a:pt x="5034" y="63345"/>
                    <a:pt x="5034" y="63345"/>
                    <a:pt x="5034" y="63345"/>
                  </a:cubicBezTo>
                  <a:cubicBezTo>
                    <a:pt x="3356" y="66468"/>
                    <a:pt x="1678" y="70037"/>
                    <a:pt x="1678" y="73605"/>
                  </a:cubicBezTo>
                  <a:cubicBezTo>
                    <a:pt x="1678" y="84758"/>
                    <a:pt x="1678" y="84758"/>
                    <a:pt x="1678" y="84758"/>
                  </a:cubicBezTo>
                  <a:cubicBezTo>
                    <a:pt x="1678" y="88327"/>
                    <a:pt x="7552" y="91003"/>
                    <a:pt x="14265" y="91003"/>
                  </a:cubicBezTo>
                  <a:cubicBezTo>
                    <a:pt x="22657" y="91003"/>
                    <a:pt x="22657" y="91003"/>
                    <a:pt x="22657" y="91003"/>
                  </a:cubicBezTo>
                  <a:cubicBezTo>
                    <a:pt x="23496" y="93234"/>
                    <a:pt x="26853" y="94572"/>
                    <a:pt x="31048" y="94572"/>
                  </a:cubicBezTo>
                  <a:cubicBezTo>
                    <a:pt x="42797" y="94572"/>
                    <a:pt x="42797" y="94572"/>
                    <a:pt x="42797" y="94572"/>
                  </a:cubicBezTo>
                  <a:cubicBezTo>
                    <a:pt x="43636" y="96802"/>
                    <a:pt x="46993" y="98141"/>
                    <a:pt x="51188" y="98141"/>
                  </a:cubicBezTo>
                  <a:cubicBezTo>
                    <a:pt x="62937" y="98141"/>
                    <a:pt x="62937" y="98141"/>
                    <a:pt x="62937" y="98141"/>
                  </a:cubicBezTo>
                  <a:cubicBezTo>
                    <a:pt x="62937" y="113308"/>
                    <a:pt x="62937" y="113308"/>
                    <a:pt x="62937" y="113308"/>
                  </a:cubicBezTo>
                  <a:cubicBezTo>
                    <a:pt x="62937" y="116877"/>
                    <a:pt x="67972" y="120000"/>
                    <a:pt x="74685" y="120000"/>
                  </a:cubicBezTo>
                  <a:cubicBezTo>
                    <a:pt x="82237" y="120000"/>
                    <a:pt x="87272" y="116877"/>
                    <a:pt x="87272" y="113308"/>
                  </a:cubicBezTo>
                  <a:cubicBezTo>
                    <a:pt x="87272" y="74498"/>
                    <a:pt x="87272" y="74498"/>
                    <a:pt x="87272" y="74498"/>
                  </a:cubicBezTo>
                  <a:cubicBezTo>
                    <a:pt x="101538" y="81189"/>
                    <a:pt x="101538" y="81189"/>
                    <a:pt x="101538" y="81189"/>
                  </a:cubicBezTo>
                  <a:cubicBezTo>
                    <a:pt x="105734" y="82973"/>
                    <a:pt x="111608" y="82973"/>
                    <a:pt x="115804" y="80743"/>
                  </a:cubicBezTo>
                  <a:cubicBezTo>
                    <a:pt x="119160" y="78959"/>
                    <a:pt x="120000" y="75836"/>
                    <a:pt x="116643" y="74052"/>
                  </a:cubicBezTo>
                  <a:cubicBezTo>
                    <a:pt x="115804" y="72713"/>
                    <a:pt x="93986" y="53085"/>
                    <a:pt x="83076" y="44609"/>
                  </a:cubicBezTo>
                  <a:close/>
                  <a:moveTo>
                    <a:pt x="112447" y="79405"/>
                  </a:moveTo>
                  <a:cubicBezTo>
                    <a:pt x="110769" y="80297"/>
                    <a:pt x="106573" y="80297"/>
                    <a:pt x="104895" y="79405"/>
                  </a:cubicBezTo>
                  <a:cubicBezTo>
                    <a:pt x="86433" y="71375"/>
                    <a:pt x="86433" y="71375"/>
                    <a:pt x="86433" y="71375"/>
                  </a:cubicBezTo>
                  <a:cubicBezTo>
                    <a:pt x="85594" y="70929"/>
                    <a:pt x="84755" y="70929"/>
                    <a:pt x="84755" y="70929"/>
                  </a:cubicBezTo>
                  <a:cubicBezTo>
                    <a:pt x="83916" y="71375"/>
                    <a:pt x="83076" y="71375"/>
                    <a:pt x="83076" y="71821"/>
                  </a:cubicBezTo>
                  <a:cubicBezTo>
                    <a:pt x="83076" y="113308"/>
                    <a:pt x="83076" y="113308"/>
                    <a:pt x="83076" y="113308"/>
                  </a:cubicBezTo>
                  <a:cubicBezTo>
                    <a:pt x="83076" y="115539"/>
                    <a:pt x="79720" y="117769"/>
                    <a:pt x="74685" y="117769"/>
                  </a:cubicBezTo>
                  <a:cubicBezTo>
                    <a:pt x="70489" y="117769"/>
                    <a:pt x="67132" y="115539"/>
                    <a:pt x="67132" y="113308"/>
                  </a:cubicBezTo>
                  <a:cubicBezTo>
                    <a:pt x="67132" y="86542"/>
                    <a:pt x="67132" y="86542"/>
                    <a:pt x="67132" y="86542"/>
                  </a:cubicBezTo>
                  <a:cubicBezTo>
                    <a:pt x="67132" y="85650"/>
                    <a:pt x="66293" y="85204"/>
                    <a:pt x="64615" y="85204"/>
                  </a:cubicBezTo>
                  <a:cubicBezTo>
                    <a:pt x="63776" y="85204"/>
                    <a:pt x="62937" y="85650"/>
                    <a:pt x="62937" y="86542"/>
                  </a:cubicBezTo>
                  <a:cubicBezTo>
                    <a:pt x="62937" y="95910"/>
                    <a:pt x="62937" y="95910"/>
                    <a:pt x="62937" y="95910"/>
                  </a:cubicBezTo>
                  <a:cubicBezTo>
                    <a:pt x="51188" y="95910"/>
                    <a:pt x="51188" y="95910"/>
                    <a:pt x="51188" y="95910"/>
                  </a:cubicBezTo>
                  <a:cubicBezTo>
                    <a:pt x="48671" y="95910"/>
                    <a:pt x="46993" y="95018"/>
                    <a:pt x="46993" y="93680"/>
                  </a:cubicBezTo>
                  <a:cubicBezTo>
                    <a:pt x="46993" y="86542"/>
                    <a:pt x="46993" y="86542"/>
                    <a:pt x="46993" y="86542"/>
                  </a:cubicBezTo>
                  <a:cubicBezTo>
                    <a:pt x="46993" y="85650"/>
                    <a:pt x="46153" y="85204"/>
                    <a:pt x="44475" y="85204"/>
                  </a:cubicBezTo>
                  <a:cubicBezTo>
                    <a:pt x="43636" y="85204"/>
                    <a:pt x="42797" y="85650"/>
                    <a:pt x="42797" y="86542"/>
                  </a:cubicBezTo>
                  <a:cubicBezTo>
                    <a:pt x="42797" y="92342"/>
                    <a:pt x="42797" y="92342"/>
                    <a:pt x="42797" y="92342"/>
                  </a:cubicBezTo>
                  <a:cubicBezTo>
                    <a:pt x="31048" y="92342"/>
                    <a:pt x="31048" y="92342"/>
                    <a:pt x="31048" y="92342"/>
                  </a:cubicBezTo>
                  <a:cubicBezTo>
                    <a:pt x="28531" y="92342"/>
                    <a:pt x="26853" y="91449"/>
                    <a:pt x="26853" y="90111"/>
                  </a:cubicBezTo>
                  <a:cubicBezTo>
                    <a:pt x="26853" y="82973"/>
                    <a:pt x="26853" y="82973"/>
                    <a:pt x="26853" y="82973"/>
                  </a:cubicBezTo>
                  <a:cubicBezTo>
                    <a:pt x="26853" y="82081"/>
                    <a:pt x="25174" y="81635"/>
                    <a:pt x="24335" y="81635"/>
                  </a:cubicBezTo>
                  <a:cubicBezTo>
                    <a:pt x="23496" y="81635"/>
                    <a:pt x="22657" y="82081"/>
                    <a:pt x="22657" y="82973"/>
                  </a:cubicBezTo>
                  <a:cubicBezTo>
                    <a:pt x="22657" y="88773"/>
                    <a:pt x="22657" y="88773"/>
                    <a:pt x="22657" y="88773"/>
                  </a:cubicBezTo>
                  <a:cubicBezTo>
                    <a:pt x="14265" y="88773"/>
                    <a:pt x="14265" y="88773"/>
                    <a:pt x="14265" y="88773"/>
                  </a:cubicBezTo>
                  <a:cubicBezTo>
                    <a:pt x="10069" y="88773"/>
                    <a:pt x="5874" y="86988"/>
                    <a:pt x="5874" y="84758"/>
                  </a:cubicBezTo>
                  <a:cubicBezTo>
                    <a:pt x="5874" y="73605"/>
                    <a:pt x="5874" y="73605"/>
                    <a:pt x="5874" y="73605"/>
                  </a:cubicBezTo>
                  <a:cubicBezTo>
                    <a:pt x="5874" y="70037"/>
                    <a:pt x="6713" y="66914"/>
                    <a:pt x="8391" y="63791"/>
                  </a:cubicBezTo>
                  <a:cubicBezTo>
                    <a:pt x="19300" y="44609"/>
                    <a:pt x="19300" y="44609"/>
                    <a:pt x="19300" y="44609"/>
                  </a:cubicBezTo>
                  <a:cubicBezTo>
                    <a:pt x="78041" y="44609"/>
                    <a:pt x="78041" y="44609"/>
                    <a:pt x="78041" y="44609"/>
                  </a:cubicBezTo>
                  <a:cubicBezTo>
                    <a:pt x="88111" y="52193"/>
                    <a:pt x="113286" y="74944"/>
                    <a:pt x="113286" y="74944"/>
                  </a:cubicBezTo>
                  <a:cubicBezTo>
                    <a:pt x="113286" y="74944"/>
                    <a:pt x="113286" y="74944"/>
                    <a:pt x="113286" y="74944"/>
                  </a:cubicBezTo>
                  <a:cubicBezTo>
                    <a:pt x="114965" y="76282"/>
                    <a:pt x="114965" y="78066"/>
                    <a:pt x="112447" y="794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" name="Google Shape;568;p39"/>
          <p:cNvGrpSpPr/>
          <p:nvPr/>
        </p:nvGrpSpPr>
        <p:grpSpPr>
          <a:xfrm rot="5400000">
            <a:off x="328132" y="4618092"/>
            <a:ext cx="1616535" cy="1974655"/>
            <a:chOff x="6662738" y="3806825"/>
            <a:chExt cx="1732075" cy="2195488"/>
          </a:xfrm>
        </p:grpSpPr>
        <p:sp>
          <p:nvSpPr>
            <p:cNvPr id="34" name="Google Shape;569;p39"/>
            <p:cNvSpPr/>
            <p:nvPr/>
          </p:nvSpPr>
          <p:spPr>
            <a:xfrm>
              <a:off x="7839075" y="4194175"/>
              <a:ext cx="74700" cy="52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5714" y="0"/>
                  </a:moveTo>
                  <a:cubicBezTo>
                    <a:pt x="17142" y="60000"/>
                    <a:pt x="17142" y="60000"/>
                    <a:pt x="17142" y="60000"/>
                  </a:cubicBezTo>
                  <a:cubicBezTo>
                    <a:pt x="0" y="72000"/>
                    <a:pt x="0" y="84000"/>
                    <a:pt x="8571" y="108000"/>
                  </a:cubicBezTo>
                  <a:cubicBezTo>
                    <a:pt x="8571" y="108000"/>
                    <a:pt x="17142" y="120000"/>
                    <a:pt x="25714" y="120000"/>
                  </a:cubicBezTo>
                  <a:cubicBezTo>
                    <a:pt x="25714" y="120000"/>
                    <a:pt x="34285" y="120000"/>
                    <a:pt x="34285" y="120000"/>
                  </a:cubicBezTo>
                  <a:cubicBezTo>
                    <a:pt x="111428" y="60000"/>
                    <a:pt x="111428" y="60000"/>
                    <a:pt x="111428" y="60000"/>
                  </a:cubicBezTo>
                  <a:cubicBezTo>
                    <a:pt x="119999" y="48000"/>
                    <a:pt x="119999" y="24000"/>
                    <a:pt x="119999" y="12000"/>
                  </a:cubicBezTo>
                  <a:cubicBezTo>
                    <a:pt x="111428" y="0"/>
                    <a:pt x="94285" y="0"/>
                    <a:pt x="857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570;p39"/>
            <p:cNvSpPr/>
            <p:nvPr/>
          </p:nvSpPr>
          <p:spPr>
            <a:xfrm>
              <a:off x="7800975" y="4070350"/>
              <a:ext cx="327000" cy="219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803" y="120000"/>
                  </a:moveTo>
                  <a:cubicBezTo>
                    <a:pt x="11803" y="120000"/>
                    <a:pt x="11803" y="120000"/>
                    <a:pt x="11803" y="120000"/>
                  </a:cubicBezTo>
                  <a:cubicBezTo>
                    <a:pt x="108196" y="120000"/>
                    <a:pt x="108196" y="120000"/>
                    <a:pt x="108196" y="120000"/>
                  </a:cubicBezTo>
                  <a:cubicBezTo>
                    <a:pt x="114098" y="120000"/>
                    <a:pt x="120000" y="114146"/>
                    <a:pt x="120000" y="102439"/>
                  </a:cubicBezTo>
                  <a:cubicBezTo>
                    <a:pt x="120000" y="17560"/>
                    <a:pt x="120000" y="17560"/>
                    <a:pt x="120000" y="17560"/>
                  </a:cubicBezTo>
                  <a:cubicBezTo>
                    <a:pt x="120000" y="8780"/>
                    <a:pt x="114098" y="0"/>
                    <a:pt x="108196" y="0"/>
                  </a:cubicBezTo>
                  <a:cubicBezTo>
                    <a:pt x="11803" y="0"/>
                    <a:pt x="11803" y="0"/>
                    <a:pt x="11803" y="0"/>
                  </a:cubicBezTo>
                  <a:cubicBezTo>
                    <a:pt x="5901" y="0"/>
                    <a:pt x="0" y="8780"/>
                    <a:pt x="0" y="17560"/>
                  </a:cubicBezTo>
                  <a:cubicBezTo>
                    <a:pt x="0" y="90731"/>
                    <a:pt x="0" y="90731"/>
                    <a:pt x="0" y="90731"/>
                  </a:cubicBezTo>
                  <a:cubicBezTo>
                    <a:pt x="3934" y="93658"/>
                    <a:pt x="3934" y="93658"/>
                    <a:pt x="3934" y="93658"/>
                  </a:cubicBezTo>
                  <a:cubicBezTo>
                    <a:pt x="7868" y="99512"/>
                    <a:pt x="11803" y="111219"/>
                    <a:pt x="11803" y="120000"/>
                  </a:cubicBezTo>
                  <a:close/>
                  <a:moveTo>
                    <a:pt x="9836" y="17560"/>
                  </a:moveTo>
                  <a:cubicBezTo>
                    <a:pt x="9836" y="17560"/>
                    <a:pt x="11803" y="14634"/>
                    <a:pt x="11803" y="14634"/>
                  </a:cubicBezTo>
                  <a:cubicBezTo>
                    <a:pt x="108196" y="14634"/>
                    <a:pt x="108196" y="14634"/>
                    <a:pt x="108196" y="14634"/>
                  </a:cubicBezTo>
                  <a:cubicBezTo>
                    <a:pt x="108196" y="14634"/>
                    <a:pt x="110163" y="17560"/>
                    <a:pt x="110163" y="17560"/>
                  </a:cubicBezTo>
                  <a:cubicBezTo>
                    <a:pt x="110163" y="102439"/>
                    <a:pt x="110163" y="102439"/>
                    <a:pt x="110163" y="102439"/>
                  </a:cubicBezTo>
                  <a:cubicBezTo>
                    <a:pt x="110163" y="105365"/>
                    <a:pt x="108196" y="105365"/>
                    <a:pt x="108196" y="105365"/>
                  </a:cubicBezTo>
                  <a:cubicBezTo>
                    <a:pt x="11803" y="105365"/>
                    <a:pt x="11803" y="105365"/>
                    <a:pt x="11803" y="105365"/>
                  </a:cubicBezTo>
                  <a:cubicBezTo>
                    <a:pt x="11803" y="105365"/>
                    <a:pt x="9836" y="105365"/>
                    <a:pt x="9836" y="102439"/>
                  </a:cubicBezTo>
                  <a:lnTo>
                    <a:pt x="9836" y="175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571;p39"/>
            <p:cNvSpPr/>
            <p:nvPr/>
          </p:nvSpPr>
          <p:spPr>
            <a:xfrm>
              <a:off x="7839075" y="4117975"/>
              <a:ext cx="250800" cy="103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106" y="31578"/>
                  </a:moveTo>
                  <a:cubicBezTo>
                    <a:pt x="56170" y="120000"/>
                    <a:pt x="56170" y="120000"/>
                    <a:pt x="56170" y="120000"/>
                  </a:cubicBezTo>
                  <a:cubicBezTo>
                    <a:pt x="56170" y="120000"/>
                    <a:pt x="58723" y="120000"/>
                    <a:pt x="58723" y="120000"/>
                  </a:cubicBezTo>
                  <a:cubicBezTo>
                    <a:pt x="61276" y="120000"/>
                    <a:pt x="61276" y="120000"/>
                    <a:pt x="63829" y="120000"/>
                  </a:cubicBezTo>
                  <a:cubicBezTo>
                    <a:pt x="114893" y="31578"/>
                    <a:pt x="114893" y="31578"/>
                    <a:pt x="114893" y="31578"/>
                  </a:cubicBezTo>
                  <a:cubicBezTo>
                    <a:pt x="117446" y="31578"/>
                    <a:pt x="120000" y="18947"/>
                    <a:pt x="117446" y="12631"/>
                  </a:cubicBezTo>
                  <a:cubicBezTo>
                    <a:pt x="114893" y="6315"/>
                    <a:pt x="112340" y="0"/>
                    <a:pt x="109787" y="6315"/>
                  </a:cubicBezTo>
                  <a:cubicBezTo>
                    <a:pt x="58723" y="88421"/>
                    <a:pt x="58723" y="88421"/>
                    <a:pt x="58723" y="88421"/>
                  </a:cubicBezTo>
                  <a:cubicBezTo>
                    <a:pt x="10212" y="6315"/>
                    <a:pt x="10212" y="6315"/>
                    <a:pt x="10212" y="6315"/>
                  </a:cubicBezTo>
                  <a:cubicBezTo>
                    <a:pt x="7659" y="0"/>
                    <a:pt x="5106" y="6315"/>
                    <a:pt x="2553" y="12631"/>
                  </a:cubicBezTo>
                  <a:cubicBezTo>
                    <a:pt x="0" y="18947"/>
                    <a:pt x="0" y="31578"/>
                    <a:pt x="5106" y="315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572;p39"/>
            <p:cNvSpPr/>
            <p:nvPr/>
          </p:nvSpPr>
          <p:spPr>
            <a:xfrm>
              <a:off x="8015288" y="4194175"/>
              <a:ext cx="74700" cy="52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2857" y="60000"/>
                  </a:moveTo>
                  <a:cubicBezTo>
                    <a:pt x="34285" y="0"/>
                    <a:pt x="34285" y="0"/>
                    <a:pt x="34285" y="0"/>
                  </a:cubicBezTo>
                  <a:cubicBezTo>
                    <a:pt x="25714" y="0"/>
                    <a:pt x="8571" y="0"/>
                    <a:pt x="0" y="12000"/>
                  </a:cubicBezTo>
                  <a:cubicBezTo>
                    <a:pt x="0" y="24000"/>
                    <a:pt x="0" y="48000"/>
                    <a:pt x="8571" y="60000"/>
                  </a:cubicBezTo>
                  <a:cubicBezTo>
                    <a:pt x="85714" y="120000"/>
                    <a:pt x="85714" y="120000"/>
                    <a:pt x="85714" y="120000"/>
                  </a:cubicBezTo>
                  <a:cubicBezTo>
                    <a:pt x="85714" y="120000"/>
                    <a:pt x="94285" y="120000"/>
                    <a:pt x="94285" y="120000"/>
                  </a:cubicBezTo>
                  <a:cubicBezTo>
                    <a:pt x="102857" y="120000"/>
                    <a:pt x="111428" y="108000"/>
                    <a:pt x="111428" y="108000"/>
                  </a:cubicBezTo>
                  <a:cubicBezTo>
                    <a:pt x="119999" y="84000"/>
                    <a:pt x="111428" y="72000"/>
                    <a:pt x="102857" y="6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573;p39"/>
            <p:cNvSpPr/>
            <p:nvPr/>
          </p:nvSpPr>
          <p:spPr>
            <a:xfrm>
              <a:off x="7699375" y="4440238"/>
              <a:ext cx="525600" cy="273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9999" y="0"/>
                  </a:moveTo>
                  <a:cubicBezTo>
                    <a:pt x="119999" y="4705"/>
                    <a:pt x="119999" y="7058"/>
                    <a:pt x="117551" y="7058"/>
                  </a:cubicBezTo>
                  <a:cubicBezTo>
                    <a:pt x="116326" y="9411"/>
                    <a:pt x="115102" y="7058"/>
                    <a:pt x="113877" y="4705"/>
                  </a:cubicBezTo>
                  <a:cubicBezTo>
                    <a:pt x="113877" y="4705"/>
                    <a:pt x="113877" y="2352"/>
                    <a:pt x="113877" y="2352"/>
                  </a:cubicBezTo>
                  <a:cubicBezTo>
                    <a:pt x="113877" y="42352"/>
                    <a:pt x="113877" y="42352"/>
                    <a:pt x="113877" y="42352"/>
                  </a:cubicBezTo>
                  <a:cubicBezTo>
                    <a:pt x="23265" y="42352"/>
                    <a:pt x="23265" y="42352"/>
                    <a:pt x="23265" y="42352"/>
                  </a:cubicBezTo>
                  <a:cubicBezTo>
                    <a:pt x="24489" y="44705"/>
                    <a:pt x="24489" y="49411"/>
                    <a:pt x="24489" y="54117"/>
                  </a:cubicBezTo>
                  <a:cubicBezTo>
                    <a:pt x="113877" y="54117"/>
                    <a:pt x="113877" y="54117"/>
                    <a:pt x="113877" y="54117"/>
                  </a:cubicBezTo>
                  <a:cubicBezTo>
                    <a:pt x="113877" y="82352"/>
                    <a:pt x="113877" y="82352"/>
                    <a:pt x="113877" y="82352"/>
                  </a:cubicBezTo>
                  <a:cubicBezTo>
                    <a:pt x="113877" y="96470"/>
                    <a:pt x="107755" y="108235"/>
                    <a:pt x="99183" y="108235"/>
                  </a:cubicBezTo>
                  <a:cubicBezTo>
                    <a:pt x="20816" y="108235"/>
                    <a:pt x="20816" y="108235"/>
                    <a:pt x="20816" y="108235"/>
                  </a:cubicBezTo>
                  <a:cubicBezTo>
                    <a:pt x="12244" y="108235"/>
                    <a:pt x="6122" y="96470"/>
                    <a:pt x="6122" y="82352"/>
                  </a:cubicBezTo>
                  <a:cubicBezTo>
                    <a:pt x="6122" y="77647"/>
                    <a:pt x="6122" y="77647"/>
                    <a:pt x="6122" y="77647"/>
                  </a:cubicBezTo>
                  <a:cubicBezTo>
                    <a:pt x="3673" y="77647"/>
                    <a:pt x="2448" y="75294"/>
                    <a:pt x="0" y="72941"/>
                  </a:cubicBezTo>
                  <a:cubicBezTo>
                    <a:pt x="0" y="72941"/>
                    <a:pt x="0" y="72941"/>
                    <a:pt x="0" y="72941"/>
                  </a:cubicBezTo>
                  <a:cubicBezTo>
                    <a:pt x="0" y="82352"/>
                    <a:pt x="0" y="82352"/>
                    <a:pt x="0" y="82352"/>
                  </a:cubicBezTo>
                  <a:cubicBezTo>
                    <a:pt x="0" y="103529"/>
                    <a:pt x="9795" y="120000"/>
                    <a:pt x="20816" y="120000"/>
                  </a:cubicBezTo>
                  <a:cubicBezTo>
                    <a:pt x="99183" y="120000"/>
                    <a:pt x="99183" y="120000"/>
                    <a:pt x="99183" y="120000"/>
                  </a:cubicBezTo>
                  <a:cubicBezTo>
                    <a:pt x="111428" y="120000"/>
                    <a:pt x="119999" y="103529"/>
                    <a:pt x="119999" y="82352"/>
                  </a:cubicBezTo>
                  <a:cubicBezTo>
                    <a:pt x="119999" y="0"/>
                    <a:pt x="119999" y="0"/>
                    <a:pt x="119999" y="0"/>
                  </a:cubicBezTo>
                  <a:cubicBezTo>
                    <a:pt x="119999" y="0"/>
                    <a:pt x="119999" y="0"/>
                    <a:pt x="119999" y="0"/>
                  </a:cubicBezTo>
                  <a:cubicBezTo>
                    <a:pt x="119999" y="0"/>
                    <a:pt x="119999" y="0"/>
                    <a:pt x="1199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574;p39"/>
            <p:cNvSpPr/>
            <p:nvPr/>
          </p:nvSpPr>
          <p:spPr>
            <a:xfrm>
              <a:off x="7699375" y="3806825"/>
              <a:ext cx="525600" cy="365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9183" y="0"/>
                  </a:moveTo>
                  <a:cubicBezTo>
                    <a:pt x="20816" y="0"/>
                    <a:pt x="20816" y="0"/>
                    <a:pt x="20816" y="0"/>
                  </a:cubicBezTo>
                  <a:cubicBezTo>
                    <a:pt x="9795" y="0"/>
                    <a:pt x="0" y="12352"/>
                    <a:pt x="0" y="30000"/>
                  </a:cubicBezTo>
                  <a:cubicBezTo>
                    <a:pt x="0" y="118235"/>
                    <a:pt x="0" y="118235"/>
                    <a:pt x="0" y="118235"/>
                  </a:cubicBezTo>
                  <a:cubicBezTo>
                    <a:pt x="2448" y="118235"/>
                    <a:pt x="4897" y="118235"/>
                    <a:pt x="6122" y="120000"/>
                  </a:cubicBezTo>
                  <a:cubicBezTo>
                    <a:pt x="6122" y="58235"/>
                    <a:pt x="6122" y="58235"/>
                    <a:pt x="6122" y="58235"/>
                  </a:cubicBezTo>
                  <a:cubicBezTo>
                    <a:pt x="113877" y="58235"/>
                    <a:pt x="113877" y="58235"/>
                    <a:pt x="113877" y="58235"/>
                  </a:cubicBezTo>
                  <a:cubicBezTo>
                    <a:pt x="113877" y="93529"/>
                    <a:pt x="113877" y="93529"/>
                    <a:pt x="113877" y="93529"/>
                  </a:cubicBezTo>
                  <a:cubicBezTo>
                    <a:pt x="116326" y="91764"/>
                    <a:pt x="118775" y="90000"/>
                    <a:pt x="119999" y="90000"/>
                  </a:cubicBezTo>
                  <a:cubicBezTo>
                    <a:pt x="119999" y="30000"/>
                    <a:pt x="119999" y="30000"/>
                    <a:pt x="119999" y="30000"/>
                  </a:cubicBezTo>
                  <a:cubicBezTo>
                    <a:pt x="119999" y="12352"/>
                    <a:pt x="111428" y="0"/>
                    <a:pt x="99183" y="0"/>
                  </a:cubicBezTo>
                  <a:close/>
                  <a:moveTo>
                    <a:pt x="113877" y="49411"/>
                  </a:moveTo>
                  <a:cubicBezTo>
                    <a:pt x="6122" y="49411"/>
                    <a:pt x="6122" y="49411"/>
                    <a:pt x="6122" y="49411"/>
                  </a:cubicBezTo>
                  <a:cubicBezTo>
                    <a:pt x="6122" y="30000"/>
                    <a:pt x="6122" y="30000"/>
                    <a:pt x="6122" y="30000"/>
                  </a:cubicBezTo>
                  <a:cubicBezTo>
                    <a:pt x="6122" y="17647"/>
                    <a:pt x="12244" y="8823"/>
                    <a:pt x="20816" y="8823"/>
                  </a:cubicBezTo>
                  <a:cubicBezTo>
                    <a:pt x="99183" y="8823"/>
                    <a:pt x="99183" y="8823"/>
                    <a:pt x="99183" y="8823"/>
                  </a:cubicBezTo>
                  <a:cubicBezTo>
                    <a:pt x="107755" y="8823"/>
                    <a:pt x="113877" y="17647"/>
                    <a:pt x="113877" y="30000"/>
                  </a:cubicBezTo>
                  <a:lnTo>
                    <a:pt x="113877" y="494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575;p39"/>
            <p:cNvSpPr/>
            <p:nvPr/>
          </p:nvSpPr>
          <p:spPr>
            <a:xfrm>
              <a:off x="7854950" y="4611688"/>
              <a:ext cx="2190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1219" y="120000"/>
                  </a:moveTo>
                  <a:cubicBezTo>
                    <a:pt x="114146" y="120000"/>
                    <a:pt x="120000" y="96000"/>
                    <a:pt x="120000" y="72000"/>
                  </a:cubicBezTo>
                  <a:cubicBezTo>
                    <a:pt x="120000" y="24000"/>
                    <a:pt x="114146" y="0"/>
                    <a:pt x="111219" y="0"/>
                  </a:cubicBezTo>
                  <a:cubicBezTo>
                    <a:pt x="5853" y="0"/>
                    <a:pt x="5853" y="0"/>
                    <a:pt x="5853" y="0"/>
                  </a:cubicBezTo>
                  <a:cubicBezTo>
                    <a:pt x="2926" y="0"/>
                    <a:pt x="0" y="24000"/>
                    <a:pt x="0" y="72000"/>
                  </a:cubicBezTo>
                  <a:cubicBezTo>
                    <a:pt x="0" y="96000"/>
                    <a:pt x="2926" y="120000"/>
                    <a:pt x="5853" y="120000"/>
                  </a:cubicBezTo>
                  <a:lnTo>
                    <a:pt x="111219" y="12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576;p39"/>
            <p:cNvSpPr/>
            <p:nvPr/>
          </p:nvSpPr>
          <p:spPr>
            <a:xfrm>
              <a:off x="7929563" y="3865563"/>
              <a:ext cx="65100" cy="65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cubicBezTo>
                    <a:pt x="30000" y="0"/>
                    <a:pt x="0" y="20000"/>
                    <a:pt x="0" y="60000"/>
                  </a:cubicBezTo>
                  <a:cubicBezTo>
                    <a:pt x="0" y="90000"/>
                    <a:pt x="30000" y="120000"/>
                    <a:pt x="60000" y="120000"/>
                  </a:cubicBezTo>
                  <a:cubicBezTo>
                    <a:pt x="100000" y="120000"/>
                    <a:pt x="120000" y="90000"/>
                    <a:pt x="120000" y="60000"/>
                  </a:cubicBezTo>
                  <a:cubicBezTo>
                    <a:pt x="120000" y="20000"/>
                    <a:pt x="100000" y="0"/>
                    <a:pt x="60000" y="0"/>
                  </a:cubicBezTo>
                  <a:close/>
                  <a:moveTo>
                    <a:pt x="60000" y="70000"/>
                  </a:moveTo>
                  <a:cubicBezTo>
                    <a:pt x="60000" y="70000"/>
                    <a:pt x="50000" y="60000"/>
                    <a:pt x="50000" y="60000"/>
                  </a:cubicBezTo>
                  <a:cubicBezTo>
                    <a:pt x="50000" y="50000"/>
                    <a:pt x="60000" y="50000"/>
                    <a:pt x="60000" y="50000"/>
                  </a:cubicBezTo>
                  <a:cubicBezTo>
                    <a:pt x="70000" y="50000"/>
                    <a:pt x="70000" y="50000"/>
                    <a:pt x="70000" y="60000"/>
                  </a:cubicBezTo>
                  <a:cubicBezTo>
                    <a:pt x="70000" y="60000"/>
                    <a:pt x="70000" y="70000"/>
                    <a:pt x="60000" y="7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577;p39"/>
            <p:cNvSpPr/>
            <p:nvPr/>
          </p:nvSpPr>
          <p:spPr>
            <a:xfrm>
              <a:off x="6662738" y="4949825"/>
              <a:ext cx="566700" cy="681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6603" y="0"/>
                  </a:moveTo>
                  <a:cubicBezTo>
                    <a:pt x="2264" y="0"/>
                    <a:pt x="2264" y="0"/>
                    <a:pt x="2264" y="0"/>
                  </a:cubicBezTo>
                  <a:cubicBezTo>
                    <a:pt x="1132" y="0"/>
                    <a:pt x="0" y="944"/>
                    <a:pt x="0" y="1889"/>
                  </a:cubicBezTo>
                  <a:cubicBezTo>
                    <a:pt x="0" y="117165"/>
                    <a:pt x="0" y="117165"/>
                    <a:pt x="0" y="117165"/>
                  </a:cubicBezTo>
                  <a:cubicBezTo>
                    <a:pt x="0" y="119055"/>
                    <a:pt x="1132" y="120000"/>
                    <a:pt x="2264" y="120000"/>
                  </a:cubicBezTo>
                  <a:cubicBezTo>
                    <a:pt x="116603" y="120000"/>
                    <a:pt x="116603" y="120000"/>
                    <a:pt x="116603" y="120000"/>
                  </a:cubicBezTo>
                  <a:cubicBezTo>
                    <a:pt x="118867" y="120000"/>
                    <a:pt x="120000" y="119055"/>
                    <a:pt x="120000" y="117165"/>
                  </a:cubicBezTo>
                  <a:cubicBezTo>
                    <a:pt x="120000" y="1889"/>
                    <a:pt x="120000" y="1889"/>
                    <a:pt x="120000" y="1889"/>
                  </a:cubicBezTo>
                  <a:cubicBezTo>
                    <a:pt x="120000" y="944"/>
                    <a:pt x="118867" y="0"/>
                    <a:pt x="116603" y="0"/>
                  </a:cubicBezTo>
                  <a:close/>
                  <a:moveTo>
                    <a:pt x="96226" y="11338"/>
                  </a:moveTo>
                  <a:cubicBezTo>
                    <a:pt x="97358" y="11338"/>
                    <a:pt x="99622" y="13228"/>
                    <a:pt x="99622" y="14173"/>
                  </a:cubicBezTo>
                  <a:cubicBezTo>
                    <a:pt x="99622" y="16062"/>
                    <a:pt x="97358" y="17007"/>
                    <a:pt x="96226" y="17007"/>
                  </a:cubicBezTo>
                  <a:cubicBezTo>
                    <a:pt x="93962" y="17007"/>
                    <a:pt x="92830" y="16062"/>
                    <a:pt x="92830" y="14173"/>
                  </a:cubicBezTo>
                  <a:cubicBezTo>
                    <a:pt x="92830" y="13228"/>
                    <a:pt x="93962" y="11338"/>
                    <a:pt x="96226" y="11338"/>
                  </a:cubicBezTo>
                  <a:close/>
                  <a:moveTo>
                    <a:pt x="72452" y="11338"/>
                  </a:moveTo>
                  <a:cubicBezTo>
                    <a:pt x="73584" y="11338"/>
                    <a:pt x="74716" y="13228"/>
                    <a:pt x="74716" y="14173"/>
                  </a:cubicBezTo>
                  <a:cubicBezTo>
                    <a:pt x="74716" y="16062"/>
                    <a:pt x="73584" y="17007"/>
                    <a:pt x="72452" y="17007"/>
                  </a:cubicBezTo>
                  <a:cubicBezTo>
                    <a:pt x="70188" y="17007"/>
                    <a:pt x="69056" y="16062"/>
                    <a:pt x="69056" y="14173"/>
                  </a:cubicBezTo>
                  <a:cubicBezTo>
                    <a:pt x="69056" y="13228"/>
                    <a:pt x="70188" y="11338"/>
                    <a:pt x="72452" y="11338"/>
                  </a:cubicBezTo>
                  <a:close/>
                  <a:moveTo>
                    <a:pt x="47547" y="11338"/>
                  </a:moveTo>
                  <a:cubicBezTo>
                    <a:pt x="49811" y="11338"/>
                    <a:pt x="50943" y="13228"/>
                    <a:pt x="50943" y="14173"/>
                  </a:cubicBezTo>
                  <a:cubicBezTo>
                    <a:pt x="50943" y="16062"/>
                    <a:pt x="49811" y="17007"/>
                    <a:pt x="47547" y="17007"/>
                  </a:cubicBezTo>
                  <a:cubicBezTo>
                    <a:pt x="46415" y="17007"/>
                    <a:pt x="44150" y="16062"/>
                    <a:pt x="44150" y="14173"/>
                  </a:cubicBezTo>
                  <a:cubicBezTo>
                    <a:pt x="44150" y="13228"/>
                    <a:pt x="46415" y="11338"/>
                    <a:pt x="47547" y="11338"/>
                  </a:cubicBezTo>
                  <a:close/>
                  <a:moveTo>
                    <a:pt x="23773" y="11338"/>
                  </a:moveTo>
                  <a:cubicBezTo>
                    <a:pt x="26037" y="11338"/>
                    <a:pt x="27169" y="13228"/>
                    <a:pt x="27169" y="14173"/>
                  </a:cubicBezTo>
                  <a:cubicBezTo>
                    <a:pt x="27169" y="16062"/>
                    <a:pt x="26037" y="17007"/>
                    <a:pt x="23773" y="17007"/>
                  </a:cubicBezTo>
                  <a:cubicBezTo>
                    <a:pt x="21509" y="17007"/>
                    <a:pt x="20377" y="16062"/>
                    <a:pt x="20377" y="14173"/>
                  </a:cubicBezTo>
                  <a:cubicBezTo>
                    <a:pt x="20377" y="13228"/>
                    <a:pt x="21509" y="11338"/>
                    <a:pt x="23773" y="11338"/>
                  </a:cubicBezTo>
                  <a:close/>
                  <a:moveTo>
                    <a:pt x="114339" y="115275"/>
                  </a:moveTo>
                  <a:cubicBezTo>
                    <a:pt x="5660" y="115275"/>
                    <a:pt x="5660" y="115275"/>
                    <a:pt x="5660" y="115275"/>
                  </a:cubicBezTo>
                  <a:cubicBezTo>
                    <a:pt x="5660" y="4724"/>
                    <a:pt x="5660" y="4724"/>
                    <a:pt x="5660" y="4724"/>
                  </a:cubicBezTo>
                  <a:cubicBezTo>
                    <a:pt x="21509" y="4724"/>
                    <a:pt x="21509" y="4724"/>
                    <a:pt x="21509" y="4724"/>
                  </a:cubicBezTo>
                  <a:cubicBezTo>
                    <a:pt x="21509" y="7559"/>
                    <a:pt x="21509" y="7559"/>
                    <a:pt x="21509" y="7559"/>
                  </a:cubicBezTo>
                  <a:cubicBezTo>
                    <a:pt x="16981" y="8503"/>
                    <a:pt x="14716" y="11338"/>
                    <a:pt x="14716" y="14173"/>
                  </a:cubicBezTo>
                  <a:cubicBezTo>
                    <a:pt x="14716" y="18897"/>
                    <a:pt x="19245" y="21732"/>
                    <a:pt x="23773" y="21732"/>
                  </a:cubicBezTo>
                  <a:cubicBezTo>
                    <a:pt x="28301" y="21732"/>
                    <a:pt x="32830" y="18897"/>
                    <a:pt x="32830" y="14173"/>
                  </a:cubicBezTo>
                  <a:cubicBezTo>
                    <a:pt x="32830" y="11338"/>
                    <a:pt x="30566" y="8503"/>
                    <a:pt x="27169" y="7559"/>
                  </a:cubicBezTo>
                  <a:cubicBezTo>
                    <a:pt x="27169" y="4724"/>
                    <a:pt x="27169" y="4724"/>
                    <a:pt x="27169" y="4724"/>
                  </a:cubicBezTo>
                  <a:cubicBezTo>
                    <a:pt x="45283" y="4724"/>
                    <a:pt x="45283" y="4724"/>
                    <a:pt x="45283" y="4724"/>
                  </a:cubicBezTo>
                  <a:cubicBezTo>
                    <a:pt x="45283" y="7559"/>
                    <a:pt x="45283" y="7559"/>
                    <a:pt x="45283" y="7559"/>
                  </a:cubicBezTo>
                  <a:cubicBezTo>
                    <a:pt x="41886" y="8503"/>
                    <a:pt x="38490" y="11338"/>
                    <a:pt x="38490" y="14173"/>
                  </a:cubicBezTo>
                  <a:cubicBezTo>
                    <a:pt x="38490" y="18897"/>
                    <a:pt x="43018" y="21732"/>
                    <a:pt x="47547" y="21732"/>
                  </a:cubicBezTo>
                  <a:cubicBezTo>
                    <a:pt x="53207" y="21732"/>
                    <a:pt x="56603" y="18897"/>
                    <a:pt x="56603" y="14173"/>
                  </a:cubicBezTo>
                  <a:cubicBezTo>
                    <a:pt x="56603" y="11338"/>
                    <a:pt x="54339" y="8503"/>
                    <a:pt x="50943" y="7559"/>
                  </a:cubicBezTo>
                  <a:cubicBezTo>
                    <a:pt x="50943" y="4724"/>
                    <a:pt x="50943" y="4724"/>
                    <a:pt x="50943" y="4724"/>
                  </a:cubicBezTo>
                  <a:cubicBezTo>
                    <a:pt x="69056" y="4724"/>
                    <a:pt x="69056" y="4724"/>
                    <a:pt x="69056" y="4724"/>
                  </a:cubicBezTo>
                  <a:cubicBezTo>
                    <a:pt x="69056" y="7559"/>
                    <a:pt x="69056" y="7559"/>
                    <a:pt x="69056" y="7559"/>
                  </a:cubicBezTo>
                  <a:cubicBezTo>
                    <a:pt x="65660" y="8503"/>
                    <a:pt x="63396" y="11338"/>
                    <a:pt x="63396" y="14173"/>
                  </a:cubicBezTo>
                  <a:cubicBezTo>
                    <a:pt x="63396" y="18897"/>
                    <a:pt x="66792" y="21732"/>
                    <a:pt x="72452" y="21732"/>
                  </a:cubicBezTo>
                  <a:cubicBezTo>
                    <a:pt x="76981" y="21732"/>
                    <a:pt x="80377" y="18897"/>
                    <a:pt x="80377" y="14173"/>
                  </a:cubicBezTo>
                  <a:cubicBezTo>
                    <a:pt x="80377" y="11338"/>
                    <a:pt x="78113" y="8503"/>
                    <a:pt x="74716" y="7559"/>
                  </a:cubicBezTo>
                  <a:cubicBezTo>
                    <a:pt x="74716" y="4724"/>
                    <a:pt x="74716" y="4724"/>
                    <a:pt x="74716" y="4724"/>
                  </a:cubicBezTo>
                  <a:cubicBezTo>
                    <a:pt x="92830" y="4724"/>
                    <a:pt x="92830" y="4724"/>
                    <a:pt x="92830" y="4724"/>
                  </a:cubicBezTo>
                  <a:cubicBezTo>
                    <a:pt x="92830" y="7559"/>
                    <a:pt x="92830" y="7559"/>
                    <a:pt x="92830" y="7559"/>
                  </a:cubicBezTo>
                  <a:cubicBezTo>
                    <a:pt x="89433" y="8503"/>
                    <a:pt x="87169" y="11338"/>
                    <a:pt x="87169" y="14173"/>
                  </a:cubicBezTo>
                  <a:cubicBezTo>
                    <a:pt x="87169" y="18897"/>
                    <a:pt x="90566" y="21732"/>
                    <a:pt x="96226" y="21732"/>
                  </a:cubicBezTo>
                  <a:cubicBezTo>
                    <a:pt x="100754" y="21732"/>
                    <a:pt x="105283" y="18897"/>
                    <a:pt x="105283" y="14173"/>
                  </a:cubicBezTo>
                  <a:cubicBezTo>
                    <a:pt x="105283" y="11338"/>
                    <a:pt x="101886" y="8503"/>
                    <a:pt x="98490" y="7559"/>
                  </a:cubicBezTo>
                  <a:cubicBezTo>
                    <a:pt x="98490" y="4724"/>
                    <a:pt x="98490" y="4724"/>
                    <a:pt x="98490" y="4724"/>
                  </a:cubicBezTo>
                  <a:cubicBezTo>
                    <a:pt x="114339" y="4724"/>
                    <a:pt x="114339" y="4724"/>
                    <a:pt x="114339" y="4724"/>
                  </a:cubicBezTo>
                  <a:lnTo>
                    <a:pt x="114339" y="1152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578;p39"/>
            <p:cNvSpPr/>
            <p:nvPr/>
          </p:nvSpPr>
          <p:spPr>
            <a:xfrm>
              <a:off x="6764338" y="5132388"/>
              <a:ext cx="101700" cy="85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263" y="112500"/>
                  </a:moveTo>
                  <a:cubicBezTo>
                    <a:pt x="25263" y="120000"/>
                    <a:pt x="31578" y="120000"/>
                    <a:pt x="37894" y="120000"/>
                  </a:cubicBezTo>
                  <a:cubicBezTo>
                    <a:pt x="37894" y="120000"/>
                    <a:pt x="44210" y="120000"/>
                    <a:pt x="50526" y="112500"/>
                  </a:cubicBezTo>
                  <a:cubicBezTo>
                    <a:pt x="113684" y="37500"/>
                    <a:pt x="113684" y="37500"/>
                    <a:pt x="113684" y="37500"/>
                  </a:cubicBezTo>
                  <a:cubicBezTo>
                    <a:pt x="120000" y="30000"/>
                    <a:pt x="120000" y="15000"/>
                    <a:pt x="113684" y="7500"/>
                  </a:cubicBezTo>
                  <a:cubicBezTo>
                    <a:pt x="107368" y="0"/>
                    <a:pt x="101052" y="0"/>
                    <a:pt x="94736" y="7500"/>
                  </a:cubicBezTo>
                  <a:cubicBezTo>
                    <a:pt x="37894" y="75000"/>
                    <a:pt x="37894" y="75000"/>
                    <a:pt x="37894" y="75000"/>
                  </a:cubicBezTo>
                  <a:cubicBezTo>
                    <a:pt x="31578" y="67500"/>
                    <a:pt x="31578" y="67500"/>
                    <a:pt x="31578" y="67500"/>
                  </a:cubicBezTo>
                  <a:cubicBezTo>
                    <a:pt x="25263" y="60000"/>
                    <a:pt x="12631" y="60000"/>
                    <a:pt x="6315" y="67500"/>
                  </a:cubicBezTo>
                  <a:cubicBezTo>
                    <a:pt x="0" y="75000"/>
                    <a:pt x="0" y="90000"/>
                    <a:pt x="6315" y="90000"/>
                  </a:cubicBezTo>
                  <a:lnTo>
                    <a:pt x="25263" y="1125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579;p39"/>
            <p:cNvSpPr/>
            <p:nvPr/>
          </p:nvSpPr>
          <p:spPr>
            <a:xfrm>
              <a:off x="6764338" y="5245100"/>
              <a:ext cx="101700" cy="85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263" y="112500"/>
                  </a:moveTo>
                  <a:cubicBezTo>
                    <a:pt x="25263" y="120000"/>
                    <a:pt x="31578" y="120000"/>
                    <a:pt x="37894" y="120000"/>
                  </a:cubicBezTo>
                  <a:cubicBezTo>
                    <a:pt x="37894" y="120000"/>
                    <a:pt x="44210" y="120000"/>
                    <a:pt x="50526" y="112500"/>
                  </a:cubicBezTo>
                  <a:cubicBezTo>
                    <a:pt x="113684" y="37500"/>
                    <a:pt x="113684" y="37500"/>
                    <a:pt x="113684" y="37500"/>
                  </a:cubicBezTo>
                  <a:cubicBezTo>
                    <a:pt x="120000" y="30000"/>
                    <a:pt x="120000" y="15000"/>
                    <a:pt x="113684" y="7500"/>
                  </a:cubicBezTo>
                  <a:cubicBezTo>
                    <a:pt x="107368" y="0"/>
                    <a:pt x="101052" y="0"/>
                    <a:pt x="94736" y="7500"/>
                  </a:cubicBezTo>
                  <a:cubicBezTo>
                    <a:pt x="37894" y="75000"/>
                    <a:pt x="37894" y="75000"/>
                    <a:pt x="37894" y="75000"/>
                  </a:cubicBezTo>
                  <a:cubicBezTo>
                    <a:pt x="31578" y="67500"/>
                    <a:pt x="31578" y="67500"/>
                    <a:pt x="31578" y="67500"/>
                  </a:cubicBezTo>
                  <a:cubicBezTo>
                    <a:pt x="25263" y="60000"/>
                    <a:pt x="12631" y="60000"/>
                    <a:pt x="6315" y="67500"/>
                  </a:cubicBezTo>
                  <a:cubicBezTo>
                    <a:pt x="0" y="75000"/>
                    <a:pt x="0" y="90000"/>
                    <a:pt x="6315" y="97500"/>
                  </a:cubicBezTo>
                  <a:lnTo>
                    <a:pt x="25263" y="1125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580;p39"/>
            <p:cNvSpPr/>
            <p:nvPr/>
          </p:nvSpPr>
          <p:spPr>
            <a:xfrm>
              <a:off x="6892925" y="5154613"/>
              <a:ext cx="246000" cy="52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434" y="84000"/>
                  </a:moveTo>
                  <a:cubicBezTo>
                    <a:pt x="15652" y="72000"/>
                    <a:pt x="20869" y="60000"/>
                    <a:pt x="28695" y="60000"/>
                  </a:cubicBezTo>
                  <a:cubicBezTo>
                    <a:pt x="28695" y="60000"/>
                    <a:pt x="28695" y="60000"/>
                    <a:pt x="28695" y="60000"/>
                  </a:cubicBezTo>
                  <a:cubicBezTo>
                    <a:pt x="28695" y="60000"/>
                    <a:pt x="28695" y="72000"/>
                    <a:pt x="28695" y="72000"/>
                  </a:cubicBezTo>
                  <a:cubicBezTo>
                    <a:pt x="31304" y="96000"/>
                    <a:pt x="39130" y="120000"/>
                    <a:pt x="46956" y="120000"/>
                  </a:cubicBezTo>
                  <a:cubicBezTo>
                    <a:pt x="49565" y="120000"/>
                    <a:pt x="49565" y="108000"/>
                    <a:pt x="52173" y="108000"/>
                  </a:cubicBezTo>
                  <a:cubicBezTo>
                    <a:pt x="57391" y="108000"/>
                    <a:pt x="62608" y="96000"/>
                    <a:pt x="65217" y="84000"/>
                  </a:cubicBezTo>
                  <a:cubicBezTo>
                    <a:pt x="67826" y="84000"/>
                    <a:pt x="67826" y="72000"/>
                    <a:pt x="70434" y="72000"/>
                  </a:cubicBezTo>
                  <a:cubicBezTo>
                    <a:pt x="73043" y="60000"/>
                    <a:pt x="78260" y="60000"/>
                    <a:pt x="80869" y="60000"/>
                  </a:cubicBezTo>
                  <a:cubicBezTo>
                    <a:pt x="83478" y="60000"/>
                    <a:pt x="83478" y="72000"/>
                    <a:pt x="86086" y="72000"/>
                  </a:cubicBezTo>
                  <a:cubicBezTo>
                    <a:pt x="88695" y="84000"/>
                    <a:pt x="88695" y="96000"/>
                    <a:pt x="91304" y="96000"/>
                  </a:cubicBezTo>
                  <a:cubicBezTo>
                    <a:pt x="99130" y="120000"/>
                    <a:pt x="109565" y="108000"/>
                    <a:pt x="117391" y="84000"/>
                  </a:cubicBezTo>
                  <a:cubicBezTo>
                    <a:pt x="120000" y="72000"/>
                    <a:pt x="120000" y="48000"/>
                    <a:pt x="117391" y="36000"/>
                  </a:cubicBezTo>
                  <a:cubicBezTo>
                    <a:pt x="114782" y="24000"/>
                    <a:pt x="109565" y="24000"/>
                    <a:pt x="106956" y="36000"/>
                  </a:cubicBezTo>
                  <a:cubicBezTo>
                    <a:pt x="104347" y="48000"/>
                    <a:pt x="101739" y="48000"/>
                    <a:pt x="99130" y="48000"/>
                  </a:cubicBezTo>
                  <a:cubicBezTo>
                    <a:pt x="96521" y="48000"/>
                    <a:pt x="96521" y="36000"/>
                    <a:pt x="93913" y="36000"/>
                  </a:cubicBezTo>
                  <a:cubicBezTo>
                    <a:pt x="91304" y="24000"/>
                    <a:pt x="91304" y="12000"/>
                    <a:pt x="86086" y="12000"/>
                  </a:cubicBezTo>
                  <a:cubicBezTo>
                    <a:pt x="80869" y="0"/>
                    <a:pt x="73043" y="0"/>
                    <a:pt x="65217" y="24000"/>
                  </a:cubicBezTo>
                  <a:cubicBezTo>
                    <a:pt x="62608" y="24000"/>
                    <a:pt x="60000" y="24000"/>
                    <a:pt x="60000" y="36000"/>
                  </a:cubicBezTo>
                  <a:cubicBezTo>
                    <a:pt x="54782" y="36000"/>
                    <a:pt x="52173" y="48000"/>
                    <a:pt x="49565" y="48000"/>
                  </a:cubicBezTo>
                  <a:cubicBezTo>
                    <a:pt x="44347" y="60000"/>
                    <a:pt x="41739" y="48000"/>
                    <a:pt x="41739" y="48000"/>
                  </a:cubicBezTo>
                  <a:cubicBezTo>
                    <a:pt x="39130" y="48000"/>
                    <a:pt x="39130" y="36000"/>
                    <a:pt x="39130" y="36000"/>
                  </a:cubicBezTo>
                  <a:cubicBezTo>
                    <a:pt x="39130" y="24000"/>
                    <a:pt x="36521" y="12000"/>
                    <a:pt x="33913" y="0"/>
                  </a:cubicBezTo>
                  <a:cubicBezTo>
                    <a:pt x="31304" y="0"/>
                    <a:pt x="28695" y="0"/>
                    <a:pt x="26086" y="0"/>
                  </a:cubicBezTo>
                  <a:cubicBezTo>
                    <a:pt x="18260" y="0"/>
                    <a:pt x="10434" y="12000"/>
                    <a:pt x="5217" y="36000"/>
                  </a:cubicBezTo>
                  <a:cubicBezTo>
                    <a:pt x="2608" y="48000"/>
                    <a:pt x="0" y="60000"/>
                    <a:pt x="2608" y="84000"/>
                  </a:cubicBezTo>
                  <a:cubicBezTo>
                    <a:pt x="5217" y="96000"/>
                    <a:pt x="7826" y="96000"/>
                    <a:pt x="10434" y="840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581;p39"/>
            <p:cNvSpPr/>
            <p:nvPr/>
          </p:nvSpPr>
          <p:spPr>
            <a:xfrm>
              <a:off x="6881813" y="5256213"/>
              <a:ext cx="273000" cy="63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352" y="110000"/>
                  </a:moveTo>
                  <a:cubicBezTo>
                    <a:pt x="4705" y="120000"/>
                    <a:pt x="4705" y="120000"/>
                    <a:pt x="7058" y="120000"/>
                  </a:cubicBezTo>
                  <a:cubicBezTo>
                    <a:pt x="9411" y="120000"/>
                    <a:pt x="9411" y="110000"/>
                    <a:pt x="11764" y="110000"/>
                  </a:cubicBezTo>
                  <a:cubicBezTo>
                    <a:pt x="14117" y="90000"/>
                    <a:pt x="18823" y="80000"/>
                    <a:pt x="23529" y="80000"/>
                  </a:cubicBezTo>
                  <a:cubicBezTo>
                    <a:pt x="23529" y="80000"/>
                    <a:pt x="23529" y="80000"/>
                    <a:pt x="25882" y="80000"/>
                  </a:cubicBezTo>
                  <a:cubicBezTo>
                    <a:pt x="25882" y="80000"/>
                    <a:pt x="25882" y="80000"/>
                    <a:pt x="25882" y="80000"/>
                  </a:cubicBezTo>
                  <a:cubicBezTo>
                    <a:pt x="25882" y="80000"/>
                    <a:pt x="25882" y="80000"/>
                    <a:pt x="25882" y="80000"/>
                  </a:cubicBezTo>
                  <a:cubicBezTo>
                    <a:pt x="25882" y="80000"/>
                    <a:pt x="28235" y="90000"/>
                    <a:pt x="28235" y="90000"/>
                  </a:cubicBezTo>
                  <a:cubicBezTo>
                    <a:pt x="32941" y="100000"/>
                    <a:pt x="40000" y="100000"/>
                    <a:pt x="47058" y="90000"/>
                  </a:cubicBezTo>
                  <a:cubicBezTo>
                    <a:pt x="49411" y="80000"/>
                    <a:pt x="51764" y="80000"/>
                    <a:pt x="54117" y="70000"/>
                  </a:cubicBezTo>
                  <a:cubicBezTo>
                    <a:pt x="54117" y="60000"/>
                    <a:pt x="56470" y="60000"/>
                    <a:pt x="58823" y="60000"/>
                  </a:cubicBezTo>
                  <a:cubicBezTo>
                    <a:pt x="61176" y="50000"/>
                    <a:pt x="63529" y="50000"/>
                    <a:pt x="65882" y="60000"/>
                  </a:cubicBezTo>
                  <a:cubicBezTo>
                    <a:pt x="65882" y="60000"/>
                    <a:pt x="65882" y="60000"/>
                    <a:pt x="65882" y="60000"/>
                  </a:cubicBezTo>
                  <a:cubicBezTo>
                    <a:pt x="65882" y="70000"/>
                    <a:pt x="68235" y="80000"/>
                    <a:pt x="70588" y="90000"/>
                  </a:cubicBezTo>
                  <a:cubicBezTo>
                    <a:pt x="72941" y="100000"/>
                    <a:pt x="75294" y="100000"/>
                    <a:pt x="77647" y="100000"/>
                  </a:cubicBezTo>
                  <a:cubicBezTo>
                    <a:pt x="89411" y="110000"/>
                    <a:pt x="103529" y="100000"/>
                    <a:pt x="115294" y="90000"/>
                  </a:cubicBezTo>
                  <a:cubicBezTo>
                    <a:pt x="117647" y="90000"/>
                    <a:pt x="120000" y="80000"/>
                    <a:pt x="120000" y="60000"/>
                  </a:cubicBezTo>
                  <a:cubicBezTo>
                    <a:pt x="117647" y="50000"/>
                    <a:pt x="115294" y="40000"/>
                    <a:pt x="112941" y="40000"/>
                  </a:cubicBezTo>
                  <a:cubicBezTo>
                    <a:pt x="101176" y="50000"/>
                    <a:pt x="89411" y="60000"/>
                    <a:pt x="77647" y="50000"/>
                  </a:cubicBezTo>
                  <a:cubicBezTo>
                    <a:pt x="77647" y="50000"/>
                    <a:pt x="77647" y="50000"/>
                    <a:pt x="77647" y="50000"/>
                  </a:cubicBezTo>
                  <a:cubicBezTo>
                    <a:pt x="77647" y="50000"/>
                    <a:pt x="77647" y="50000"/>
                    <a:pt x="77647" y="50000"/>
                  </a:cubicBezTo>
                  <a:cubicBezTo>
                    <a:pt x="75294" y="40000"/>
                    <a:pt x="75294" y="40000"/>
                    <a:pt x="75294" y="30000"/>
                  </a:cubicBezTo>
                  <a:cubicBezTo>
                    <a:pt x="70588" y="0"/>
                    <a:pt x="61176" y="0"/>
                    <a:pt x="54117" y="10000"/>
                  </a:cubicBezTo>
                  <a:cubicBezTo>
                    <a:pt x="51764" y="10000"/>
                    <a:pt x="49411" y="20000"/>
                    <a:pt x="47058" y="30000"/>
                  </a:cubicBezTo>
                  <a:cubicBezTo>
                    <a:pt x="44705" y="30000"/>
                    <a:pt x="42352" y="40000"/>
                    <a:pt x="42352" y="40000"/>
                  </a:cubicBezTo>
                  <a:cubicBezTo>
                    <a:pt x="40000" y="50000"/>
                    <a:pt x="35294" y="50000"/>
                    <a:pt x="35294" y="50000"/>
                  </a:cubicBezTo>
                  <a:cubicBezTo>
                    <a:pt x="35294" y="50000"/>
                    <a:pt x="35294" y="40000"/>
                    <a:pt x="32941" y="40000"/>
                  </a:cubicBezTo>
                  <a:cubicBezTo>
                    <a:pt x="32941" y="40000"/>
                    <a:pt x="32941" y="40000"/>
                    <a:pt x="30588" y="30000"/>
                  </a:cubicBezTo>
                  <a:cubicBezTo>
                    <a:pt x="28235" y="30000"/>
                    <a:pt x="25882" y="30000"/>
                    <a:pt x="23529" y="30000"/>
                  </a:cubicBezTo>
                  <a:cubicBezTo>
                    <a:pt x="14117" y="30000"/>
                    <a:pt x="7058" y="50000"/>
                    <a:pt x="2352" y="80000"/>
                  </a:cubicBezTo>
                  <a:cubicBezTo>
                    <a:pt x="0" y="90000"/>
                    <a:pt x="0" y="100000"/>
                    <a:pt x="2352" y="1100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582;p39"/>
            <p:cNvSpPr/>
            <p:nvPr/>
          </p:nvSpPr>
          <p:spPr>
            <a:xfrm>
              <a:off x="6753225" y="5400675"/>
              <a:ext cx="406500" cy="92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3684" y="49411"/>
                  </a:moveTo>
                  <a:cubicBezTo>
                    <a:pt x="112105" y="49411"/>
                    <a:pt x="110526" y="42352"/>
                    <a:pt x="110526" y="42352"/>
                  </a:cubicBezTo>
                  <a:cubicBezTo>
                    <a:pt x="108947" y="42352"/>
                    <a:pt x="105789" y="35294"/>
                    <a:pt x="104210" y="35294"/>
                  </a:cubicBezTo>
                  <a:cubicBezTo>
                    <a:pt x="99473" y="35294"/>
                    <a:pt x="96315" y="42352"/>
                    <a:pt x="94736" y="56470"/>
                  </a:cubicBezTo>
                  <a:cubicBezTo>
                    <a:pt x="93157" y="56470"/>
                    <a:pt x="93157" y="56470"/>
                    <a:pt x="93157" y="56470"/>
                  </a:cubicBezTo>
                  <a:cubicBezTo>
                    <a:pt x="91578" y="63529"/>
                    <a:pt x="90000" y="63529"/>
                    <a:pt x="88421" y="63529"/>
                  </a:cubicBezTo>
                  <a:cubicBezTo>
                    <a:pt x="88421" y="63529"/>
                    <a:pt x="90000" y="56470"/>
                    <a:pt x="90000" y="49411"/>
                  </a:cubicBezTo>
                  <a:cubicBezTo>
                    <a:pt x="90000" y="35294"/>
                    <a:pt x="91578" y="21176"/>
                    <a:pt x="88421" y="7058"/>
                  </a:cubicBezTo>
                  <a:cubicBezTo>
                    <a:pt x="88421" y="0"/>
                    <a:pt x="85263" y="0"/>
                    <a:pt x="83684" y="0"/>
                  </a:cubicBezTo>
                  <a:cubicBezTo>
                    <a:pt x="48947" y="77647"/>
                    <a:pt x="48947" y="77647"/>
                    <a:pt x="48947" y="77647"/>
                  </a:cubicBezTo>
                  <a:cubicBezTo>
                    <a:pt x="52105" y="35294"/>
                    <a:pt x="52105" y="35294"/>
                    <a:pt x="52105" y="35294"/>
                  </a:cubicBezTo>
                  <a:cubicBezTo>
                    <a:pt x="52105" y="28235"/>
                    <a:pt x="52105" y="21176"/>
                    <a:pt x="50526" y="14117"/>
                  </a:cubicBezTo>
                  <a:cubicBezTo>
                    <a:pt x="48947" y="14117"/>
                    <a:pt x="48947" y="7058"/>
                    <a:pt x="47368" y="14117"/>
                  </a:cubicBezTo>
                  <a:cubicBezTo>
                    <a:pt x="37894" y="14117"/>
                    <a:pt x="28421" y="35294"/>
                    <a:pt x="22105" y="63529"/>
                  </a:cubicBezTo>
                  <a:cubicBezTo>
                    <a:pt x="22105" y="63529"/>
                    <a:pt x="22105" y="63529"/>
                    <a:pt x="22105" y="63529"/>
                  </a:cubicBezTo>
                  <a:cubicBezTo>
                    <a:pt x="22105" y="49411"/>
                    <a:pt x="22105" y="42352"/>
                    <a:pt x="22105" y="35294"/>
                  </a:cubicBezTo>
                  <a:cubicBezTo>
                    <a:pt x="22105" y="28235"/>
                    <a:pt x="20526" y="21176"/>
                    <a:pt x="20526" y="21176"/>
                  </a:cubicBezTo>
                  <a:cubicBezTo>
                    <a:pt x="18947" y="14117"/>
                    <a:pt x="17368" y="14117"/>
                    <a:pt x="15789" y="21176"/>
                  </a:cubicBezTo>
                  <a:cubicBezTo>
                    <a:pt x="11052" y="28235"/>
                    <a:pt x="6315" y="49411"/>
                    <a:pt x="1578" y="63529"/>
                  </a:cubicBezTo>
                  <a:cubicBezTo>
                    <a:pt x="0" y="70588"/>
                    <a:pt x="0" y="84705"/>
                    <a:pt x="1578" y="91764"/>
                  </a:cubicBezTo>
                  <a:cubicBezTo>
                    <a:pt x="3157" y="98823"/>
                    <a:pt x="6315" y="98823"/>
                    <a:pt x="7894" y="91764"/>
                  </a:cubicBezTo>
                  <a:cubicBezTo>
                    <a:pt x="9473" y="84705"/>
                    <a:pt x="11052" y="77647"/>
                    <a:pt x="12631" y="70588"/>
                  </a:cubicBezTo>
                  <a:cubicBezTo>
                    <a:pt x="12631" y="70588"/>
                    <a:pt x="12631" y="77647"/>
                    <a:pt x="12631" y="77647"/>
                  </a:cubicBezTo>
                  <a:cubicBezTo>
                    <a:pt x="12631" y="84705"/>
                    <a:pt x="12631" y="91764"/>
                    <a:pt x="14210" y="91764"/>
                  </a:cubicBezTo>
                  <a:cubicBezTo>
                    <a:pt x="15789" y="98823"/>
                    <a:pt x="18947" y="112941"/>
                    <a:pt x="26842" y="84705"/>
                  </a:cubicBezTo>
                  <a:cubicBezTo>
                    <a:pt x="31578" y="70588"/>
                    <a:pt x="36315" y="56470"/>
                    <a:pt x="42631" y="49411"/>
                  </a:cubicBezTo>
                  <a:cubicBezTo>
                    <a:pt x="39473" y="84705"/>
                    <a:pt x="39473" y="84705"/>
                    <a:pt x="39473" y="84705"/>
                  </a:cubicBezTo>
                  <a:cubicBezTo>
                    <a:pt x="39473" y="91764"/>
                    <a:pt x="39473" y="105882"/>
                    <a:pt x="41052" y="112941"/>
                  </a:cubicBezTo>
                  <a:cubicBezTo>
                    <a:pt x="42631" y="120000"/>
                    <a:pt x="42631" y="120000"/>
                    <a:pt x="45789" y="120000"/>
                  </a:cubicBezTo>
                  <a:cubicBezTo>
                    <a:pt x="45789" y="120000"/>
                    <a:pt x="47368" y="120000"/>
                    <a:pt x="48947" y="120000"/>
                  </a:cubicBezTo>
                  <a:cubicBezTo>
                    <a:pt x="82105" y="49411"/>
                    <a:pt x="82105" y="49411"/>
                    <a:pt x="82105" y="49411"/>
                  </a:cubicBezTo>
                  <a:cubicBezTo>
                    <a:pt x="80526" y="56470"/>
                    <a:pt x="80526" y="70588"/>
                    <a:pt x="82105" y="77647"/>
                  </a:cubicBezTo>
                  <a:cubicBezTo>
                    <a:pt x="83684" y="91764"/>
                    <a:pt x="85263" y="91764"/>
                    <a:pt x="86842" y="98823"/>
                  </a:cubicBezTo>
                  <a:cubicBezTo>
                    <a:pt x="90000" y="98823"/>
                    <a:pt x="94736" y="98823"/>
                    <a:pt x="96315" y="91764"/>
                  </a:cubicBezTo>
                  <a:cubicBezTo>
                    <a:pt x="97894" y="84705"/>
                    <a:pt x="97894" y="84705"/>
                    <a:pt x="99473" y="84705"/>
                  </a:cubicBezTo>
                  <a:cubicBezTo>
                    <a:pt x="101052" y="77647"/>
                    <a:pt x="102631" y="70588"/>
                    <a:pt x="104210" y="70588"/>
                  </a:cubicBezTo>
                  <a:cubicBezTo>
                    <a:pt x="104210" y="70588"/>
                    <a:pt x="105789" y="77647"/>
                    <a:pt x="107368" y="77647"/>
                  </a:cubicBezTo>
                  <a:cubicBezTo>
                    <a:pt x="110526" y="84705"/>
                    <a:pt x="115263" y="91764"/>
                    <a:pt x="118421" y="70588"/>
                  </a:cubicBezTo>
                  <a:cubicBezTo>
                    <a:pt x="120000" y="63529"/>
                    <a:pt x="120000" y="56470"/>
                    <a:pt x="118421" y="49411"/>
                  </a:cubicBezTo>
                  <a:cubicBezTo>
                    <a:pt x="116842" y="42352"/>
                    <a:pt x="115263" y="42352"/>
                    <a:pt x="113684" y="494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583;p39"/>
            <p:cNvSpPr/>
            <p:nvPr/>
          </p:nvSpPr>
          <p:spPr>
            <a:xfrm>
              <a:off x="7326313" y="4976813"/>
              <a:ext cx="165000" cy="611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1290" y="5263"/>
                  </a:moveTo>
                  <a:cubicBezTo>
                    <a:pt x="73548" y="5263"/>
                    <a:pt x="73548" y="5263"/>
                    <a:pt x="73548" y="5263"/>
                  </a:cubicBezTo>
                  <a:cubicBezTo>
                    <a:pt x="65806" y="2105"/>
                    <a:pt x="54193" y="0"/>
                    <a:pt x="38709" y="0"/>
                  </a:cubicBezTo>
                  <a:cubicBezTo>
                    <a:pt x="15483" y="0"/>
                    <a:pt x="0" y="4210"/>
                    <a:pt x="0" y="10526"/>
                  </a:cubicBezTo>
                  <a:cubicBezTo>
                    <a:pt x="0" y="91578"/>
                    <a:pt x="0" y="91578"/>
                    <a:pt x="0" y="91578"/>
                  </a:cubicBezTo>
                  <a:cubicBezTo>
                    <a:pt x="0" y="91578"/>
                    <a:pt x="0" y="92631"/>
                    <a:pt x="0" y="92631"/>
                  </a:cubicBezTo>
                  <a:cubicBezTo>
                    <a:pt x="30967" y="117894"/>
                    <a:pt x="30967" y="117894"/>
                    <a:pt x="30967" y="117894"/>
                  </a:cubicBezTo>
                  <a:cubicBezTo>
                    <a:pt x="30967" y="118947"/>
                    <a:pt x="34838" y="119999"/>
                    <a:pt x="38709" y="119999"/>
                  </a:cubicBezTo>
                  <a:cubicBezTo>
                    <a:pt x="42580" y="119999"/>
                    <a:pt x="46451" y="118947"/>
                    <a:pt x="46451" y="117894"/>
                  </a:cubicBezTo>
                  <a:cubicBezTo>
                    <a:pt x="77419" y="92631"/>
                    <a:pt x="77419" y="92631"/>
                    <a:pt x="77419" y="92631"/>
                  </a:cubicBezTo>
                  <a:cubicBezTo>
                    <a:pt x="77419" y="92631"/>
                    <a:pt x="81290" y="91578"/>
                    <a:pt x="81290" y="91578"/>
                  </a:cubicBezTo>
                  <a:cubicBezTo>
                    <a:pt x="81290" y="10526"/>
                    <a:pt x="81290" y="10526"/>
                    <a:pt x="81290" y="10526"/>
                  </a:cubicBezTo>
                  <a:cubicBezTo>
                    <a:pt x="81290" y="10526"/>
                    <a:pt x="81290" y="10526"/>
                    <a:pt x="81290" y="10526"/>
                  </a:cubicBezTo>
                  <a:cubicBezTo>
                    <a:pt x="81290" y="10526"/>
                    <a:pt x="81290" y="10526"/>
                    <a:pt x="81290" y="10526"/>
                  </a:cubicBezTo>
                  <a:cubicBezTo>
                    <a:pt x="92903" y="10526"/>
                    <a:pt x="100645" y="12631"/>
                    <a:pt x="100645" y="15789"/>
                  </a:cubicBezTo>
                  <a:cubicBezTo>
                    <a:pt x="100645" y="57894"/>
                    <a:pt x="100645" y="57894"/>
                    <a:pt x="100645" y="57894"/>
                  </a:cubicBezTo>
                  <a:cubicBezTo>
                    <a:pt x="100645" y="59999"/>
                    <a:pt x="104516" y="61052"/>
                    <a:pt x="112258" y="61052"/>
                  </a:cubicBezTo>
                  <a:cubicBezTo>
                    <a:pt x="116129" y="61052"/>
                    <a:pt x="120000" y="59999"/>
                    <a:pt x="120000" y="57894"/>
                  </a:cubicBezTo>
                  <a:cubicBezTo>
                    <a:pt x="120000" y="15789"/>
                    <a:pt x="120000" y="15789"/>
                    <a:pt x="120000" y="15789"/>
                  </a:cubicBezTo>
                  <a:cubicBezTo>
                    <a:pt x="120000" y="10526"/>
                    <a:pt x="100645" y="5263"/>
                    <a:pt x="81290" y="5263"/>
                  </a:cubicBezTo>
                  <a:close/>
                  <a:moveTo>
                    <a:pt x="38709" y="108421"/>
                  </a:moveTo>
                  <a:cubicBezTo>
                    <a:pt x="19354" y="91578"/>
                    <a:pt x="19354" y="91578"/>
                    <a:pt x="19354" y="91578"/>
                  </a:cubicBezTo>
                  <a:cubicBezTo>
                    <a:pt x="58064" y="91578"/>
                    <a:pt x="58064" y="91578"/>
                    <a:pt x="58064" y="91578"/>
                  </a:cubicBezTo>
                  <a:lnTo>
                    <a:pt x="38709" y="108421"/>
                  </a:lnTo>
                  <a:close/>
                  <a:moveTo>
                    <a:pt x="61935" y="86315"/>
                  </a:moveTo>
                  <a:cubicBezTo>
                    <a:pt x="19354" y="86315"/>
                    <a:pt x="19354" y="86315"/>
                    <a:pt x="19354" y="86315"/>
                  </a:cubicBezTo>
                  <a:cubicBezTo>
                    <a:pt x="19354" y="52631"/>
                    <a:pt x="19354" y="52631"/>
                    <a:pt x="19354" y="52631"/>
                  </a:cubicBezTo>
                  <a:cubicBezTo>
                    <a:pt x="61935" y="52631"/>
                    <a:pt x="61935" y="52631"/>
                    <a:pt x="61935" y="52631"/>
                  </a:cubicBezTo>
                  <a:lnTo>
                    <a:pt x="61935" y="86315"/>
                  </a:lnTo>
                  <a:close/>
                  <a:moveTo>
                    <a:pt x="61935" y="47368"/>
                  </a:moveTo>
                  <a:cubicBezTo>
                    <a:pt x="19354" y="47368"/>
                    <a:pt x="19354" y="47368"/>
                    <a:pt x="19354" y="47368"/>
                  </a:cubicBezTo>
                  <a:cubicBezTo>
                    <a:pt x="19354" y="10526"/>
                    <a:pt x="19354" y="10526"/>
                    <a:pt x="19354" y="10526"/>
                  </a:cubicBezTo>
                  <a:cubicBezTo>
                    <a:pt x="19354" y="7368"/>
                    <a:pt x="27096" y="5263"/>
                    <a:pt x="38709" y="5263"/>
                  </a:cubicBezTo>
                  <a:cubicBezTo>
                    <a:pt x="50322" y="5263"/>
                    <a:pt x="61935" y="7368"/>
                    <a:pt x="61935" y="10526"/>
                  </a:cubicBezTo>
                  <a:lnTo>
                    <a:pt x="61935" y="473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584;p39"/>
            <p:cNvSpPr/>
            <p:nvPr/>
          </p:nvSpPr>
          <p:spPr>
            <a:xfrm>
              <a:off x="7556500" y="3984625"/>
              <a:ext cx="282600" cy="638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7169" y="29243"/>
                  </a:moveTo>
                  <a:cubicBezTo>
                    <a:pt x="58867" y="34285"/>
                    <a:pt x="58867" y="34285"/>
                    <a:pt x="58867" y="34285"/>
                  </a:cubicBezTo>
                  <a:cubicBezTo>
                    <a:pt x="58867" y="34285"/>
                    <a:pt x="58867" y="34285"/>
                    <a:pt x="56603" y="34285"/>
                  </a:cubicBezTo>
                  <a:cubicBezTo>
                    <a:pt x="49811" y="34285"/>
                    <a:pt x="43018" y="35294"/>
                    <a:pt x="38490" y="38319"/>
                  </a:cubicBezTo>
                  <a:cubicBezTo>
                    <a:pt x="33962" y="40336"/>
                    <a:pt x="29433" y="44369"/>
                    <a:pt x="31698" y="47394"/>
                  </a:cubicBezTo>
                  <a:cubicBezTo>
                    <a:pt x="31698" y="51428"/>
                    <a:pt x="36226" y="54453"/>
                    <a:pt x="40754" y="56470"/>
                  </a:cubicBezTo>
                  <a:cubicBezTo>
                    <a:pt x="56603" y="61512"/>
                    <a:pt x="56603" y="61512"/>
                    <a:pt x="56603" y="61512"/>
                  </a:cubicBezTo>
                  <a:cubicBezTo>
                    <a:pt x="49811" y="62521"/>
                    <a:pt x="43018" y="63529"/>
                    <a:pt x="38490" y="66554"/>
                  </a:cubicBezTo>
                  <a:cubicBezTo>
                    <a:pt x="33962" y="68571"/>
                    <a:pt x="29433" y="72605"/>
                    <a:pt x="31698" y="75630"/>
                  </a:cubicBezTo>
                  <a:cubicBezTo>
                    <a:pt x="31698" y="78655"/>
                    <a:pt x="36226" y="81680"/>
                    <a:pt x="40754" y="84705"/>
                  </a:cubicBezTo>
                  <a:cubicBezTo>
                    <a:pt x="52075" y="88739"/>
                    <a:pt x="52075" y="88739"/>
                    <a:pt x="52075" y="88739"/>
                  </a:cubicBezTo>
                  <a:cubicBezTo>
                    <a:pt x="47547" y="88739"/>
                    <a:pt x="43018" y="90756"/>
                    <a:pt x="38490" y="91764"/>
                  </a:cubicBezTo>
                  <a:cubicBezTo>
                    <a:pt x="33962" y="94789"/>
                    <a:pt x="31698" y="97815"/>
                    <a:pt x="31698" y="100840"/>
                  </a:cubicBezTo>
                  <a:cubicBezTo>
                    <a:pt x="33962" y="103865"/>
                    <a:pt x="36226" y="106890"/>
                    <a:pt x="40754" y="108907"/>
                  </a:cubicBezTo>
                  <a:cubicBezTo>
                    <a:pt x="61132" y="116974"/>
                    <a:pt x="61132" y="116974"/>
                    <a:pt x="61132" y="116974"/>
                  </a:cubicBezTo>
                  <a:cubicBezTo>
                    <a:pt x="67924" y="118991"/>
                    <a:pt x="72452" y="120000"/>
                    <a:pt x="79245" y="120000"/>
                  </a:cubicBezTo>
                  <a:cubicBezTo>
                    <a:pt x="88301" y="120000"/>
                    <a:pt x="95094" y="117983"/>
                    <a:pt x="99622" y="115966"/>
                  </a:cubicBezTo>
                  <a:cubicBezTo>
                    <a:pt x="108679" y="110924"/>
                    <a:pt x="108679" y="102857"/>
                    <a:pt x="97358" y="98823"/>
                  </a:cubicBezTo>
                  <a:cubicBezTo>
                    <a:pt x="86037" y="94789"/>
                    <a:pt x="86037" y="94789"/>
                    <a:pt x="86037" y="94789"/>
                  </a:cubicBezTo>
                  <a:cubicBezTo>
                    <a:pt x="92830" y="93781"/>
                    <a:pt x="97358" y="92773"/>
                    <a:pt x="101886" y="90756"/>
                  </a:cubicBezTo>
                  <a:cubicBezTo>
                    <a:pt x="106415" y="87731"/>
                    <a:pt x="108679" y="84705"/>
                    <a:pt x="108679" y="81680"/>
                  </a:cubicBezTo>
                  <a:cubicBezTo>
                    <a:pt x="108679" y="77647"/>
                    <a:pt x="104150" y="74621"/>
                    <a:pt x="99622" y="72605"/>
                  </a:cubicBezTo>
                  <a:cubicBezTo>
                    <a:pt x="92830" y="70588"/>
                    <a:pt x="92830" y="70588"/>
                    <a:pt x="92830" y="70588"/>
                  </a:cubicBezTo>
                  <a:cubicBezTo>
                    <a:pt x="99622" y="70588"/>
                    <a:pt x="106415" y="68571"/>
                    <a:pt x="110943" y="66554"/>
                  </a:cubicBezTo>
                  <a:cubicBezTo>
                    <a:pt x="120000" y="60504"/>
                    <a:pt x="120000" y="52436"/>
                    <a:pt x="108679" y="48403"/>
                  </a:cubicBezTo>
                  <a:cubicBezTo>
                    <a:pt x="79245" y="37310"/>
                    <a:pt x="79245" y="37310"/>
                    <a:pt x="79245" y="37310"/>
                  </a:cubicBezTo>
                  <a:cubicBezTo>
                    <a:pt x="74716" y="35294"/>
                    <a:pt x="67924" y="34285"/>
                    <a:pt x="61132" y="34285"/>
                  </a:cubicBezTo>
                  <a:cubicBezTo>
                    <a:pt x="61132" y="29243"/>
                    <a:pt x="61132" y="29243"/>
                    <a:pt x="61132" y="29243"/>
                  </a:cubicBezTo>
                  <a:cubicBezTo>
                    <a:pt x="31698" y="25210"/>
                    <a:pt x="31698" y="25210"/>
                    <a:pt x="31698" y="25210"/>
                  </a:cubicBezTo>
                  <a:cubicBezTo>
                    <a:pt x="20377" y="23193"/>
                    <a:pt x="13584" y="18151"/>
                    <a:pt x="18113" y="13109"/>
                  </a:cubicBezTo>
                  <a:cubicBezTo>
                    <a:pt x="20377" y="8067"/>
                    <a:pt x="31698" y="6050"/>
                    <a:pt x="43018" y="7058"/>
                  </a:cubicBezTo>
                  <a:cubicBezTo>
                    <a:pt x="61132" y="9075"/>
                    <a:pt x="61132" y="9075"/>
                    <a:pt x="61132" y="9075"/>
                  </a:cubicBezTo>
                  <a:cubicBezTo>
                    <a:pt x="61132" y="4033"/>
                    <a:pt x="61132" y="4033"/>
                    <a:pt x="61132" y="4033"/>
                  </a:cubicBezTo>
                  <a:cubicBezTo>
                    <a:pt x="45283" y="2016"/>
                    <a:pt x="45283" y="2016"/>
                    <a:pt x="45283" y="2016"/>
                  </a:cubicBezTo>
                  <a:cubicBezTo>
                    <a:pt x="29433" y="0"/>
                    <a:pt x="11320" y="4033"/>
                    <a:pt x="6792" y="12100"/>
                  </a:cubicBezTo>
                  <a:cubicBezTo>
                    <a:pt x="0" y="19159"/>
                    <a:pt x="11320" y="27226"/>
                    <a:pt x="27169" y="29243"/>
                  </a:cubicBezTo>
                  <a:close/>
                  <a:moveTo>
                    <a:pt x="90566" y="102857"/>
                  </a:moveTo>
                  <a:cubicBezTo>
                    <a:pt x="97358" y="104873"/>
                    <a:pt x="97358" y="109915"/>
                    <a:pt x="90566" y="111932"/>
                  </a:cubicBezTo>
                  <a:cubicBezTo>
                    <a:pt x="86037" y="114957"/>
                    <a:pt x="76981" y="115966"/>
                    <a:pt x="70188" y="112941"/>
                  </a:cubicBezTo>
                  <a:cubicBezTo>
                    <a:pt x="49811" y="104873"/>
                    <a:pt x="49811" y="104873"/>
                    <a:pt x="49811" y="104873"/>
                  </a:cubicBezTo>
                  <a:cubicBezTo>
                    <a:pt x="45283" y="103865"/>
                    <a:pt x="45283" y="102857"/>
                    <a:pt x="43018" y="100840"/>
                  </a:cubicBezTo>
                  <a:cubicBezTo>
                    <a:pt x="43018" y="98823"/>
                    <a:pt x="45283" y="96806"/>
                    <a:pt x="47547" y="95798"/>
                  </a:cubicBezTo>
                  <a:cubicBezTo>
                    <a:pt x="54339" y="92773"/>
                    <a:pt x="63396" y="92773"/>
                    <a:pt x="70188" y="94789"/>
                  </a:cubicBezTo>
                  <a:lnTo>
                    <a:pt x="90566" y="102857"/>
                  </a:lnTo>
                  <a:close/>
                  <a:moveTo>
                    <a:pt x="97358" y="81680"/>
                  </a:moveTo>
                  <a:cubicBezTo>
                    <a:pt x="97358" y="83697"/>
                    <a:pt x="95094" y="85714"/>
                    <a:pt x="92830" y="87731"/>
                  </a:cubicBezTo>
                  <a:cubicBezTo>
                    <a:pt x="90566" y="88739"/>
                    <a:pt x="86037" y="89747"/>
                    <a:pt x="81509" y="89747"/>
                  </a:cubicBezTo>
                  <a:cubicBezTo>
                    <a:pt x="76981" y="90756"/>
                    <a:pt x="72452" y="89747"/>
                    <a:pt x="67924" y="88739"/>
                  </a:cubicBezTo>
                  <a:cubicBezTo>
                    <a:pt x="47547" y="80672"/>
                    <a:pt x="47547" y="80672"/>
                    <a:pt x="47547" y="80672"/>
                  </a:cubicBezTo>
                  <a:cubicBezTo>
                    <a:pt x="45283" y="78655"/>
                    <a:pt x="43018" y="77647"/>
                    <a:pt x="43018" y="75630"/>
                  </a:cubicBezTo>
                  <a:cubicBezTo>
                    <a:pt x="43018" y="73613"/>
                    <a:pt x="43018" y="71596"/>
                    <a:pt x="47547" y="69579"/>
                  </a:cubicBezTo>
                  <a:cubicBezTo>
                    <a:pt x="49811" y="67563"/>
                    <a:pt x="54339" y="66554"/>
                    <a:pt x="58867" y="66554"/>
                  </a:cubicBezTo>
                  <a:cubicBezTo>
                    <a:pt x="58867" y="66554"/>
                    <a:pt x="58867" y="66554"/>
                    <a:pt x="58867" y="66554"/>
                  </a:cubicBezTo>
                  <a:cubicBezTo>
                    <a:pt x="63396" y="66554"/>
                    <a:pt x="67924" y="67563"/>
                    <a:pt x="70188" y="68571"/>
                  </a:cubicBezTo>
                  <a:cubicBezTo>
                    <a:pt x="90566" y="76638"/>
                    <a:pt x="90566" y="76638"/>
                    <a:pt x="90566" y="76638"/>
                  </a:cubicBezTo>
                  <a:cubicBezTo>
                    <a:pt x="95094" y="77647"/>
                    <a:pt x="97358" y="79663"/>
                    <a:pt x="97358" y="81680"/>
                  </a:cubicBezTo>
                  <a:close/>
                  <a:moveTo>
                    <a:pt x="70188" y="40336"/>
                  </a:moveTo>
                  <a:cubicBezTo>
                    <a:pt x="99622" y="52436"/>
                    <a:pt x="99622" y="52436"/>
                    <a:pt x="99622" y="52436"/>
                  </a:cubicBezTo>
                  <a:cubicBezTo>
                    <a:pt x="108679" y="54453"/>
                    <a:pt x="108679" y="59495"/>
                    <a:pt x="101886" y="62521"/>
                  </a:cubicBezTo>
                  <a:cubicBezTo>
                    <a:pt x="95094" y="66554"/>
                    <a:pt x="86037" y="66554"/>
                    <a:pt x="76981" y="63529"/>
                  </a:cubicBezTo>
                  <a:cubicBezTo>
                    <a:pt x="47547" y="52436"/>
                    <a:pt x="47547" y="52436"/>
                    <a:pt x="47547" y="52436"/>
                  </a:cubicBezTo>
                  <a:cubicBezTo>
                    <a:pt x="45283" y="51428"/>
                    <a:pt x="43018" y="49411"/>
                    <a:pt x="43018" y="47394"/>
                  </a:cubicBezTo>
                  <a:cubicBezTo>
                    <a:pt x="43018" y="45378"/>
                    <a:pt x="43018" y="43361"/>
                    <a:pt x="47547" y="41344"/>
                  </a:cubicBezTo>
                  <a:cubicBezTo>
                    <a:pt x="49811" y="40336"/>
                    <a:pt x="54339" y="39327"/>
                    <a:pt x="58867" y="39327"/>
                  </a:cubicBezTo>
                  <a:cubicBezTo>
                    <a:pt x="63396" y="38319"/>
                    <a:pt x="67924" y="39327"/>
                    <a:pt x="70188" y="403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85;p39"/>
            <p:cNvSpPr/>
            <p:nvPr/>
          </p:nvSpPr>
          <p:spPr>
            <a:xfrm>
              <a:off x="7732713" y="4075113"/>
              <a:ext cx="662100" cy="1927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38774"/>
                  </a:moveTo>
                  <a:cubicBezTo>
                    <a:pt x="30000" y="52479"/>
                    <a:pt x="30000" y="52479"/>
                    <a:pt x="30000" y="52479"/>
                  </a:cubicBezTo>
                  <a:cubicBezTo>
                    <a:pt x="30000" y="57493"/>
                    <a:pt x="30000" y="57493"/>
                    <a:pt x="30000" y="57493"/>
                  </a:cubicBezTo>
                  <a:cubicBezTo>
                    <a:pt x="13548" y="57493"/>
                    <a:pt x="13548" y="57493"/>
                    <a:pt x="13548" y="57493"/>
                  </a:cubicBezTo>
                  <a:cubicBezTo>
                    <a:pt x="12580" y="57493"/>
                    <a:pt x="11612" y="57827"/>
                    <a:pt x="11612" y="58161"/>
                  </a:cubicBezTo>
                  <a:cubicBezTo>
                    <a:pt x="11612" y="120000"/>
                    <a:pt x="11612" y="120000"/>
                    <a:pt x="11612" y="120000"/>
                  </a:cubicBezTo>
                  <a:cubicBezTo>
                    <a:pt x="16451" y="120000"/>
                    <a:pt x="16451" y="120000"/>
                    <a:pt x="16451" y="120000"/>
                  </a:cubicBezTo>
                  <a:cubicBezTo>
                    <a:pt x="16451" y="75208"/>
                    <a:pt x="16451" y="75208"/>
                    <a:pt x="16451" y="75208"/>
                  </a:cubicBezTo>
                  <a:cubicBezTo>
                    <a:pt x="115161" y="75208"/>
                    <a:pt x="115161" y="75208"/>
                    <a:pt x="115161" y="75208"/>
                  </a:cubicBezTo>
                  <a:cubicBezTo>
                    <a:pt x="115161" y="120000"/>
                    <a:pt x="115161" y="120000"/>
                    <a:pt x="115161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58161"/>
                    <a:pt x="120000" y="58161"/>
                    <a:pt x="120000" y="58161"/>
                  </a:cubicBezTo>
                  <a:cubicBezTo>
                    <a:pt x="120000" y="57827"/>
                    <a:pt x="119032" y="57493"/>
                    <a:pt x="117096" y="57493"/>
                  </a:cubicBezTo>
                  <a:cubicBezTo>
                    <a:pt x="104516" y="57493"/>
                    <a:pt x="104516" y="57493"/>
                    <a:pt x="104516" y="57493"/>
                  </a:cubicBezTo>
                  <a:cubicBezTo>
                    <a:pt x="104516" y="45459"/>
                    <a:pt x="104516" y="45459"/>
                    <a:pt x="104516" y="45459"/>
                  </a:cubicBezTo>
                  <a:cubicBezTo>
                    <a:pt x="117096" y="32089"/>
                    <a:pt x="117096" y="32089"/>
                    <a:pt x="117096" y="32089"/>
                  </a:cubicBezTo>
                  <a:cubicBezTo>
                    <a:pt x="118064" y="31086"/>
                    <a:pt x="118064" y="29749"/>
                    <a:pt x="117096" y="28412"/>
                  </a:cubicBezTo>
                  <a:cubicBezTo>
                    <a:pt x="94838" y="668"/>
                    <a:pt x="94838" y="668"/>
                    <a:pt x="94838" y="668"/>
                  </a:cubicBezTo>
                  <a:cubicBezTo>
                    <a:pt x="93870" y="334"/>
                    <a:pt x="92903" y="0"/>
                    <a:pt x="91935" y="0"/>
                  </a:cubicBezTo>
                  <a:cubicBezTo>
                    <a:pt x="91935" y="0"/>
                    <a:pt x="84193" y="334"/>
                    <a:pt x="79354" y="2339"/>
                  </a:cubicBezTo>
                  <a:cubicBezTo>
                    <a:pt x="76451" y="4011"/>
                    <a:pt x="74516" y="6350"/>
                    <a:pt x="75483" y="9025"/>
                  </a:cubicBezTo>
                  <a:cubicBezTo>
                    <a:pt x="78387" y="16044"/>
                    <a:pt x="84193" y="23064"/>
                    <a:pt x="84193" y="23398"/>
                  </a:cubicBezTo>
                  <a:cubicBezTo>
                    <a:pt x="85161" y="23732"/>
                    <a:pt x="86129" y="24066"/>
                    <a:pt x="87096" y="23732"/>
                  </a:cubicBezTo>
                  <a:cubicBezTo>
                    <a:pt x="89032" y="23732"/>
                    <a:pt x="89032" y="23398"/>
                    <a:pt x="89032" y="22729"/>
                  </a:cubicBezTo>
                  <a:cubicBezTo>
                    <a:pt x="89032" y="22729"/>
                    <a:pt x="83225" y="15710"/>
                    <a:pt x="80322" y="8690"/>
                  </a:cubicBezTo>
                  <a:cubicBezTo>
                    <a:pt x="79354" y="6350"/>
                    <a:pt x="80322" y="4679"/>
                    <a:pt x="83225" y="3676"/>
                  </a:cubicBezTo>
                  <a:cubicBezTo>
                    <a:pt x="86129" y="2674"/>
                    <a:pt x="89032" y="2005"/>
                    <a:pt x="90967" y="2005"/>
                  </a:cubicBezTo>
                  <a:cubicBezTo>
                    <a:pt x="112258" y="28746"/>
                    <a:pt x="112258" y="28746"/>
                    <a:pt x="112258" y="28746"/>
                  </a:cubicBezTo>
                  <a:cubicBezTo>
                    <a:pt x="113225" y="29749"/>
                    <a:pt x="113225" y="30752"/>
                    <a:pt x="112258" y="31754"/>
                  </a:cubicBezTo>
                  <a:cubicBezTo>
                    <a:pt x="99677" y="45125"/>
                    <a:pt x="99677" y="45125"/>
                    <a:pt x="99677" y="45125"/>
                  </a:cubicBezTo>
                  <a:cubicBezTo>
                    <a:pt x="99677" y="45125"/>
                    <a:pt x="99677" y="45459"/>
                    <a:pt x="99677" y="45459"/>
                  </a:cubicBezTo>
                  <a:cubicBezTo>
                    <a:pt x="99677" y="57493"/>
                    <a:pt x="99677" y="57493"/>
                    <a:pt x="99677" y="57493"/>
                  </a:cubicBezTo>
                  <a:cubicBezTo>
                    <a:pt x="34838" y="57493"/>
                    <a:pt x="34838" y="57493"/>
                    <a:pt x="34838" y="57493"/>
                  </a:cubicBezTo>
                  <a:cubicBezTo>
                    <a:pt x="34838" y="52144"/>
                    <a:pt x="34838" y="52144"/>
                    <a:pt x="34838" y="52144"/>
                  </a:cubicBezTo>
                  <a:cubicBezTo>
                    <a:pt x="34838" y="52144"/>
                    <a:pt x="34838" y="51810"/>
                    <a:pt x="34838" y="51810"/>
                  </a:cubicBezTo>
                  <a:cubicBezTo>
                    <a:pt x="8709" y="39777"/>
                    <a:pt x="8709" y="39777"/>
                    <a:pt x="8709" y="39777"/>
                  </a:cubicBezTo>
                  <a:cubicBezTo>
                    <a:pt x="5806" y="39777"/>
                    <a:pt x="2903" y="39442"/>
                    <a:pt x="0" y="38774"/>
                  </a:cubicBezTo>
                  <a:close/>
                  <a:moveTo>
                    <a:pt x="115161" y="59164"/>
                  </a:moveTo>
                  <a:cubicBezTo>
                    <a:pt x="115161" y="73537"/>
                    <a:pt x="115161" y="73537"/>
                    <a:pt x="115161" y="73537"/>
                  </a:cubicBezTo>
                  <a:cubicBezTo>
                    <a:pt x="16451" y="73537"/>
                    <a:pt x="16451" y="73537"/>
                    <a:pt x="16451" y="73537"/>
                  </a:cubicBezTo>
                  <a:cubicBezTo>
                    <a:pt x="16451" y="59164"/>
                    <a:pt x="16451" y="59164"/>
                    <a:pt x="16451" y="59164"/>
                  </a:cubicBezTo>
                  <a:lnTo>
                    <a:pt x="115161" y="591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86;p39"/>
            <p:cNvSpPr/>
            <p:nvPr/>
          </p:nvSpPr>
          <p:spPr>
            <a:xfrm>
              <a:off x="7886700" y="5111750"/>
              <a:ext cx="65100" cy="58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120000"/>
                  </a:moveTo>
                  <a:cubicBezTo>
                    <a:pt x="90000" y="120000"/>
                    <a:pt x="120000" y="98181"/>
                    <a:pt x="120000" y="54545"/>
                  </a:cubicBezTo>
                  <a:cubicBezTo>
                    <a:pt x="120000" y="21818"/>
                    <a:pt x="90000" y="0"/>
                    <a:pt x="60000" y="0"/>
                  </a:cubicBezTo>
                  <a:cubicBezTo>
                    <a:pt x="30000" y="0"/>
                    <a:pt x="0" y="21818"/>
                    <a:pt x="0" y="54545"/>
                  </a:cubicBezTo>
                  <a:cubicBezTo>
                    <a:pt x="0" y="98181"/>
                    <a:pt x="30000" y="120000"/>
                    <a:pt x="60000" y="120000"/>
                  </a:cubicBezTo>
                  <a:close/>
                  <a:moveTo>
                    <a:pt x="60000" y="54545"/>
                  </a:moveTo>
                  <a:cubicBezTo>
                    <a:pt x="70000" y="54545"/>
                    <a:pt x="70000" y="54545"/>
                    <a:pt x="70000" y="54545"/>
                  </a:cubicBezTo>
                  <a:cubicBezTo>
                    <a:pt x="70000" y="65454"/>
                    <a:pt x="70000" y="65454"/>
                    <a:pt x="60000" y="65454"/>
                  </a:cubicBezTo>
                  <a:cubicBezTo>
                    <a:pt x="60000" y="65454"/>
                    <a:pt x="50000" y="65454"/>
                    <a:pt x="50000" y="54545"/>
                  </a:cubicBezTo>
                  <a:cubicBezTo>
                    <a:pt x="50000" y="54545"/>
                    <a:pt x="60000" y="54545"/>
                    <a:pt x="60000" y="545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" name="Google Shape;508;p39"/>
          <p:cNvGrpSpPr/>
          <p:nvPr/>
        </p:nvGrpSpPr>
        <p:grpSpPr>
          <a:xfrm rot="10800000">
            <a:off x="7524327" y="4941168"/>
            <a:ext cx="1188189" cy="1722994"/>
            <a:chOff x="0" y="855663"/>
            <a:chExt cx="1257300" cy="2270250"/>
          </a:xfrm>
        </p:grpSpPr>
        <p:sp>
          <p:nvSpPr>
            <p:cNvPr id="53" name="Google Shape;509;p39"/>
            <p:cNvSpPr/>
            <p:nvPr/>
          </p:nvSpPr>
          <p:spPr>
            <a:xfrm>
              <a:off x="277813" y="2616200"/>
              <a:ext cx="230100" cy="20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1627" y="0"/>
                  </a:moveTo>
                  <a:cubicBezTo>
                    <a:pt x="5581" y="0"/>
                    <a:pt x="5581" y="0"/>
                    <a:pt x="5581" y="0"/>
                  </a:cubicBezTo>
                  <a:cubicBezTo>
                    <a:pt x="2790" y="0"/>
                    <a:pt x="0" y="30000"/>
                    <a:pt x="0" y="60000"/>
                  </a:cubicBezTo>
                  <a:cubicBezTo>
                    <a:pt x="0" y="90000"/>
                    <a:pt x="2790" y="120000"/>
                    <a:pt x="5581" y="120000"/>
                  </a:cubicBezTo>
                  <a:cubicBezTo>
                    <a:pt x="111627" y="120000"/>
                    <a:pt x="111627" y="120000"/>
                    <a:pt x="111627" y="120000"/>
                  </a:cubicBezTo>
                  <a:cubicBezTo>
                    <a:pt x="117209" y="120000"/>
                    <a:pt x="120000" y="90000"/>
                    <a:pt x="120000" y="60000"/>
                  </a:cubicBezTo>
                  <a:cubicBezTo>
                    <a:pt x="120000" y="30000"/>
                    <a:pt x="117209" y="0"/>
                    <a:pt x="1116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10;p39"/>
            <p:cNvSpPr/>
            <p:nvPr/>
          </p:nvSpPr>
          <p:spPr>
            <a:xfrm>
              <a:off x="0" y="2208213"/>
              <a:ext cx="1257300" cy="917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8978" y="0"/>
                  </a:moveTo>
                  <a:cubicBezTo>
                    <a:pt x="69446" y="0"/>
                    <a:pt x="69446" y="0"/>
                    <a:pt x="69446" y="0"/>
                  </a:cubicBezTo>
                  <a:cubicBezTo>
                    <a:pt x="69446" y="3508"/>
                    <a:pt x="69446" y="3508"/>
                    <a:pt x="69446" y="3508"/>
                  </a:cubicBezTo>
                  <a:cubicBezTo>
                    <a:pt x="117446" y="3508"/>
                    <a:pt x="117446" y="3508"/>
                    <a:pt x="117446" y="3508"/>
                  </a:cubicBezTo>
                  <a:cubicBezTo>
                    <a:pt x="117446" y="105964"/>
                    <a:pt x="117446" y="105964"/>
                    <a:pt x="117446" y="105964"/>
                  </a:cubicBezTo>
                  <a:cubicBezTo>
                    <a:pt x="111829" y="105964"/>
                    <a:pt x="111829" y="105964"/>
                    <a:pt x="111829" y="105964"/>
                  </a:cubicBezTo>
                  <a:cubicBezTo>
                    <a:pt x="111829" y="13333"/>
                    <a:pt x="111829" y="13333"/>
                    <a:pt x="111829" y="13333"/>
                  </a:cubicBezTo>
                  <a:cubicBezTo>
                    <a:pt x="111829" y="12631"/>
                    <a:pt x="111319" y="11929"/>
                    <a:pt x="110297" y="11929"/>
                  </a:cubicBezTo>
                  <a:cubicBezTo>
                    <a:pt x="69446" y="11929"/>
                    <a:pt x="69446" y="11929"/>
                    <a:pt x="69446" y="11929"/>
                  </a:cubicBezTo>
                  <a:cubicBezTo>
                    <a:pt x="69446" y="15438"/>
                    <a:pt x="69446" y="15438"/>
                    <a:pt x="69446" y="15438"/>
                  </a:cubicBezTo>
                  <a:cubicBezTo>
                    <a:pt x="109276" y="15438"/>
                    <a:pt x="109276" y="15438"/>
                    <a:pt x="109276" y="15438"/>
                  </a:cubicBezTo>
                  <a:cubicBezTo>
                    <a:pt x="109276" y="116491"/>
                    <a:pt x="109276" y="116491"/>
                    <a:pt x="109276" y="116491"/>
                  </a:cubicBezTo>
                  <a:cubicBezTo>
                    <a:pt x="2553" y="116491"/>
                    <a:pt x="2553" y="116491"/>
                    <a:pt x="2553" y="116491"/>
                  </a:cubicBezTo>
                  <a:cubicBezTo>
                    <a:pt x="2553" y="15438"/>
                    <a:pt x="2553" y="15438"/>
                    <a:pt x="2553" y="15438"/>
                  </a:cubicBezTo>
                  <a:cubicBezTo>
                    <a:pt x="21446" y="15438"/>
                    <a:pt x="21446" y="15438"/>
                    <a:pt x="21446" y="15438"/>
                  </a:cubicBezTo>
                  <a:cubicBezTo>
                    <a:pt x="20936" y="14035"/>
                    <a:pt x="20425" y="13333"/>
                    <a:pt x="20425" y="11929"/>
                  </a:cubicBezTo>
                  <a:cubicBezTo>
                    <a:pt x="10723" y="11929"/>
                    <a:pt x="10723" y="11929"/>
                    <a:pt x="10723" y="11929"/>
                  </a:cubicBezTo>
                  <a:cubicBezTo>
                    <a:pt x="10723" y="3508"/>
                    <a:pt x="10723" y="3508"/>
                    <a:pt x="10723" y="3508"/>
                  </a:cubicBezTo>
                  <a:cubicBezTo>
                    <a:pt x="19914" y="3508"/>
                    <a:pt x="19914" y="3508"/>
                    <a:pt x="19914" y="3508"/>
                  </a:cubicBezTo>
                  <a:cubicBezTo>
                    <a:pt x="19914" y="0"/>
                    <a:pt x="19914" y="0"/>
                    <a:pt x="19914" y="0"/>
                  </a:cubicBezTo>
                  <a:cubicBezTo>
                    <a:pt x="9191" y="0"/>
                    <a:pt x="9191" y="0"/>
                    <a:pt x="9191" y="0"/>
                  </a:cubicBezTo>
                  <a:cubicBezTo>
                    <a:pt x="8680" y="0"/>
                    <a:pt x="8170" y="1403"/>
                    <a:pt x="8170" y="2105"/>
                  </a:cubicBezTo>
                  <a:cubicBezTo>
                    <a:pt x="8170" y="11929"/>
                    <a:pt x="8170" y="11929"/>
                    <a:pt x="8170" y="11929"/>
                  </a:cubicBezTo>
                  <a:cubicBezTo>
                    <a:pt x="1021" y="11929"/>
                    <a:pt x="1021" y="11929"/>
                    <a:pt x="1021" y="11929"/>
                  </a:cubicBezTo>
                  <a:cubicBezTo>
                    <a:pt x="510" y="11929"/>
                    <a:pt x="0" y="12631"/>
                    <a:pt x="0" y="13333"/>
                  </a:cubicBezTo>
                  <a:cubicBezTo>
                    <a:pt x="0" y="118596"/>
                    <a:pt x="0" y="118596"/>
                    <a:pt x="0" y="118596"/>
                  </a:cubicBezTo>
                  <a:cubicBezTo>
                    <a:pt x="0" y="119298"/>
                    <a:pt x="510" y="120000"/>
                    <a:pt x="1021" y="120000"/>
                  </a:cubicBezTo>
                  <a:cubicBezTo>
                    <a:pt x="110297" y="120000"/>
                    <a:pt x="110297" y="120000"/>
                    <a:pt x="110297" y="120000"/>
                  </a:cubicBezTo>
                  <a:cubicBezTo>
                    <a:pt x="111319" y="120000"/>
                    <a:pt x="111829" y="119298"/>
                    <a:pt x="111829" y="118596"/>
                  </a:cubicBezTo>
                  <a:cubicBezTo>
                    <a:pt x="111829" y="108771"/>
                    <a:pt x="111829" y="108771"/>
                    <a:pt x="111829" y="108771"/>
                  </a:cubicBezTo>
                  <a:cubicBezTo>
                    <a:pt x="118978" y="108771"/>
                    <a:pt x="118978" y="108771"/>
                    <a:pt x="118978" y="108771"/>
                  </a:cubicBezTo>
                  <a:cubicBezTo>
                    <a:pt x="119489" y="108771"/>
                    <a:pt x="120000" y="108070"/>
                    <a:pt x="120000" y="107368"/>
                  </a:cubicBezTo>
                  <a:cubicBezTo>
                    <a:pt x="120000" y="2105"/>
                    <a:pt x="120000" y="2105"/>
                    <a:pt x="120000" y="2105"/>
                  </a:cubicBezTo>
                  <a:cubicBezTo>
                    <a:pt x="120000" y="1403"/>
                    <a:pt x="119489" y="0"/>
                    <a:pt x="1189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11;p39"/>
            <p:cNvSpPr/>
            <p:nvPr/>
          </p:nvSpPr>
          <p:spPr>
            <a:xfrm>
              <a:off x="133350" y="2701925"/>
              <a:ext cx="374700" cy="22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30000"/>
                    <a:pt x="0" y="60000"/>
                  </a:cubicBezTo>
                  <a:cubicBezTo>
                    <a:pt x="0" y="90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0000"/>
                    <a:pt x="120000" y="60000"/>
                  </a:cubicBezTo>
                  <a:cubicBezTo>
                    <a:pt x="120000" y="30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12;p39"/>
            <p:cNvSpPr/>
            <p:nvPr/>
          </p:nvSpPr>
          <p:spPr>
            <a:xfrm>
              <a:off x="133350" y="2959100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96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6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13;p39"/>
            <p:cNvSpPr/>
            <p:nvPr/>
          </p:nvSpPr>
          <p:spPr>
            <a:xfrm>
              <a:off x="133350" y="2787650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72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72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14;p39"/>
            <p:cNvSpPr/>
            <p:nvPr/>
          </p:nvSpPr>
          <p:spPr>
            <a:xfrm>
              <a:off x="133350" y="2873375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96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6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15;p39"/>
            <p:cNvSpPr/>
            <p:nvPr/>
          </p:nvSpPr>
          <p:spPr>
            <a:xfrm>
              <a:off x="598488" y="2616200"/>
              <a:ext cx="444600" cy="376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7108" y="0"/>
                  </a:moveTo>
                  <a:cubicBezTo>
                    <a:pt x="92530" y="0"/>
                    <a:pt x="92530" y="0"/>
                    <a:pt x="92530" y="0"/>
                  </a:cubicBezTo>
                  <a:cubicBezTo>
                    <a:pt x="91084" y="0"/>
                    <a:pt x="89638" y="1714"/>
                    <a:pt x="89638" y="3428"/>
                  </a:cubicBezTo>
                  <a:cubicBezTo>
                    <a:pt x="89638" y="32571"/>
                    <a:pt x="89638" y="32571"/>
                    <a:pt x="89638" y="32571"/>
                  </a:cubicBezTo>
                  <a:cubicBezTo>
                    <a:pt x="89638" y="34285"/>
                    <a:pt x="91084" y="36000"/>
                    <a:pt x="92530" y="36000"/>
                  </a:cubicBezTo>
                  <a:cubicBezTo>
                    <a:pt x="99759" y="36000"/>
                    <a:pt x="99759" y="36000"/>
                    <a:pt x="99759" y="36000"/>
                  </a:cubicBezTo>
                  <a:cubicBezTo>
                    <a:pt x="99759" y="58285"/>
                    <a:pt x="99759" y="58285"/>
                    <a:pt x="99759" y="58285"/>
                  </a:cubicBezTo>
                  <a:cubicBezTo>
                    <a:pt x="65060" y="58285"/>
                    <a:pt x="65060" y="58285"/>
                    <a:pt x="65060" y="58285"/>
                  </a:cubicBezTo>
                  <a:cubicBezTo>
                    <a:pt x="65060" y="36000"/>
                    <a:pt x="65060" y="36000"/>
                    <a:pt x="65060" y="36000"/>
                  </a:cubicBezTo>
                  <a:cubicBezTo>
                    <a:pt x="72289" y="36000"/>
                    <a:pt x="72289" y="36000"/>
                    <a:pt x="72289" y="36000"/>
                  </a:cubicBezTo>
                  <a:cubicBezTo>
                    <a:pt x="73734" y="36000"/>
                    <a:pt x="75180" y="34285"/>
                    <a:pt x="75180" y="32571"/>
                  </a:cubicBezTo>
                  <a:cubicBezTo>
                    <a:pt x="75180" y="3428"/>
                    <a:pt x="75180" y="3428"/>
                    <a:pt x="75180" y="3428"/>
                  </a:cubicBezTo>
                  <a:cubicBezTo>
                    <a:pt x="75180" y="1714"/>
                    <a:pt x="73734" y="0"/>
                    <a:pt x="72289" y="0"/>
                  </a:cubicBezTo>
                  <a:cubicBezTo>
                    <a:pt x="47710" y="0"/>
                    <a:pt x="47710" y="0"/>
                    <a:pt x="47710" y="0"/>
                  </a:cubicBezTo>
                  <a:cubicBezTo>
                    <a:pt x="46265" y="0"/>
                    <a:pt x="44819" y="1714"/>
                    <a:pt x="44819" y="3428"/>
                  </a:cubicBezTo>
                  <a:cubicBezTo>
                    <a:pt x="44819" y="32571"/>
                    <a:pt x="44819" y="32571"/>
                    <a:pt x="44819" y="32571"/>
                  </a:cubicBezTo>
                  <a:cubicBezTo>
                    <a:pt x="44819" y="34285"/>
                    <a:pt x="46265" y="36000"/>
                    <a:pt x="47710" y="36000"/>
                  </a:cubicBezTo>
                  <a:cubicBezTo>
                    <a:pt x="59277" y="36000"/>
                    <a:pt x="59277" y="36000"/>
                    <a:pt x="59277" y="36000"/>
                  </a:cubicBezTo>
                  <a:cubicBezTo>
                    <a:pt x="59277" y="58285"/>
                    <a:pt x="59277" y="58285"/>
                    <a:pt x="59277" y="58285"/>
                  </a:cubicBezTo>
                  <a:cubicBezTo>
                    <a:pt x="20240" y="58285"/>
                    <a:pt x="20240" y="58285"/>
                    <a:pt x="20240" y="58285"/>
                  </a:cubicBezTo>
                  <a:cubicBezTo>
                    <a:pt x="20240" y="36000"/>
                    <a:pt x="20240" y="36000"/>
                    <a:pt x="20240" y="36000"/>
                  </a:cubicBezTo>
                  <a:cubicBezTo>
                    <a:pt x="27469" y="36000"/>
                    <a:pt x="27469" y="36000"/>
                    <a:pt x="27469" y="36000"/>
                  </a:cubicBezTo>
                  <a:cubicBezTo>
                    <a:pt x="28915" y="36000"/>
                    <a:pt x="30361" y="34285"/>
                    <a:pt x="30361" y="32571"/>
                  </a:cubicBezTo>
                  <a:cubicBezTo>
                    <a:pt x="30361" y="3428"/>
                    <a:pt x="30361" y="3428"/>
                    <a:pt x="30361" y="3428"/>
                  </a:cubicBezTo>
                  <a:cubicBezTo>
                    <a:pt x="30361" y="1714"/>
                    <a:pt x="28915" y="0"/>
                    <a:pt x="27469" y="0"/>
                  </a:cubicBezTo>
                  <a:cubicBezTo>
                    <a:pt x="2891" y="0"/>
                    <a:pt x="2891" y="0"/>
                    <a:pt x="2891" y="0"/>
                  </a:cubicBezTo>
                  <a:cubicBezTo>
                    <a:pt x="1445" y="0"/>
                    <a:pt x="0" y="1714"/>
                    <a:pt x="0" y="3428"/>
                  </a:cubicBezTo>
                  <a:cubicBezTo>
                    <a:pt x="0" y="32571"/>
                    <a:pt x="0" y="32571"/>
                    <a:pt x="0" y="32571"/>
                  </a:cubicBezTo>
                  <a:cubicBezTo>
                    <a:pt x="0" y="34285"/>
                    <a:pt x="1445" y="36000"/>
                    <a:pt x="2891" y="36000"/>
                  </a:cubicBezTo>
                  <a:cubicBezTo>
                    <a:pt x="14457" y="36000"/>
                    <a:pt x="14457" y="36000"/>
                    <a:pt x="14457" y="36000"/>
                  </a:cubicBezTo>
                  <a:cubicBezTo>
                    <a:pt x="14457" y="61714"/>
                    <a:pt x="14457" y="61714"/>
                    <a:pt x="14457" y="61714"/>
                  </a:cubicBezTo>
                  <a:cubicBezTo>
                    <a:pt x="14457" y="63428"/>
                    <a:pt x="15903" y="65142"/>
                    <a:pt x="17349" y="65142"/>
                  </a:cubicBezTo>
                  <a:cubicBezTo>
                    <a:pt x="59277" y="65142"/>
                    <a:pt x="59277" y="65142"/>
                    <a:pt x="59277" y="65142"/>
                  </a:cubicBezTo>
                  <a:cubicBezTo>
                    <a:pt x="59277" y="89142"/>
                    <a:pt x="59277" y="89142"/>
                    <a:pt x="59277" y="89142"/>
                  </a:cubicBezTo>
                  <a:cubicBezTo>
                    <a:pt x="23132" y="89142"/>
                    <a:pt x="23132" y="89142"/>
                    <a:pt x="23132" y="89142"/>
                  </a:cubicBezTo>
                  <a:cubicBezTo>
                    <a:pt x="21686" y="89142"/>
                    <a:pt x="20240" y="90857"/>
                    <a:pt x="20240" y="92571"/>
                  </a:cubicBezTo>
                  <a:cubicBezTo>
                    <a:pt x="20240" y="116571"/>
                    <a:pt x="20240" y="116571"/>
                    <a:pt x="20240" y="116571"/>
                  </a:cubicBezTo>
                  <a:cubicBezTo>
                    <a:pt x="20240" y="118285"/>
                    <a:pt x="21686" y="120000"/>
                    <a:pt x="23132" y="120000"/>
                  </a:cubicBezTo>
                  <a:cubicBezTo>
                    <a:pt x="96867" y="120000"/>
                    <a:pt x="96867" y="120000"/>
                    <a:pt x="96867" y="120000"/>
                  </a:cubicBezTo>
                  <a:cubicBezTo>
                    <a:pt x="98313" y="120000"/>
                    <a:pt x="99759" y="118285"/>
                    <a:pt x="99759" y="116571"/>
                  </a:cubicBezTo>
                  <a:cubicBezTo>
                    <a:pt x="99759" y="92571"/>
                    <a:pt x="99759" y="92571"/>
                    <a:pt x="99759" y="92571"/>
                  </a:cubicBezTo>
                  <a:cubicBezTo>
                    <a:pt x="99759" y="90857"/>
                    <a:pt x="98313" y="89142"/>
                    <a:pt x="96867" y="89142"/>
                  </a:cubicBezTo>
                  <a:cubicBezTo>
                    <a:pt x="65060" y="89142"/>
                    <a:pt x="65060" y="89142"/>
                    <a:pt x="65060" y="89142"/>
                  </a:cubicBezTo>
                  <a:cubicBezTo>
                    <a:pt x="65060" y="65142"/>
                    <a:pt x="65060" y="65142"/>
                    <a:pt x="65060" y="65142"/>
                  </a:cubicBezTo>
                  <a:cubicBezTo>
                    <a:pt x="102650" y="65142"/>
                    <a:pt x="102650" y="65142"/>
                    <a:pt x="102650" y="65142"/>
                  </a:cubicBezTo>
                  <a:cubicBezTo>
                    <a:pt x="104096" y="65142"/>
                    <a:pt x="105542" y="63428"/>
                    <a:pt x="105542" y="61714"/>
                  </a:cubicBezTo>
                  <a:cubicBezTo>
                    <a:pt x="105542" y="36000"/>
                    <a:pt x="105542" y="36000"/>
                    <a:pt x="105542" y="36000"/>
                  </a:cubicBezTo>
                  <a:cubicBezTo>
                    <a:pt x="117108" y="36000"/>
                    <a:pt x="117108" y="36000"/>
                    <a:pt x="117108" y="36000"/>
                  </a:cubicBezTo>
                  <a:cubicBezTo>
                    <a:pt x="118554" y="36000"/>
                    <a:pt x="119999" y="34285"/>
                    <a:pt x="119999" y="32571"/>
                  </a:cubicBezTo>
                  <a:cubicBezTo>
                    <a:pt x="119999" y="3428"/>
                    <a:pt x="119999" y="3428"/>
                    <a:pt x="119999" y="3428"/>
                  </a:cubicBezTo>
                  <a:cubicBezTo>
                    <a:pt x="119999" y="1714"/>
                    <a:pt x="118554" y="0"/>
                    <a:pt x="117108" y="0"/>
                  </a:cubicBezTo>
                  <a:close/>
                  <a:moveTo>
                    <a:pt x="50602" y="29142"/>
                  </a:moveTo>
                  <a:cubicBezTo>
                    <a:pt x="50602" y="6857"/>
                    <a:pt x="50602" y="6857"/>
                    <a:pt x="50602" y="6857"/>
                  </a:cubicBezTo>
                  <a:cubicBezTo>
                    <a:pt x="69397" y="6857"/>
                    <a:pt x="69397" y="6857"/>
                    <a:pt x="69397" y="6857"/>
                  </a:cubicBezTo>
                  <a:cubicBezTo>
                    <a:pt x="69397" y="29142"/>
                    <a:pt x="69397" y="29142"/>
                    <a:pt x="69397" y="29142"/>
                  </a:cubicBezTo>
                  <a:cubicBezTo>
                    <a:pt x="65060" y="29142"/>
                    <a:pt x="65060" y="29142"/>
                    <a:pt x="65060" y="29142"/>
                  </a:cubicBezTo>
                  <a:cubicBezTo>
                    <a:pt x="59277" y="29142"/>
                    <a:pt x="59277" y="29142"/>
                    <a:pt x="59277" y="29142"/>
                  </a:cubicBezTo>
                  <a:lnTo>
                    <a:pt x="50602" y="29142"/>
                  </a:lnTo>
                  <a:close/>
                  <a:moveTo>
                    <a:pt x="5783" y="29142"/>
                  </a:moveTo>
                  <a:cubicBezTo>
                    <a:pt x="5783" y="6857"/>
                    <a:pt x="5783" y="6857"/>
                    <a:pt x="5783" y="6857"/>
                  </a:cubicBezTo>
                  <a:cubicBezTo>
                    <a:pt x="24578" y="6857"/>
                    <a:pt x="24578" y="6857"/>
                    <a:pt x="24578" y="6857"/>
                  </a:cubicBezTo>
                  <a:cubicBezTo>
                    <a:pt x="24578" y="29142"/>
                    <a:pt x="24578" y="29142"/>
                    <a:pt x="24578" y="29142"/>
                  </a:cubicBezTo>
                  <a:cubicBezTo>
                    <a:pt x="20240" y="29142"/>
                    <a:pt x="20240" y="29142"/>
                    <a:pt x="20240" y="29142"/>
                  </a:cubicBezTo>
                  <a:cubicBezTo>
                    <a:pt x="14457" y="29142"/>
                    <a:pt x="14457" y="29142"/>
                    <a:pt x="14457" y="29142"/>
                  </a:cubicBezTo>
                  <a:lnTo>
                    <a:pt x="5783" y="29142"/>
                  </a:lnTo>
                  <a:close/>
                  <a:moveTo>
                    <a:pt x="93975" y="96000"/>
                  </a:moveTo>
                  <a:cubicBezTo>
                    <a:pt x="93975" y="113142"/>
                    <a:pt x="93975" y="113142"/>
                    <a:pt x="93975" y="113142"/>
                  </a:cubicBezTo>
                  <a:cubicBezTo>
                    <a:pt x="26024" y="113142"/>
                    <a:pt x="26024" y="113142"/>
                    <a:pt x="26024" y="113142"/>
                  </a:cubicBezTo>
                  <a:cubicBezTo>
                    <a:pt x="26024" y="96000"/>
                    <a:pt x="26024" y="96000"/>
                    <a:pt x="26024" y="96000"/>
                  </a:cubicBezTo>
                  <a:cubicBezTo>
                    <a:pt x="59277" y="96000"/>
                    <a:pt x="59277" y="96000"/>
                    <a:pt x="59277" y="96000"/>
                  </a:cubicBezTo>
                  <a:cubicBezTo>
                    <a:pt x="65060" y="96000"/>
                    <a:pt x="65060" y="96000"/>
                    <a:pt x="65060" y="96000"/>
                  </a:cubicBezTo>
                  <a:lnTo>
                    <a:pt x="93975" y="96000"/>
                  </a:lnTo>
                  <a:close/>
                  <a:moveTo>
                    <a:pt x="114216" y="29142"/>
                  </a:moveTo>
                  <a:cubicBezTo>
                    <a:pt x="105542" y="29142"/>
                    <a:pt x="105542" y="29142"/>
                    <a:pt x="105542" y="29142"/>
                  </a:cubicBezTo>
                  <a:cubicBezTo>
                    <a:pt x="99759" y="29142"/>
                    <a:pt x="99759" y="29142"/>
                    <a:pt x="99759" y="29142"/>
                  </a:cubicBezTo>
                  <a:cubicBezTo>
                    <a:pt x="95421" y="29142"/>
                    <a:pt x="95421" y="29142"/>
                    <a:pt x="95421" y="29142"/>
                  </a:cubicBezTo>
                  <a:cubicBezTo>
                    <a:pt x="95421" y="6857"/>
                    <a:pt x="95421" y="6857"/>
                    <a:pt x="95421" y="6857"/>
                  </a:cubicBezTo>
                  <a:cubicBezTo>
                    <a:pt x="114216" y="6857"/>
                    <a:pt x="114216" y="6857"/>
                    <a:pt x="114216" y="6857"/>
                  </a:cubicBezTo>
                  <a:lnTo>
                    <a:pt x="114216" y="29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517;p39"/>
            <p:cNvSpPr/>
            <p:nvPr/>
          </p:nvSpPr>
          <p:spPr>
            <a:xfrm>
              <a:off x="207963" y="855663"/>
              <a:ext cx="711300" cy="1701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7293" y="84037"/>
                  </a:moveTo>
                  <a:cubicBezTo>
                    <a:pt x="116390" y="83280"/>
                    <a:pt x="101954" y="70788"/>
                    <a:pt x="91127" y="63217"/>
                  </a:cubicBezTo>
                  <a:cubicBezTo>
                    <a:pt x="87518" y="61324"/>
                    <a:pt x="83909" y="59810"/>
                    <a:pt x="79398" y="58675"/>
                  </a:cubicBezTo>
                  <a:cubicBezTo>
                    <a:pt x="79398" y="38611"/>
                    <a:pt x="79398" y="38611"/>
                    <a:pt x="79398" y="38611"/>
                  </a:cubicBezTo>
                  <a:cubicBezTo>
                    <a:pt x="88421" y="38611"/>
                    <a:pt x="88421" y="38611"/>
                    <a:pt x="88421" y="38611"/>
                  </a:cubicBezTo>
                  <a:cubicBezTo>
                    <a:pt x="90225" y="38611"/>
                    <a:pt x="91127" y="38233"/>
                    <a:pt x="91127" y="37476"/>
                  </a:cubicBezTo>
                  <a:cubicBezTo>
                    <a:pt x="91127" y="0"/>
                    <a:pt x="91127" y="0"/>
                    <a:pt x="91127" y="0"/>
                  </a:cubicBezTo>
                  <a:cubicBezTo>
                    <a:pt x="86616" y="0"/>
                    <a:pt x="86616" y="0"/>
                    <a:pt x="86616" y="0"/>
                  </a:cubicBezTo>
                  <a:cubicBezTo>
                    <a:pt x="86616" y="36719"/>
                    <a:pt x="86616" y="36719"/>
                    <a:pt x="86616" y="36719"/>
                  </a:cubicBezTo>
                  <a:cubicBezTo>
                    <a:pt x="9022" y="36719"/>
                    <a:pt x="9022" y="36719"/>
                    <a:pt x="9022" y="36719"/>
                  </a:cubicBezTo>
                  <a:cubicBezTo>
                    <a:pt x="9022" y="0"/>
                    <a:pt x="9022" y="0"/>
                    <a:pt x="9022" y="0"/>
                  </a:cubicBezTo>
                  <a:cubicBezTo>
                    <a:pt x="5413" y="0"/>
                    <a:pt x="5413" y="0"/>
                    <a:pt x="5413" y="0"/>
                  </a:cubicBezTo>
                  <a:cubicBezTo>
                    <a:pt x="5413" y="37476"/>
                    <a:pt x="5413" y="37476"/>
                    <a:pt x="5413" y="37476"/>
                  </a:cubicBezTo>
                  <a:cubicBezTo>
                    <a:pt x="5413" y="38233"/>
                    <a:pt x="6315" y="38611"/>
                    <a:pt x="7218" y="38611"/>
                  </a:cubicBezTo>
                  <a:cubicBezTo>
                    <a:pt x="17142" y="38611"/>
                    <a:pt x="17142" y="38611"/>
                    <a:pt x="17142" y="38611"/>
                  </a:cubicBezTo>
                  <a:cubicBezTo>
                    <a:pt x="17142" y="58675"/>
                    <a:pt x="17142" y="58675"/>
                    <a:pt x="17142" y="58675"/>
                  </a:cubicBezTo>
                  <a:cubicBezTo>
                    <a:pt x="6315" y="61703"/>
                    <a:pt x="0" y="66624"/>
                    <a:pt x="0" y="71545"/>
                  </a:cubicBezTo>
                  <a:cubicBezTo>
                    <a:pt x="0" y="100315"/>
                    <a:pt x="0" y="100315"/>
                    <a:pt x="0" y="100315"/>
                  </a:cubicBezTo>
                  <a:cubicBezTo>
                    <a:pt x="0" y="103343"/>
                    <a:pt x="6315" y="105615"/>
                    <a:pt x="12631" y="105615"/>
                  </a:cubicBezTo>
                  <a:cubicBezTo>
                    <a:pt x="16240" y="105615"/>
                    <a:pt x="18947" y="105236"/>
                    <a:pt x="20751" y="104479"/>
                  </a:cubicBezTo>
                  <a:cubicBezTo>
                    <a:pt x="20751" y="109022"/>
                    <a:pt x="20751" y="109022"/>
                    <a:pt x="20751" y="109022"/>
                  </a:cubicBezTo>
                  <a:cubicBezTo>
                    <a:pt x="20751" y="112050"/>
                    <a:pt x="27067" y="114321"/>
                    <a:pt x="33383" y="114321"/>
                  </a:cubicBezTo>
                  <a:cubicBezTo>
                    <a:pt x="36992" y="114321"/>
                    <a:pt x="39699" y="113943"/>
                    <a:pt x="41503" y="113186"/>
                  </a:cubicBezTo>
                  <a:cubicBezTo>
                    <a:pt x="41503" y="115078"/>
                    <a:pt x="41503" y="115078"/>
                    <a:pt x="41503" y="115078"/>
                  </a:cubicBezTo>
                  <a:cubicBezTo>
                    <a:pt x="41503" y="117728"/>
                    <a:pt x="46917" y="120000"/>
                    <a:pt x="54135" y="120000"/>
                  </a:cubicBezTo>
                  <a:cubicBezTo>
                    <a:pt x="61353" y="120000"/>
                    <a:pt x="66766" y="117728"/>
                    <a:pt x="66766" y="115078"/>
                  </a:cubicBezTo>
                  <a:cubicBezTo>
                    <a:pt x="66766" y="113186"/>
                    <a:pt x="66766" y="113186"/>
                    <a:pt x="66766" y="113186"/>
                  </a:cubicBezTo>
                  <a:cubicBezTo>
                    <a:pt x="68571" y="113943"/>
                    <a:pt x="72180" y="114321"/>
                    <a:pt x="74887" y="114321"/>
                  </a:cubicBezTo>
                  <a:cubicBezTo>
                    <a:pt x="82105" y="114321"/>
                    <a:pt x="87518" y="112050"/>
                    <a:pt x="87518" y="109022"/>
                  </a:cubicBezTo>
                  <a:cubicBezTo>
                    <a:pt x="87518" y="82902"/>
                    <a:pt x="87518" y="82902"/>
                    <a:pt x="87518" y="82902"/>
                  </a:cubicBezTo>
                  <a:cubicBezTo>
                    <a:pt x="101954" y="89716"/>
                    <a:pt x="101954" y="89716"/>
                    <a:pt x="101954" y="89716"/>
                  </a:cubicBezTo>
                  <a:cubicBezTo>
                    <a:pt x="101954" y="89716"/>
                    <a:pt x="101954" y="90094"/>
                    <a:pt x="101954" y="90094"/>
                  </a:cubicBezTo>
                  <a:cubicBezTo>
                    <a:pt x="106466" y="91230"/>
                    <a:pt x="112781" y="91230"/>
                    <a:pt x="116390" y="89716"/>
                  </a:cubicBezTo>
                  <a:cubicBezTo>
                    <a:pt x="120000" y="88201"/>
                    <a:pt x="120000" y="85930"/>
                    <a:pt x="117293" y="84037"/>
                  </a:cubicBezTo>
                  <a:close/>
                  <a:moveTo>
                    <a:pt x="20751" y="38990"/>
                  </a:moveTo>
                  <a:cubicBezTo>
                    <a:pt x="74887" y="38990"/>
                    <a:pt x="74887" y="38990"/>
                    <a:pt x="74887" y="38990"/>
                  </a:cubicBezTo>
                  <a:cubicBezTo>
                    <a:pt x="74887" y="45425"/>
                    <a:pt x="74887" y="45425"/>
                    <a:pt x="74887" y="45425"/>
                  </a:cubicBezTo>
                  <a:cubicBezTo>
                    <a:pt x="61353" y="45425"/>
                    <a:pt x="61353" y="45425"/>
                    <a:pt x="61353" y="45425"/>
                  </a:cubicBezTo>
                  <a:cubicBezTo>
                    <a:pt x="61353" y="43911"/>
                    <a:pt x="61353" y="43911"/>
                    <a:pt x="61353" y="43911"/>
                  </a:cubicBezTo>
                  <a:cubicBezTo>
                    <a:pt x="61353" y="43533"/>
                    <a:pt x="60451" y="42776"/>
                    <a:pt x="59548" y="42776"/>
                  </a:cubicBezTo>
                  <a:cubicBezTo>
                    <a:pt x="36992" y="42776"/>
                    <a:pt x="36992" y="42776"/>
                    <a:pt x="36992" y="42776"/>
                  </a:cubicBezTo>
                  <a:cubicBezTo>
                    <a:pt x="35187" y="42776"/>
                    <a:pt x="34285" y="43533"/>
                    <a:pt x="34285" y="43911"/>
                  </a:cubicBezTo>
                  <a:cubicBezTo>
                    <a:pt x="34285" y="45425"/>
                    <a:pt x="34285" y="45425"/>
                    <a:pt x="34285" y="45425"/>
                  </a:cubicBezTo>
                  <a:cubicBezTo>
                    <a:pt x="20751" y="45425"/>
                    <a:pt x="20751" y="45425"/>
                    <a:pt x="20751" y="45425"/>
                  </a:cubicBezTo>
                  <a:lnTo>
                    <a:pt x="20751" y="38990"/>
                  </a:lnTo>
                  <a:close/>
                  <a:moveTo>
                    <a:pt x="74887" y="47318"/>
                  </a:moveTo>
                  <a:cubicBezTo>
                    <a:pt x="74887" y="49968"/>
                    <a:pt x="74887" y="49968"/>
                    <a:pt x="74887" y="49968"/>
                  </a:cubicBezTo>
                  <a:cubicBezTo>
                    <a:pt x="61353" y="49968"/>
                    <a:pt x="61353" y="49968"/>
                    <a:pt x="61353" y="49968"/>
                  </a:cubicBezTo>
                  <a:cubicBezTo>
                    <a:pt x="61353" y="47318"/>
                    <a:pt x="61353" y="47318"/>
                    <a:pt x="61353" y="47318"/>
                  </a:cubicBezTo>
                  <a:lnTo>
                    <a:pt x="74887" y="47318"/>
                  </a:lnTo>
                  <a:close/>
                  <a:moveTo>
                    <a:pt x="56842" y="45047"/>
                  </a:moveTo>
                  <a:cubicBezTo>
                    <a:pt x="56842" y="52618"/>
                    <a:pt x="56842" y="52618"/>
                    <a:pt x="56842" y="52618"/>
                  </a:cubicBezTo>
                  <a:cubicBezTo>
                    <a:pt x="39699" y="52618"/>
                    <a:pt x="39699" y="52618"/>
                    <a:pt x="39699" y="52618"/>
                  </a:cubicBezTo>
                  <a:cubicBezTo>
                    <a:pt x="39699" y="45047"/>
                    <a:pt x="39699" y="45047"/>
                    <a:pt x="39699" y="45047"/>
                  </a:cubicBezTo>
                  <a:lnTo>
                    <a:pt x="56842" y="45047"/>
                  </a:lnTo>
                  <a:close/>
                  <a:moveTo>
                    <a:pt x="20751" y="47318"/>
                  </a:moveTo>
                  <a:cubicBezTo>
                    <a:pt x="34285" y="47318"/>
                    <a:pt x="34285" y="47318"/>
                    <a:pt x="34285" y="47318"/>
                  </a:cubicBezTo>
                  <a:cubicBezTo>
                    <a:pt x="34285" y="49968"/>
                    <a:pt x="34285" y="49968"/>
                    <a:pt x="34285" y="49968"/>
                  </a:cubicBezTo>
                  <a:cubicBezTo>
                    <a:pt x="20751" y="49968"/>
                    <a:pt x="20751" y="49968"/>
                    <a:pt x="20751" y="49968"/>
                  </a:cubicBezTo>
                  <a:lnTo>
                    <a:pt x="20751" y="47318"/>
                  </a:lnTo>
                  <a:close/>
                  <a:moveTo>
                    <a:pt x="112781" y="88580"/>
                  </a:moveTo>
                  <a:cubicBezTo>
                    <a:pt x="110977" y="89337"/>
                    <a:pt x="107368" y="89337"/>
                    <a:pt x="104661" y="88580"/>
                  </a:cubicBezTo>
                  <a:cubicBezTo>
                    <a:pt x="86616" y="79873"/>
                    <a:pt x="86616" y="79873"/>
                    <a:pt x="86616" y="79873"/>
                  </a:cubicBezTo>
                  <a:cubicBezTo>
                    <a:pt x="86616" y="79495"/>
                    <a:pt x="85714" y="79116"/>
                    <a:pt x="84812" y="79495"/>
                  </a:cubicBezTo>
                  <a:cubicBezTo>
                    <a:pt x="83909" y="79495"/>
                    <a:pt x="83007" y="79873"/>
                    <a:pt x="83007" y="80252"/>
                  </a:cubicBezTo>
                  <a:cubicBezTo>
                    <a:pt x="83007" y="109022"/>
                    <a:pt x="83007" y="109022"/>
                    <a:pt x="83007" y="109022"/>
                  </a:cubicBezTo>
                  <a:cubicBezTo>
                    <a:pt x="83007" y="110914"/>
                    <a:pt x="80300" y="112429"/>
                    <a:pt x="75789" y="112429"/>
                  </a:cubicBezTo>
                  <a:cubicBezTo>
                    <a:pt x="71278" y="112807"/>
                    <a:pt x="66766" y="111293"/>
                    <a:pt x="66766" y="109022"/>
                  </a:cubicBezTo>
                  <a:cubicBezTo>
                    <a:pt x="66766" y="93501"/>
                    <a:pt x="66766" y="93501"/>
                    <a:pt x="66766" y="93501"/>
                  </a:cubicBezTo>
                  <a:cubicBezTo>
                    <a:pt x="66766" y="92744"/>
                    <a:pt x="65864" y="92365"/>
                    <a:pt x="64060" y="92365"/>
                  </a:cubicBezTo>
                  <a:cubicBezTo>
                    <a:pt x="64060" y="92365"/>
                    <a:pt x="64060" y="92365"/>
                    <a:pt x="64060" y="92365"/>
                  </a:cubicBezTo>
                  <a:cubicBezTo>
                    <a:pt x="63157" y="92365"/>
                    <a:pt x="62255" y="92744"/>
                    <a:pt x="62255" y="93501"/>
                  </a:cubicBezTo>
                  <a:cubicBezTo>
                    <a:pt x="62255" y="109022"/>
                    <a:pt x="62255" y="109022"/>
                    <a:pt x="62255" y="109022"/>
                  </a:cubicBezTo>
                  <a:cubicBezTo>
                    <a:pt x="62255" y="114700"/>
                    <a:pt x="62255" y="114700"/>
                    <a:pt x="62255" y="114700"/>
                  </a:cubicBezTo>
                  <a:cubicBezTo>
                    <a:pt x="62255" y="116593"/>
                    <a:pt x="59548" y="118107"/>
                    <a:pt x="55037" y="118485"/>
                  </a:cubicBezTo>
                  <a:cubicBezTo>
                    <a:pt x="50526" y="118485"/>
                    <a:pt x="46015" y="116971"/>
                    <a:pt x="46015" y="115078"/>
                  </a:cubicBezTo>
                  <a:cubicBezTo>
                    <a:pt x="46015" y="109022"/>
                    <a:pt x="46015" y="109022"/>
                    <a:pt x="46015" y="109022"/>
                  </a:cubicBezTo>
                  <a:cubicBezTo>
                    <a:pt x="46015" y="93501"/>
                    <a:pt x="46015" y="93501"/>
                    <a:pt x="46015" y="93501"/>
                  </a:cubicBezTo>
                  <a:cubicBezTo>
                    <a:pt x="46015" y="92744"/>
                    <a:pt x="45112" y="92365"/>
                    <a:pt x="44210" y="92365"/>
                  </a:cubicBezTo>
                  <a:cubicBezTo>
                    <a:pt x="44210" y="92365"/>
                    <a:pt x="44210" y="92365"/>
                    <a:pt x="44210" y="92365"/>
                  </a:cubicBezTo>
                  <a:cubicBezTo>
                    <a:pt x="42406" y="92365"/>
                    <a:pt x="41503" y="92744"/>
                    <a:pt x="41503" y="93501"/>
                  </a:cubicBezTo>
                  <a:cubicBezTo>
                    <a:pt x="41503" y="109022"/>
                    <a:pt x="41503" y="109022"/>
                    <a:pt x="41503" y="109022"/>
                  </a:cubicBezTo>
                  <a:cubicBezTo>
                    <a:pt x="41503" y="110914"/>
                    <a:pt x="38796" y="112429"/>
                    <a:pt x="34285" y="112429"/>
                  </a:cubicBezTo>
                  <a:cubicBezTo>
                    <a:pt x="29774" y="112807"/>
                    <a:pt x="25263" y="111293"/>
                    <a:pt x="25263" y="109022"/>
                  </a:cubicBezTo>
                  <a:cubicBezTo>
                    <a:pt x="25263" y="100315"/>
                    <a:pt x="25263" y="100315"/>
                    <a:pt x="25263" y="100315"/>
                  </a:cubicBezTo>
                  <a:cubicBezTo>
                    <a:pt x="25263" y="88958"/>
                    <a:pt x="25263" y="88958"/>
                    <a:pt x="25263" y="88958"/>
                  </a:cubicBezTo>
                  <a:cubicBezTo>
                    <a:pt x="25263" y="88580"/>
                    <a:pt x="24360" y="88201"/>
                    <a:pt x="23458" y="88201"/>
                  </a:cubicBezTo>
                  <a:cubicBezTo>
                    <a:pt x="23458" y="88201"/>
                    <a:pt x="23458" y="88201"/>
                    <a:pt x="23458" y="88201"/>
                  </a:cubicBezTo>
                  <a:cubicBezTo>
                    <a:pt x="21654" y="88201"/>
                    <a:pt x="20751" y="88580"/>
                    <a:pt x="20751" y="88958"/>
                  </a:cubicBezTo>
                  <a:cubicBezTo>
                    <a:pt x="20751" y="100315"/>
                    <a:pt x="20751" y="100315"/>
                    <a:pt x="20751" y="100315"/>
                  </a:cubicBezTo>
                  <a:cubicBezTo>
                    <a:pt x="20751" y="102208"/>
                    <a:pt x="18045" y="103722"/>
                    <a:pt x="13533" y="103722"/>
                  </a:cubicBezTo>
                  <a:cubicBezTo>
                    <a:pt x="9022" y="104100"/>
                    <a:pt x="4511" y="102586"/>
                    <a:pt x="4511" y="100315"/>
                  </a:cubicBezTo>
                  <a:cubicBezTo>
                    <a:pt x="4511" y="71545"/>
                    <a:pt x="4511" y="71545"/>
                    <a:pt x="4511" y="71545"/>
                  </a:cubicBezTo>
                  <a:cubicBezTo>
                    <a:pt x="4511" y="67003"/>
                    <a:pt x="10827" y="62460"/>
                    <a:pt x="19849" y="60189"/>
                  </a:cubicBezTo>
                  <a:cubicBezTo>
                    <a:pt x="20751" y="59810"/>
                    <a:pt x="20751" y="59810"/>
                    <a:pt x="20751" y="59432"/>
                  </a:cubicBezTo>
                  <a:cubicBezTo>
                    <a:pt x="20751" y="52239"/>
                    <a:pt x="20751" y="52239"/>
                    <a:pt x="20751" y="52239"/>
                  </a:cubicBezTo>
                  <a:cubicBezTo>
                    <a:pt x="34285" y="52239"/>
                    <a:pt x="34285" y="52239"/>
                    <a:pt x="34285" y="52239"/>
                  </a:cubicBezTo>
                  <a:cubicBezTo>
                    <a:pt x="34285" y="53375"/>
                    <a:pt x="34285" y="53375"/>
                    <a:pt x="34285" y="53375"/>
                  </a:cubicBezTo>
                  <a:cubicBezTo>
                    <a:pt x="34285" y="54132"/>
                    <a:pt x="35187" y="54511"/>
                    <a:pt x="36992" y="54511"/>
                  </a:cubicBezTo>
                  <a:cubicBezTo>
                    <a:pt x="59548" y="54511"/>
                    <a:pt x="59548" y="54511"/>
                    <a:pt x="59548" y="54511"/>
                  </a:cubicBezTo>
                  <a:cubicBezTo>
                    <a:pt x="60451" y="54511"/>
                    <a:pt x="61353" y="54132"/>
                    <a:pt x="61353" y="53375"/>
                  </a:cubicBezTo>
                  <a:cubicBezTo>
                    <a:pt x="61353" y="52239"/>
                    <a:pt x="61353" y="52239"/>
                    <a:pt x="61353" y="52239"/>
                  </a:cubicBezTo>
                  <a:cubicBezTo>
                    <a:pt x="74887" y="52239"/>
                    <a:pt x="74887" y="52239"/>
                    <a:pt x="74887" y="52239"/>
                  </a:cubicBezTo>
                  <a:cubicBezTo>
                    <a:pt x="74887" y="59053"/>
                    <a:pt x="74887" y="59053"/>
                    <a:pt x="74887" y="59053"/>
                  </a:cubicBezTo>
                  <a:cubicBezTo>
                    <a:pt x="74887" y="59432"/>
                    <a:pt x="74887" y="59810"/>
                    <a:pt x="75789" y="59810"/>
                  </a:cubicBezTo>
                  <a:cubicBezTo>
                    <a:pt x="80300" y="60946"/>
                    <a:pt x="84812" y="62460"/>
                    <a:pt x="87518" y="64353"/>
                  </a:cubicBezTo>
                  <a:cubicBezTo>
                    <a:pt x="99248" y="71924"/>
                    <a:pt x="113684" y="84794"/>
                    <a:pt x="113684" y="85173"/>
                  </a:cubicBezTo>
                  <a:cubicBezTo>
                    <a:pt x="113684" y="85173"/>
                    <a:pt x="113684" y="85173"/>
                    <a:pt x="113684" y="85173"/>
                  </a:cubicBezTo>
                  <a:cubicBezTo>
                    <a:pt x="115488" y="86309"/>
                    <a:pt x="115488" y="87444"/>
                    <a:pt x="112781" y="885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64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pSp>
        <p:nvGrpSpPr>
          <p:cNvPr id="16" name="Google Shape;508;p39"/>
          <p:cNvGrpSpPr/>
          <p:nvPr/>
        </p:nvGrpSpPr>
        <p:grpSpPr>
          <a:xfrm>
            <a:off x="428636" y="186940"/>
            <a:ext cx="723623" cy="1035532"/>
            <a:chOff x="0" y="855663"/>
            <a:chExt cx="1257300" cy="2270250"/>
          </a:xfrm>
        </p:grpSpPr>
        <p:sp>
          <p:nvSpPr>
            <p:cNvPr id="17" name="Google Shape;509;p39"/>
            <p:cNvSpPr/>
            <p:nvPr/>
          </p:nvSpPr>
          <p:spPr>
            <a:xfrm>
              <a:off x="277813" y="2616200"/>
              <a:ext cx="230100" cy="20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1627" y="0"/>
                  </a:moveTo>
                  <a:cubicBezTo>
                    <a:pt x="5581" y="0"/>
                    <a:pt x="5581" y="0"/>
                    <a:pt x="5581" y="0"/>
                  </a:cubicBezTo>
                  <a:cubicBezTo>
                    <a:pt x="2790" y="0"/>
                    <a:pt x="0" y="30000"/>
                    <a:pt x="0" y="60000"/>
                  </a:cubicBezTo>
                  <a:cubicBezTo>
                    <a:pt x="0" y="90000"/>
                    <a:pt x="2790" y="120000"/>
                    <a:pt x="5581" y="120000"/>
                  </a:cubicBezTo>
                  <a:cubicBezTo>
                    <a:pt x="111627" y="120000"/>
                    <a:pt x="111627" y="120000"/>
                    <a:pt x="111627" y="120000"/>
                  </a:cubicBezTo>
                  <a:cubicBezTo>
                    <a:pt x="117209" y="120000"/>
                    <a:pt x="120000" y="90000"/>
                    <a:pt x="120000" y="60000"/>
                  </a:cubicBezTo>
                  <a:cubicBezTo>
                    <a:pt x="120000" y="30000"/>
                    <a:pt x="117209" y="0"/>
                    <a:pt x="1116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510;p39"/>
            <p:cNvSpPr/>
            <p:nvPr/>
          </p:nvSpPr>
          <p:spPr>
            <a:xfrm>
              <a:off x="0" y="2208213"/>
              <a:ext cx="1257300" cy="917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8978" y="0"/>
                  </a:moveTo>
                  <a:cubicBezTo>
                    <a:pt x="69446" y="0"/>
                    <a:pt x="69446" y="0"/>
                    <a:pt x="69446" y="0"/>
                  </a:cubicBezTo>
                  <a:cubicBezTo>
                    <a:pt x="69446" y="3508"/>
                    <a:pt x="69446" y="3508"/>
                    <a:pt x="69446" y="3508"/>
                  </a:cubicBezTo>
                  <a:cubicBezTo>
                    <a:pt x="117446" y="3508"/>
                    <a:pt x="117446" y="3508"/>
                    <a:pt x="117446" y="3508"/>
                  </a:cubicBezTo>
                  <a:cubicBezTo>
                    <a:pt x="117446" y="105964"/>
                    <a:pt x="117446" y="105964"/>
                    <a:pt x="117446" y="105964"/>
                  </a:cubicBezTo>
                  <a:cubicBezTo>
                    <a:pt x="111829" y="105964"/>
                    <a:pt x="111829" y="105964"/>
                    <a:pt x="111829" y="105964"/>
                  </a:cubicBezTo>
                  <a:cubicBezTo>
                    <a:pt x="111829" y="13333"/>
                    <a:pt x="111829" y="13333"/>
                    <a:pt x="111829" y="13333"/>
                  </a:cubicBezTo>
                  <a:cubicBezTo>
                    <a:pt x="111829" y="12631"/>
                    <a:pt x="111319" y="11929"/>
                    <a:pt x="110297" y="11929"/>
                  </a:cubicBezTo>
                  <a:cubicBezTo>
                    <a:pt x="69446" y="11929"/>
                    <a:pt x="69446" y="11929"/>
                    <a:pt x="69446" y="11929"/>
                  </a:cubicBezTo>
                  <a:cubicBezTo>
                    <a:pt x="69446" y="15438"/>
                    <a:pt x="69446" y="15438"/>
                    <a:pt x="69446" y="15438"/>
                  </a:cubicBezTo>
                  <a:cubicBezTo>
                    <a:pt x="109276" y="15438"/>
                    <a:pt x="109276" y="15438"/>
                    <a:pt x="109276" y="15438"/>
                  </a:cubicBezTo>
                  <a:cubicBezTo>
                    <a:pt x="109276" y="116491"/>
                    <a:pt x="109276" y="116491"/>
                    <a:pt x="109276" y="116491"/>
                  </a:cubicBezTo>
                  <a:cubicBezTo>
                    <a:pt x="2553" y="116491"/>
                    <a:pt x="2553" y="116491"/>
                    <a:pt x="2553" y="116491"/>
                  </a:cubicBezTo>
                  <a:cubicBezTo>
                    <a:pt x="2553" y="15438"/>
                    <a:pt x="2553" y="15438"/>
                    <a:pt x="2553" y="15438"/>
                  </a:cubicBezTo>
                  <a:cubicBezTo>
                    <a:pt x="21446" y="15438"/>
                    <a:pt x="21446" y="15438"/>
                    <a:pt x="21446" y="15438"/>
                  </a:cubicBezTo>
                  <a:cubicBezTo>
                    <a:pt x="20936" y="14035"/>
                    <a:pt x="20425" y="13333"/>
                    <a:pt x="20425" y="11929"/>
                  </a:cubicBezTo>
                  <a:cubicBezTo>
                    <a:pt x="10723" y="11929"/>
                    <a:pt x="10723" y="11929"/>
                    <a:pt x="10723" y="11929"/>
                  </a:cubicBezTo>
                  <a:cubicBezTo>
                    <a:pt x="10723" y="3508"/>
                    <a:pt x="10723" y="3508"/>
                    <a:pt x="10723" y="3508"/>
                  </a:cubicBezTo>
                  <a:cubicBezTo>
                    <a:pt x="19914" y="3508"/>
                    <a:pt x="19914" y="3508"/>
                    <a:pt x="19914" y="3508"/>
                  </a:cubicBezTo>
                  <a:cubicBezTo>
                    <a:pt x="19914" y="0"/>
                    <a:pt x="19914" y="0"/>
                    <a:pt x="19914" y="0"/>
                  </a:cubicBezTo>
                  <a:cubicBezTo>
                    <a:pt x="9191" y="0"/>
                    <a:pt x="9191" y="0"/>
                    <a:pt x="9191" y="0"/>
                  </a:cubicBezTo>
                  <a:cubicBezTo>
                    <a:pt x="8680" y="0"/>
                    <a:pt x="8170" y="1403"/>
                    <a:pt x="8170" y="2105"/>
                  </a:cubicBezTo>
                  <a:cubicBezTo>
                    <a:pt x="8170" y="11929"/>
                    <a:pt x="8170" y="11929"/>
                    <a:pt x="8170" y="11929"/>
                  </a:cubicBezTo>
                  <a:cubicBezTo>
                    <a:pt x="1021" y="11929"/>
                    <a:pt x="1021" y="11929"/>
                    <a:pt x="1021" y="11929"/>
                  </a:cubicBezTo>
                  <a:cubicBezTo>
                    <a:pt x="510" y="11929"/>
                    <a:pt x="0" y="12631"/>
                    <a:pt x="0" y="13333"/>
                  </a:cubicBezTo>
                  <a:cubicBezTo>
                    <a:pt x="0" y="118596"/>
                    <a:pt x="0" y="118596"/>
                    <a:pt x="0" y="118596"/>
                  </a:cubicBezTo>
                  <a:cubicBezTo>
                    <a:pt x="0" y="119298"/>
                    <a:pt x="510" y="120000"/>
                    <a:pt x="1021" y="120000"/>
                  </a:cubicBezTo>
                  <a:cubicBezTo>
                    <a:pt x="110297" y="120000"/>
                    <a:pt x="110297" y="120000"/>
                    <a:pt x="110297" y="120000"/>
                  </a:cubicBezTo>
                  <a:cubicBezTo>
                    <a:pt x="111319" y="120000"/>
                    <a:pt x="111829" y="119298"/>
                    <a:pt x="111829" y="118596"/>
                  </a:cubicBezTo>
                  <a:cubicBezTo>
                    <a:pt x="111829" y="108771"/>
                    <a:pt x="111829" y="108771"/>
                    <a:pt x="111829" y="108771"/>
                  </a:cubicBezTo>
                  <a:cubicBezTo>
                    <a:pt x="118978" y="108771"/>
                    <a:pt x="118978" y="108771"/>
                    <a:pt x="118978" y="108771"/>
                  </a:cubicBezTo>
                  <a:cubicBezTo>
                    <a:pt x="119489" y="108771"/>
                    <a:pt x="120000" y="108070"/>
                    <a:pt x="120000" y="107368"/>
                  </a:cubicBezTo>
                  <a:cubicBezTo>
                    <a:pt x="120000" y="2105"/>
                    <a:pt x="120000" y="2105"/>
                    <a:pt x="120000" y="2105"/>
                  </a:cubicBezTo>
                  <a:cubicBezTo>
                    <a:pt x="120000" y="1403"/>
                    <a:pt x="119489" y="0"/>
                    <a:pt x="1189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511;p39"/>
            <p:cNvSpPr/>
            <p:nvPr/>
          </p:nvSpPr>
          <p:spPr>
            <a:xfrm>
              <a:off x="133350" y="2701925"/>
              <a:ext cx="374700" cy="22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30000"/>
                    <a:pt x="0" y="60000"/>
                  </a:cubicBezTo>
                  <a:cubicBezTo>
                    <a:pt x="0" y="90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0000"/>
                    <a:pt x="120000" y="60000"/>
                  </a:cubicBezTo>
                  <a:cubicBezTo>
                    <a:pt x="120000" y="30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512;p39"/>
            <p:cNvSpPr/>
            <p:nvPr/>
          </p:nvSpPr>
          <p:spPr>
            <a:xfrm>
              <a:off x="133350" y="2959100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96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6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513;p39"/>
            <p:cNvSpPr/>
            <p:nvPr/>
          </p:nvSpPr>
          <p:spPr>
            <a:xfrm>
              <a:off x="133350" y="2787650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72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72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514;p39"/>
            <p:cNvSpPr/>
            <p:nvPr/>
          </p:nvSpPr>
          <p:spPr>
            <a:xfrm>
              <a:off x="133350" y="2873375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96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6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515;p39"/>
            <p:cNvSpPr/>
            <p:nvPr/>
          </p:nvSpPr>
          <p:spPr>
            <a:xfrm>
              <a:off x="598488" y="2616200"/>
              <a:ext cx="444600" cy="376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7108" y="0"/>
                  </a:moveTo>
                  <a:cubicBezTo>
                    <a:pt x="92530" y="0"/>
                    <a:pt x="92530" y="0"/>
                    <a:pt x="92530" y="0"/>
                  </a:cubicBezTo>
                  <a:cubicBezTo>
                    <a:pt x="91084" y="0"/>
                    <a:pt x="89638" y="1714"/>
                    <a:pt x="89638" y="3428"/>
                  </a:cubicBezTo>
                  <a:cubicBezTo>
                    <a:pt x="89638" y="32571"/>
                    <a:pt x="89638" y="32571"/>
                    <a:pt x="89638" y="32571"/>
                  </a:cubicBezTo>
                  <a:cubicBezTo>
                    <a:pt x="89638" y="34285"/>
                    <a:pt x="91084" y="36000"/>
                    <a:pt x="92530" y="36000"/>
                  </a:cubicBezTo>
                  <a:cubicBezTo>
                    <a:pt x="99759" y="36000"/>
                    <a:pt x="99759" y="36000"/>
                    <a:pt x="99759" y="36000"/>
                  </a:cubicBezTo>
                  <a:cubicBezTo>
                    <a:pt x="99759" y="58285"/>
                    <a:pt x="99759" y="58285"/>
                    <a:pt x="99759" y="58285"/>
                  </a:cubicBezTo>
                  <a:cubicBezTo>
                    <a:pt x="65060" y="58285"/>
                    <a:pt x="65060" y="58285"/>
                    <a:pt x="65060" y="58285"/>
                  </a:cubicBezTo>
                  <a:cubicBezTo>
                    <a:pt x="65060" y="36000"/>
                    <a:pt x="65060" y="36000"/>
                    <a:pt x="65060" y="36000"/>
                  </a:cubicBezTo>
                  <a:cubicBezTo>
                    <a:pt x="72289" y="36000"/>
                    <a:pt x="72289" y="36000"/>
                    <a:pt x="72289" y="36000"/>
                  </a:cubicBezTo>
                  <a:cubicBezTo>
                    <a:pt x="73734" y="36000"/>
                    <a:pt x="75180" y="34285"/>
                    <a:pt x="75180" y="32571"/>
                  </a:cubicBezTo>
                  <a:cubicBezTo>
                    <a:pt x="75180" y="3428"/>
                    <a:pt x="75180" y="3428"/>
                    <a:pt x="75180" y="3428"/>
                  </a:cubicBezTo>
                  <a:cubicBezTo>
                    <a:pt x="75180" y="1714"/>
                    <a:pt x="73734" y="0"/>
                    <a:pt x="72289" y="0"/>
                  </a:cubicBezTo>
                  <a:cubicBezTo>
                    <a:pt x="47710" y="0"/>
                    <a:pt x="47710" y="0"/>
                    <a:pt x="47710" y="0"/>
                  </a:cubicBezTo>
                  <a:cubicBezTo>
                    <a:pt x="46265" y="0"/>
                    <a:pt x="44819" y="1714"/>
                    <a:pt x="44819" y="3428"/>
                  </a:cubicBezTo>
                  <a:cubicBezTo>
                    <a:pt x="44819" y="32571"/>
                    <a:pt x="44819" y="32571"/>
                    <a:pt x="44819" y="32571"/>
                  </a:cubicBezTo>
                  <a:cubicBezTo>
                    <a:pt x="44819" y="34285"/>
                    <a:pt x="46265" y="36000"/>
                    <a:pt x="47710" y="36000"/>
                  </a:cubicBezTo>
                  <a:cubicBezTo>
                    <a:pt x="59277" y="36000"/>
                    <a:pt x="59277" y="36000"/>
                    <a:pt x="59277" y="36000"/>
                  </a:cubicBezTo>
                  <a:cubicBezTo>
                    <a:pt x="59277" y="58285"/>
                    <a:pt x="59277" y="58285"/>
                    <a:pt x="59277" y="58285"/>
                  </a:cubicBezTo>
                  <a:cubicBezTo>
                    <a:pt x="20240" y="58285"/>
                    <a:pt x="20240" y="58285"/>
                    <a:pt x="20240" y="58285"/>
                  </a:cubicBezTo>
                  <a:cubicBezTo>
                    <a:pt x="20240" y="36000"/>
                    <a:pt x="20240" y="36000"/>
                    <a:pt x="20240" y="36000"/>
                  </a:cubicBezTo>
                  <a:cubicBezTo>
                    <a:pt x="27469" y="36000"/>
                    <a:pt x="27469" y="36000"/>
                    <a:pt x="27469" y="36000"/>
                  </a:cubicBezTo>
                  <a:cubicBezTo>
                    <a:pt x="28915" y="36000"/>
                    <a:pt x="30361" y="34285"/>
                    <a:pt x="30361" y="32571"/>
                  </a:cubicBezTo>
                  <a:cubicBezTo>
                    <a:pt x="30361" y="3428"/>
                    <a:pt x="30361" y="3428"/>
                    <a:pt x="30361" y="3428"/>
                  </a:cubicBezTo>
                  <a:cubicBezTo>
                    <a:pt x="30361" y="1714"/>
                    <a:pt x="28915" y="0"/>
                    <a:pt x="27469" y="0"/>
                  </a:cubicBezTo>
                  <a:cubicBezTo>
                    <a:pt x="2891" y="0"/>
                    <a:pt x="2891" y="0"/>
                    <a:pt x="2891" y="0"/>
                  </a:cubicBezTo>
                  <a:cubicBezTo>
                    <a:pt x="1445" y="0"/>
                    <a:pt x="0" y="1714"/>
                    <a:pt x="0" y="3428"/>
                  </a:cubicBezTo>
                  <a:cubicBezTo>
                    <a:pt x="0" y="32571"/>
                    <a:pt x="0" y="32571"/>
                    <a:pt x="0" y="32571"/>
                  </a:cubicBezTo>
                  <a:cubicBezTo>
                    <a:pt x="0" y="34285"/>
                    <a:pt x="1445" y="36000"/>
                    <a:pt x="2891" y="36000"/>
                  </a:cubicBezTo>
                  <a:cubicBezTo>
                    <a:pt x="14457" y="36000"/>
                    <a:pt x="14457" y="36000"/>
                    <a:pt x="14457" y="36000"/>
                  </a:cubicBezTo>
                  <a:cubicBezTo>
                    <a:pt x="14457" y="61714"/>
                    <a:pt x="14457" y="61714"/>
                    <a:pt x="14457" y="61714"/>
                  </a:cubicBezTo>
                  <a:cubicBezTo>
                    <a:pt x="14457" y="63428"/>
                    <a:pt x="15903" y="65142"/>
                    <a:pt x="17349" y="65142"/>
                  </a:cubicBezTo>
                  <a:cubicBezTo>
                    <a:pt x="59277" y="65142"/>
                    <a:pt x="59277" y="65142"/>
                    <a:pt x="59277" y="65142"/>
                  </a:cubicBezTo>
                  <a:cubicBezTo>
                    <a:pt x="59277" y="89142"/>
                    <a:pt x="59277" y="89142"/>
                    <a:pt x="59277" y="89142"/>
                  </a:cubicBezTo>
                  <a:cubicBezTo>
                    <a:pt x="23132" y="89142"/>
                    <a:pt x="23132" y="89142"/>
                    <a:pt x="23132" y="89142"/>
                  </a:cubicBezTo>
                  <a:cubicBezTo>
                    <a:pt x="21686" y="89142"/>
                    <a:pt x="20240" y="90857"/>
                    <a:pt x="20240" y="92571"/>
                  </a:cubicBezTo>
                  <a:cubicBezTo>
                    <a:pt x="20240" y="116571"/>
                    <a:pt x="20240" y="116571"/>
                    <a:pt x="20240" y="116571"/>
                  </a:cubicBezTo>
                  <a:cubicBezTo>
                    <a:pt x="20240" y="118285"/>
                    <a:pt x="21686" y="120000"/>
                    <a:pt x="23132" y="120000"/>
                  </a:cubicBezTo>
                  <a:cubicBezTo>
                    <a:pt x="96867" y="120000"/>
                    <a:pt x="96867" y="120000"/>
                    <a:pt x="96867" y="120000"/>
                  </a:cubicBezTo>
                  <a:cubicBezTo>
                    <a:pt x="98313" y="120000"/>
                    <a:pt x="99759" y="118285"/>
                    <a:pt x="99759" y="116571"/>
                  </a:cubicBezTo>
                  <a:cubicBezTo>
                    <a:pt x="99759" y="92571"/>
                    <a:pt x="99759" y="92571"/>
                    <a:pt x="99759" y="92571"/>
                  </a:cubicBezTo>
                  <a:cubicBezTo>
                    <a:pt x="99759" y="90857"/>
                    <a:pt x="98313" y="89142"/>
                    <a:pt x="96867" y="89142"/>
                  </a:cubicBezTo>
                  <a:cubicBezTo>
                    <a:pt x="65060" y="89142"/>
                    <a:pt x="65060" y="89142"/>
                    <a:pt x="65060" y="89142"/>
                  </a:cubicBezTo>
                  <a:cubicBezTo>
                    <a:pt x="65060" y="65142"/>
                    <a:pt x="65060" y="65142"/>
                    <a:pt x="65060" y="65142"/>
                  </a:cubicBezTo>
                  <a:cubicBezTo>
                    <a:pt x="102650" y="65142"/>
                    <a:pt x="102650" y="65142"/>
                    <a:pt x="102650" y="65142"/>
                  </a:cubicBezTo>
                  <a:cubicBezTo>
                    <a:pt x="104096" y="65142"/>
                    <a:pt x="105542" y="63428"/>
                    <a:pt x="105542" y="61714"/>
                  </a:cubicBezTo>
                  <a:cubicBezTo>
                    <a:pt x="105542" y="36000"/>
                    <a:pt x="105542" y="36000"/>
                    <a:pt x="105542" y="36000"/>
                  </a:cubicBezTo>
                  <a:cubicBezTo>
                    <a:pt x="117108" y="36000"/>
                    <a:pt x="117108" y="36000"/>
                    <a:pt x="117108" y="36000"/>
                  </a:cubicBezTo>
                  <a:cubicBezTo>
                    <a:pt x="118554" y="36000"/>
                    <a:pt x="119999" y="34285"/>
                    <a:pt x="119999" y="32571"/>
                  </a:cubicBezTo>
                  <a:cubicBezTo>
                    <a:pt x="119999" y="3428"/>
                    <a:pt x="119999" y="3428"/>
                    <a:pt x="119999" y="3428"/>
                  </a:cubicBezTo>
                  <a:cubicBezTo>
                    <a:pt x="119999" y="1714"/>
                    <a:pt x="118554" y="0"/>
                    <a:pt x="117108" y="0"/>
                  </a:cubicBezTo>
                  <a:close/>
                  <a:moveTo>
                    <a:pt x="50602" y="29142"/>
                  </a:moveTo>
                  <a:cubicBezTo>
                    <a:pt x="50602" y="6857"/>
                    <a:pt x="50602" y="6857"/>
                    <a:pt x="50602" y="6857"/>
                  </a:cubicBezTo>
                  <a:cubicBezTo>
                    <a:pt x="69397" y="6857"/>
                    <a:pt x="69397" y="6857"/>
                    <a:pt x="69397" y="6857"/>
                  </a:cubicBezTo>
                  <a:cubicBezTo>
                    <a:pt x="69397" y="29142"/>
                    <a:pt x="69397" y="29142"/>
                    <a:pt x="69397" y="29142"/>
                  </a:cubicBezTo>
                  <a:cubicBezTo>
                    <a:pt x="65060" y="29142"/>
                    <a:pt x="65060" y="29142"/>
                    <a:pt x="65060" y="29142"/>
                  </a:cubicBezTo>
                  <a:cubicBezTo>
                    <a:pt x="59277" y="29142"/>
                    <a:pt x="59277" y="29142"/>
                    <a:pt x="59277" y="29142"/>
                  </a:cubicBezTo>
                  <a:lnTo>
                    <a:pt x="50602" y="29142"/>
                  </a:lnTo>
                  <a:close/>
                  <a:moveTo>
                    <a:pt x="5783" y="29142"/>
                  </a:moveTo>
                  <a:cubicBezTo>
                    <a:pt x="5783" y="6857"/>
                    <a:pt x="5783" y="6857"/>
                    <a:pt x="5783" y="6857"/>
                  </a:cubicBezTo>
                  <a:cubicBezTo>
                    <a:pt x="24578" y="6857"/>
                    <a:pt x="24578" y="6857"/>
                    <a:pt x="24578" y="6857"/>
                  </a:cubicBezTo>
                  <a:cubicBezTo>
                    <a:pt x="24578" y="29142"/>
                    <a:pt x="24578" y="29142"/>
                    <a:pt x="24578" y="29142"/>
                  </a:cubicBezTo>
                  <a:cubicBezTo>
                    <a:pt x="20240" y="29142"/>
                    <a:pt x="20240" y="29142"/>
                    <a:pt x="20240" y="29142"/>
                  </a:cubicBezTo>
                  <a:cubicBezTo>
                    <a:pt x="14457" y="29142"/>
                    <a:pt x="14457" y="29142"/>
                    <a:pt x="14457" y="29142"/>
                  </a:cubicBezTo>
                  <a:lnTo>
                    <a:pt x="5783" y="29142"/>
                  </a:lnTo>
                  <a:close/>
                  <a:moveTo>
                    <a:pt x="93975" y="96000"/>
                  </a:moveTo>
                  <a:cubicBezTo>
                    <a:pt x="93975" y="113142"/>
                    <a:pt x="93975" y="113142"/>
                    <a:pt x="93975" y="113142"/>
                  </a:cubicBezTo>
                  <a:cubicBezTo>
                    <a:pt x="26024" y="113142"/>
                    <a:pt x="26024" y="113142"/>
                    <a:pt x="26024" y="113142"/>
                  </a:cubicBezTo>
                  <a:cubicBezTo>
                    <a:pt x="26024" y="96000"/>
                    <a:pt x="26024" y="96000"/>
                    <a:pt x="26024" y="96000"/>
                  </a:cubicBezTo>
                  <a:cubicBezTo>
                    <a:pt x="59277" y="96000"/>
                    <a:pt x="59277" y="96000"/>
                    <a:pt x="59277" y="96000"/>
                  </a:cubicBezTo>
                  <a:cubicBezTo>
                    <a:pt x="65060" y="96000"/>
                    <a:pt x="65060" y="96000"/>
                    <a:pt x="65060" y="96000"/>
                  </a:cubicBezTo>
                  <a:lnTo>
                    <a:pt x="93975" y="96000"/>
                  </a:lnTo>
                  <a:close/>
                  <a:moveTo>
                    <a:pt x="114216" y="29142"/>
                  </a:moveTo>
                  <a:cubicBezTo>
                    <a:pt x="105542" y="29142"/>
                    <a:pt x="105542" y="29142"/>
                    <a:pt x="105542" y="29142"/>
                  </a:cubicBezTo>
                  <a:cubicBezTo>
                    <a:pt x="99759" y="29142"/>
                    <a:pt x="99759" y="29142"/>
                    <a:pt x="99759" y="29142"/>
                  </a:cubicBezTo>
                  <a:cubicBezTo>
                    <a:pt x="95421" y="29142"/>
                    <a:pt x="95421" y="29142"/>
                    <a:pt x="95421" y="29142"/>
                  </a:cubicBezTo>
                  <a:cubicBezTo>
                    <a:pt x="95421" y="6857"/>
                    <a:pt x="95421" y="6857"/>
                    <a:pt x="95421" y="6857"/>
                  </a:cubicBezTo>
                  <a:cubicBezTo>
                    <a:pt x="114216" y="6857"/>
                    <a:pt x="114216" y="6857"/>
                    <a:pt x="114216" y="6857"/>
                  </a:cubicBezTo>
                  <a:lnTo>
                    <a:pt x="114216" y="29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517;p39"/>
            <p:cNvSpPr/>
            <p:nvPr/>
          </p:nvSpPr>
          <p:spPr>
            <a:xfrm>
              <a:off x="207963" y="855663"/>
              <a:ext cx="711300" cy="1701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7293" y="84037"/>
                  </a:moveTo>
                  <a:cubicBezTo>
                    <a:pt x="116390" y="83280"/>
                    <a:pt x="101954" y="70788"/>
                    <a:pt x="91127" y="63217"/>
                  </a:cubicBezTo>
                  <a:cubicBezTo>
                    <a:pt x="87518" y="61324"/>
                    <a:pt x="83909" y="59810"/>
                    <a:pt x="79398" y="58675"/>
                  </a:cubicBezTo>
                  <a:cubicBezTo>
                    <a:pt x="79398" y="38611"/>
                    <a:pt x="79398" y="38611"/>
                    <a:pt x="79398" y="38611"/>
                  </a:cubicBezTo>
                  <a:cubicBezTo>
                    <a:pt x="88421" y="38611"/>
                    <a:pt x="88421" y="38611"/>
                    <a:pt x="88421" y="38611"/>
                  </a:cubicBezTo>
                  <a:cubicBezTo>
                    <a:pt x="90225" y="38611"/>
                    <a:pt x="91127" y="38233"/>
                    <a:pt x="91127" y="37476"/>
                  </a:cubicBezTo>
                  <a:cubicBezTo>
                    <a:pt x="91127" y="0"/>
                    <a:pt x="91127" y="0"/>
                    <a:pt x="91127" y="0"/>
                  </a:cubicBezTo>
                  <a:cubicBezTo>
                    <a:pt x="86616" y="0"/>
                    <a:pt x="86616" y="0"/>
                    <a:pt x="86616" y="0"/>
                  </a:cubicBezTo>
                  <a:cubicBezTo>
                    <a:pt x="86616" y="36719"/>
                    <a:pt x="86616" y="36719"/>
                    <a:pt x="86616" y="36719"/>
                  </a:cubicBezTo>
                  <a:cubicBezTo>
                    <a:pt x="9022" y="36719"/>
                    <a:pt x="9022" y="36719"/>
                    <a:pt x="9022" y="36719"/>
                  </a:cubicBezTo>
                  <a:cubicBezTo>
                    <a:pt x="9022" y="0"/>
                    <a:pt x="9022" y="0"/>
                    <a:pt x="9022" y="0"/>
                  </a:cubicBezTo>
                  <a:cubicBezTo>
                    <a:pt x="5413" y="0"/>
                    <a:pt x="5413" y="0"/>
                    <a:pt x="5413" y="0"/>
                  </a:cubicBezTo>
                  <a:cubicBezTo>
                    <a:pt x="5413" y="37476"/>
                    <a:pt x="5413" y="37476"/>
                    <a:pt x="5413" y="37476"/>
                  </a:cubicBezTo>
                  <a:cubicBezTo>
                    <a:pt x="5413" y="38233"/>
                    <a:pt x="6315" y="38611"/>
                    <a:pt x="7218" y="38611"/>
                  </a:cubicBezTo>
                  <a:cubicBezTo>
                    <a:pt x="17142" y="38611"/>
                    <a:pt x="17142" y="38611"/>
                    <a:pt x="17142" y="38611"/>
                  </a:cubicBezTo>
                  <a:cubicBezTo>
                    <a:pt x="17142" y="58675"/>
                    <a:pt x="17142" y="58675"/>
                    <a:pt x="17142" y="58675"/>
                  </a:cubicBezTo>
                  <a:cubicBezTo>
                    <a:pt x="6315" y="61703"/>
                    <a:pt x="0" y="66624"/>
                    <a:pt x="0" y="71545"/>
                  </a:cubicBezTo>
                  <a:cubicBezTo>
                    <a:pt x="0" y="100315"/>
                    <a:pt x="0" y="100315"/>
                    <a:pt x="0" y="100315"/>
                  </a:cubicBezTo>
                  <a:cubicBezTo>
                    <a:pt x="0" y="103343"/>
                    <a:pt x="6315" y="105615"/>
                    <a:pt x="12631" y="105615"/>
                  </a:cubicBezTo>
                  <a:cubicBezTo>
                    <a:pt x="16240" y="105615"/>
                    <a:pt x="18947" y="105236"/>
                    <a:pt x="20751" y="104479"/>
                  </a:cubicBezTo>
                  <a:cubicBezTo>
                    <a:pt x="20751" y="109022"/>
                    <a:pt x="20751" y="109022"/>
                    <a:pt x="20751" y="109022"/>
                  </a:cubicBezTo>
                  <a:cubicBezTo>
                    <a:pt x="20751" y="112050"/>
                    <a:pt x="27067" y="114321"/>
                    <a:pt x="33383" y="114321"/>
                  </a:cubicBezTo>
                  <a:cubicBezTo>
                    <a:pt x="36992" y="114321"/>
                    <a:pt x="39699" y="113943"/>
                    <a:pt x="41503" y="113186"/>
                  </a:cubicBezTo>
                  <a:cubicBezTo>
                    <a:pt x="41503" y="115078"/>
                    <a:pt x="41503" y="115078"/>
                    <a:pt x="41503" y="115078"/>
                  </a:cubicBezTo>
                  <a:cubicBezTo>
                    <a:pt x="41503" y="117728"/>
                    <a:pt x="46917" y="120000"/>
                    <a:pt x="54135" y="120000"/>
                  </a:cubicBezTo>
                  <a:cubicBezTo>
                    <a:pt x="61353" y="120000"/>
                    <a:pt x="66766" y="117728"/>
                    <a:pt x="66766" y="115078"/>
                  </a:cubicBezTo>
                  <a:cubicBezTo>
                    <a:pt x="66766" y="113186"/>
                    <a:pt x="66766" y="113186"/>
                    <a:pt x="66766" y="113186"/>
                  </a:cubicBezTo>
                  <a:cubicBezTo>
                    <a:pt x="68571" y="113943"/>
                    <a:pt x="72180" y="114321"/>
                    <a:pt x="74887" y="114321"/>
                  </a:cubicBezTo>
                  <a:cubicBezTo>
                    <a:pt x="82105" y="114321"/>
                    <a:pt x="87518" y="112050"/>
                    <a:pt x="87518" y="109022"/>
                  </a:cubicBezTo>
                  <a:cubicBezTo>
                    <a:pt x="87518" y="82902"/>
                    <a:pt x="87518" y="82902"/>
                    <a:pt x="87518" y="82902"/>
                  </a:cubicBezTo>
                  <a:cubicBezTo>
                    <a:pt x="101954" y="89716"/>
                    <a:pt x="101954" y="89716"/>
                    <a:pt x="101954" y="89716"/>
                  </a:cubicBezTo>
                  <a:cubicBezTo>
                    <a:pt x="101954" y="89716"/>
                    <a:pt x="101954" y="90094"/>
                    <a:pt x="101954" y="90094"/>
                  </a:cubicBezTo>
                  <a:cubicBezTo>
                    <a:pt x="106466" y="91230"/>
                    <a:pt x="112781" y="91230"/>
                    <a:pt x="116390" y="89716"/>
                  </a:cubicBezTo>
                  <a:cubicBezTo>
                    <a:pt x="120000" y="88201"/>
                    <a:pt x="120000" y="85930"/>
                    <a:pt x="117293" y="84037"/>
                  </a:cubicBezTo>
                  <a:close/>
                  <a:moveTo>
                    <a:pt x="20751" y="38990"/>
                  </a:moveTo>
                  <a:cubicBezTo>
                    <a:pt x="74887" y="38990"/>
                    <a:pt x="74887" y="38990"/>
                    <a:pt x="74887" y="38990"/>
                  </a:cubicBezTo>
                  <a:cubicBezTo>
                    <a:pt x="74887" y="45425"/>
                    <a:pt x="74887" y="45425"/>
                    <a:pt x="74887" y="45425"/>
                  </a:cubicBezTo>
                  <a:cubicBezTo>
                    <a:pt x="61353" y="45425"/>
                    <a:pt x="61353" y="45425"/>
                    <a:pt x="61353" y="45425"/>
                  </a:cubicBezTo>
                  <a:cubicBezTo>
                    <a:pt x="61353" y="43911"/>
                    <a:pt x="61353" y="43911"/>
                    <a:pt x="61353" y="43911"/>
                  </a:cubicBezTo>
                  <a:cubicBezTo>
                    <a:pt x="61353" y="43533"/>
                    <a:pt x="60451" y="42776"/>
                    <a:pt x="59548" y="42776"/>
                  </a:cubicBezTo>
                  <a:cubicBezTo>
                    <a:pt x="36992" y="42776"/>
                    <a:pt x="36992" y="42776"/>
                    <a:pt x="36992" y="42776"/>
                  </a:cubicBezTo>
                  <a:cubicBezTo>
                    <a:pt x="35187" y="42776"/>
                    <a:pt x="34285" y="43533"/>
                    <a:pt x="34285" y="43911"/>
                  </a:cubicBezTo>
                  <a:cubicBezTo>
                    <a:pt x="34285" y="45425"/>
                    <a:pt x="34285" y="45425"/>
                    <a:pt x="34285" y="45425"/>
                  </a:cubicBezTo>
                  <a:cubicBezTo>
                    <a:pt x="20751" y="45425"/>
                    <a:pt x="20751" y="45425"/>
                    <a:pt x="20751" y="45425"/>
                  </a:cubicBezTo>
                  <a:lnTo>
                    <a:pt x="20751" y="38990"/>
                  </a:lnTo>
                  <a:close/>
                  <a:moveTo>
                    <a:pt x="74887" y="47318"/>
                  </a:moveTo>
                  <a:cubicBezTo>
                    <a:pt x="74887" y="49968"/>
                    <a:pt x="74887" y="49968"/>
                    <a:pt x="74887" y="49968"/>
                  </a:cubicBezTo>
                  <a:cubicBezTo>
                    <a:pt x="61353" y="49968"/>
                    <a:pt x="61353" y="49968"/>
                    <a:pt x="61353" y="49968"/>
                  </a:cubicBezTo>
                  <a:cubicBezTo>
                    <a:pt x="61353" y="47318"/>
                    <a:pt x="61353" y="47318"/>
                    <a:pt x="61353" y="47318"/>
                  </a:cubicBezTo>
                  <a:lnTo>
                    <a:pt x="74887" y="47318"/>
                  </a:lnTo>
                  <a:close/>
                  <a:moveTo>
                    <a:pt x="56842" y="45047"/>
                  </a:moveTo>
                  <a:cubicBezTo>
                    <a:pt x="56842" y="52618"/>
                    <a:pt x="56842" y="52618"/>
                    <a:pt x="56842" y="52618"/>
                  </a:cubicBezTo>
                  <a:cubicBezTo>
                    <a:pt x="39699" y="52618"/>
                    <a:pt x="39699" y="52618"/>
                    <a:pt x="39699" y="52618"/>
                  </a:cubicBezTo>
                  <a:cubicBezTo>
                    <a:pt x="39699" y="45047"/>
                    <a:pt x="39699" y="45047"/>
                    <a:pt x="39699" y="45047"/>
                  </a:cubicBezTo>
                  <a:lnTo>
                    <a:pt x="56842" y="45047"/>
                  </a:lnTo>
                  <a:close/>
                  <a:moveTo>
                    <a:pt x="20751" y="47318"/>
                  </a:moveTo>
                  <a:cubicBezTo>
                    <a:pt x="34285" y="47318"/>
                    <a:pt x="34285" y="47318"/>
                    <a:pt x="34285" y="47318"/>
                  </a:cubicBezTo>
                  <a:cubicBezTo>
                    <a:pt x="34285" y="49968"/>
                    <a:pt x="34285" y="49968"/>
                    <a:pt x="34285" y="49968"/>
                  </a:cubicBezTo>
                  <a:cubicBezTo>
                    <a:pt x="20751" y="49968"/>
                    <a:pt x="20751" y="49968"/>
                    <a:pt x="20751" y="49968"/>
                  </a:cubicBezTo>
                  <a:lnTo>
                    <a:pt x="20751" y="47318"/>
                  </a:lnTo>
                  <a:close/>
                  <a:moveTo>
                    <a:pt x="112781" y="88580"/>
                  </a:moveTo>
                  <a:cubicBezTo>
                    <a:pt x="110977" y="89337"/>
                    <a:pt x="107368" y="89337"/>
                    <a:pt x="104661" y="88580"/>
                  </a:cubicBezTo>
                  <a:cubicBezTo>
                    <a:pt x="86616" y="79873"/>
                    <a:pt x="86616" y="79873"/>
                    <a:pt x="86616" y="79873"/>
                  </a:cubicBezTo>
                  <a:cubicBezTo>
                    <a:pt x="86616" y="79495"/>
                    <a:pt x="85714" y="79116"/>
                    <a:pt x="84812" y="79495"/>
                  </a:cubicBezTo>
                  <a:cubicBezTo>
                    <a:pt x="83909" y="79495"/>
                    <a:pt x="83007" y="79873"/>
                    <a:pt x="83007" y="80252"/>
                  </a:cubicBezTo>
                  <a:cubicBezTo>
                    <a:pt x="83007" y="109022"/>
                    <a:pt x="83007" y="109022"/>
                    <a:pt x="83007" y="109022"/>
                  </a:cubicBezTo>
                  <a:cubicBezTo>
                    <a:pt x="83007" y="110914"/>
                    <a:pt x="80300" y="112429"/>
                    <a:pt x="75789" y="112429"/>
                  </a:cubicBezTo>
                  <a:cubicBezTo>
                    <a:pt x="71278" y="112807"/>
                    <a:pt x="66766" y="111293"/>
                    <a:pt x="66766" y="109022"/>
                  </a:cubicBezTo>
                  <a:cubicBezTo>
                    <a:pt x="66766" y="93501"/>
                    <a:pt x="66766" y="93501"/>
                    <a:pt x="66766" y="93501"/>
                  </a:cubicBezTo>
                  <a:cubicBezTo>
                    <a:pt x="66766" y="92744"/>
                    <a:pt x="65864" y="92365"/>
                    <a:pt x="64060" y="92365"/>
                  </a:cubicBezTo>
                  <a:cubicBezTo>
                    <a:pt x="64060" y="92365"/>
                    <a:pt x="64060" y="92365"/>
                    <a:pt x="64060" y="92365"/>
                  </a:cubicBezTo>
                  <a:cubicBezTo>
                    <a:pt x="63157" y="92365"/>
                    <a:pt x="62255" y="92744"/>
                    <a:pt x="62255" y="93501"/>
                  </a:cubicBezTo>
                  <a:cubicBezTo>
                    <a:pt x="62255" y="109022"/>
                    <a:pt x="62255" y="109022"/>
                    <a:pt x="62255" y="109022"/>
                  </a:cubicBezTo>
                  <a:cubicBezTo>
                    <a:pt x="62255" y="114700"/>
                    <a:pt x="62255" y="114700"/>
                    <a:pt x="62255" y="114700"/>
                  </a:cubicBezTo>
                  <a:cubicBezTo>
                    <a:pt x="62255" y="116593"/>
                    <a:pt x="59548" y="118107"/>
                    <a:pt x="55037" y="118485"/>
                  </a:cubicBezTo>
                  <a:cubicBezTo>
                    <a:pt x="50526" y="118485"/>
                    <a:pt x="46015" y="116971"/>
                    <a:pt x="46015" y="115078"/>
                  </a:cubicBezTo>
                  <a:cubicBezTo>
                    <a:pt x="46015" y="109022"/>
                    <a:pt x="46015" y="109022"/>
                    <a:pt x="46015" y="109022"/>
                  </a:cubicBezTo>
                  <a:cubicBezTo>
                    <a:pt x="46015" y="93501"/>
                    <a:pt x="46015" y="93501"/>
                    <a:pt x="46015" y="93501"/>
                  </a:cubicBezTo>
                  <a:cubicBezTo>
                    <a:pt x="46015" y="92744"/>
                    <a:pt x="45112" y="92365"/>
                    <a:pt x="44210" y="92365"/>
                  </a:cubicBezTo>
                  <a:cubicBezTo>
                    <a:pt x="44210" y="92365"/>
                    <a:pt x="44210" y="92365"/>
                    <a:pt x="44210" y="92365"/>
                  </a:cubicBezTo>
                  <a:cubicBezTo>
                    <a:pt x="42406" y="92365"/>
                    <a:pt x="41503" y="92744"/>
                    <a:pt x="41503" y="93501"/>
                  </a:cubicBezTo>
                  <a:cubicBezTo>
                    <a:pt x="41503" y="109022"/>
                    <a:pt x="41503" y="109022"/>
                    <a:pt x="41503" y="109022"/>
                  </a:cubicBezTo>
                  <a:cubicBezTo>
                    <a:pt x="41503" y="110914"/>
                    <a:pt x="38796" y="112429"/>
                    <a:pt x="34285" y="112429"/>
                  </a:cubicBezTo>
                  <a:cubicBezTo>
                    <a:pt x="29774" y="112807"/>
                    <a:pt x="25263" y="111293"/>
                    <a:pt x="25263" y="109022"/>
                  </a:cubicBezTo>
                  <a:cubicBezTo>
                    <a:pt x="25263" y="100315"/>
                    <a:pt x="25263" y="100315"/>
                    <a:pt x="25263" y="100315"/>
                  </a:cubicBezTo>
                  <a:cubicBezTo>
                    <a:pt x="25263" y="88958"/>
                    <a:pt x="25263" y="88958"/>
                    <a:pt x="25263" y="88958"/>
                  </a:cubicBezTo>
                  <a:cubicBezTo>
                    <a:pt x="25263" y="88580"/>
                    <a:pt x="24360" y="88201"/>
                    <a:pt x="23458" y="88201"/>
                  </a:cubicBezTo>
                  <a:cubicBezTo>
                    <a:pt x="23458" y="88201"/>
                    <a:pt x="23458" y="88201"/>
                    <a:pt x="23458" y="88201"/>
                  </a:cubicBezTo>
                  <a:cubicBezTo>
                    <a:pt x="21654" y="88201"/>
                    <a:pt x="20751" y="88580"/>
                    <a:pt x="20751" y="88958"/>
                  </a:cubicBezTo>
                  <a:cubicBezTo>
                    <a:pt x="20751" y="100315"/>
                    <a:pt x="20751" y="100315"/>
                    <a:pt x="20751" y="100315"/>
                  </a:cubicBezTo>
                  <a:cubicBezTo>
                    <a:pt x="20751" y="102208"/>
                    <a:pt x="18045" y="103722"/>
                    <a:pt x="13533" y="103722"/>
                  </a:cubicBezTo>
                  <a:cubicBezTo>
                    <a:pt x="9022" y="104100"/>
                    <a:pt x="4511" y="102586"/>
                    <a:pt x="4511" y="100315"/>
                  </a:cubicBezTo>
                  <a:cubicBezTo>
                    <a:pt x="4511" y="71545"/>
                    <a:pt x="4511" y="71545"/>
                    <a:pt x="4511" y="71545"/>
                  </a:cubicBezTo>
                  <a:cubicBezTo>
                    <a:pt x="4511" y="67003"/>
                    <a:pt x="10827" y="62460"/>
                    <a:pt x="19849" y="60189"/>
                  </a:cubicBezTo>
                  <a:cubicBezTo>
                    <a:pt x="20751" y="59810"/>
                    <a:pt x="20751" y="59810"/>
                    <a:pt x="20751" y="59432"/>
                  </a:cubicBezTo>
                  <a:cubicBezTo>
                    <a:pt x="20751" y="52239"/>
                    <a:pt x="20751" y="52239"/>
                    <a:pt x="20751" y="52239"/>
                  </a:cubicBezTo>
                  <a:cubicBezTo>
                    <a:pt x="34285" y="52239"/>
                    <a:pt x="34285" y="52239"/>
                    <a:pt x="34285" y="52239"/>
                  </a:cubicBezTo>
                  <a:cubicBezTo>
                    <a:pt x="34285" y="53375"/>
                    <a:pt x="34285" y="53375"/>
                    <a:pt x="34285" y="53375"/>
                  </a:cubicBezTo>
                  <a:cubicBezTo>
                    <a:pt x="34285" y="54132"/>
                    <a:pt x="35187" y="54511"/>
                    <a:pt x="36992" y="54511"/>
                  </a:cubicBezTo>
                  <a:cubicBezTo>
                    <a:pt x="59548" y="54511"/>
                    <a:pt x="59548" y="54511"/>
                    <a:pt x="59548" y="54511"/>
                  </a:cubicBezTo>
                  <a:cubicBezTo>
                    <a:pt x="60451" y="54511"/>
                    <a:pt x="61353" y="54132"/>
                    <a:pt x="61353" y="53375"/>
                  </a:cubicBezTo>
                  <a:cubicBezTo>
                    <a:pt x="61353" y="52239"/>
                    <a:pt x="61353" y="52239"/>
                    <a:pt x="61353" y="52239"/>
                  </a:cubicBezTo>
                  <a:cubicBezTo>
                    <a:pt x="74887" y="52239"/>
                    <a:pt x="74887" y="52239"/>
                    <a:pt x="74887" y="52239"/>
                  </a:cubicBezTo>
                  <a:cubicBezTo>
                    <a:pt x="74887" y="59053"/>
                    <a:pt x="74887" y="59053"/>
                    <a:pt x="74887" y="59053"/>
                  </a:cubicBezTo>
                  <a:cubicBezTo>
                    <a:pt x="74887" y="59432"/>
                    <a:pt x="74887" y="59810"/>
                    <a:pt x="75789" y="59810"/>
                  </a:cubicBezTo>
                  <a:cubicBezTo>
                    <a:pt x="80300" y="60946"/>
                    <a:pt x="84812" y="62460"/>
                    <a:pt x="87518" y="64353"/>
                  </a:cubicBezTo>
                  <a:cubicBezTo>
                    <a:pt x="99248" y="71924"/>
                    <a:pt x="113684" y="84794"/>
                    <a:pt x="113684" y="85173"/>
                  </a:cubicBezTo>
                  <a:cubicBezTo>
                    <a:pt x="113684" y="85173"/>
                    <a:pt x="113684" y="85173"/>
                    <a:pt x="113684" y="85173"/>
                  </a:cubicBezTo>
                  <a:cubicBezTo>
                    <a:pt x="115488" y="86309"/>
                    <a:pt x="115488" y="87444"/>
                    <a:pt x="112781" y="885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" name="Заголовок 1"/>
          <p:cNvSpPr txBox="1">
            <a:spLocks/>
          </p:cNvSpPr>
          <p:nvPr/>
        </p:nvSpPr>
        <p:spPr>
          <a:xfrm>
            <a:off x="1036209" y="285153"/>
            <a:ext cx="6953391" cy="6750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 ідея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Объект 2"/>
          <p:cNvSpPr txBox="1">
            <a:spLocks/>
          </p:cNvSpPr>
          <p:nvPr/>
        </p:nvSpPr>
        <p:spPr>
          <a:xfrm>
            <a:off x="516772" y="1199310"/>
            <a:ext cx="8181228" cy="51820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 </a:t>
            </a:r>
            <a:r>
              <a:rPr lang="uk-UA" sz="2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ідея </a:t>
            </a:r>
            <a:r>
              <a:rPr lang="uk-UA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 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тому, що необхідним є вдосконалення </a:t>
            </a:r>
            <a:r>
              <a:rPr lang="uk-UA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механізму державного замовлення (ДЗ) 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системи його інформаційно-аналітичного забезпечення (ІАЗ)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виходячи із урядової стратегії реформування цієї сфери, що передбачає,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273050" algn="just"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системи показників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відображають  різні напрями управління, та поліпшення статистичного інструментарію;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273050" algn="just">
              <a:buFont typeface="Arial" panose="020B0604020202020204" pitchFamily="34" charset="0"/>
              <a:buChar char="•"/>
            </a:pPr>
            <a:r>
              <a:rPr lang="uk-UA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по-друге,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 методичних положень щодо оцінювання процесів 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та реалізації державного замовлення та публічних закупівель, а також здійснення належного контролю за ними;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273050" algn="just">
              <a:buFont typeface="Arial" panose="020B0604020202020204" pitchFamily="34" charset="0"/>
              <a:buChar char="•"/>
            </a:pPr>
            <a:r>
              <a:rPr lang="uk-UA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 моніторингу здійснення публічних закупівель  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процесі функціонування електронної системи «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PROZORRO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для унеможливлення порушень чинного законодавства. 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algn="just"/>
            <a:r>
              <a:rPr lang="uk-UA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 цих положень дозволить підвищити рівень обґрунтованості управлінських рішень в цій специфічній сфері державного менеджменту.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7" name="Google Shape;530;p39"/>
          <p:cNvGrpSpPr/>
          <p:nvPr/>
        </p:nvGrpSpPr>
        <p:grpSpPr>
          <a:xfrm rot="16200000">
            <a:off x="8038863" y="75047"/>
            <a:ext cx="671051" cy="1180199"/>
            <a:chOff x="4395788" y="4144963"/>
            <a:chExt cx="1058775" cy="1862100"/>
          </a:xfrm>
        </p:grpSpPr>
        <p:sp>
          <p:nvSpPr>
            <p:cNvPr id="48" name="Google Shape;531;p39"/>
            <p:cNvSpPr/>
            <p:nvPr/>
          </p:nvSpPr>
          <p:spPr>
            <a:xfrm>
              <a:off x="5224463" y="4338638"/>
              <a:ext cx="230100" cy="155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41379"/>
                  </a:moveTo>
                  <a:cubicBezTo>
                    <a:pt x="120000" y="20689"/>
                    <a:pt x="108837" y="0"/>
                    <a:pt x="94883" y="0"/>
                  </a:cubicBezTo>
                  <a:cubicBezTo>
                    <a:pt x="50232" y="0"/>
                    <a:pt x="50232" y="0"/>
                    <a:pt x="502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689"/>
                    <a:pt x="0" y="20689"/>
                    <a:pt x="0" y="20689"/>
                  </a:cubicBezTo>
                  <a:cubicBezTo>
                    <a:pt x="41860" y="20689"/>
                    <a:pt x="41860" y="20689"/>
                    <a:pt x="41860" y="20689"/>
                  </a:cubicBezTo>
                  <a:cubicBezTo>
                    <a:pt x="41860" y="49655"/>
                    <a:pt x="41860" y="49655"/>
                    <a:pt x="41860" y="49655"/>
                  </a:cubicBezTo>
                  <a:cubicBezTo>
                    <a:pt x="0" y="49655"/>
                    <a:pt x="0" y="49655"/>
                    <a:pt x="0" y="49655"/>
                  </a:cubicBezTo>
                  <a:cubicBezTo>
                    <a:pt x="0" y="70344"/>
                    <a:pt x="0" y="70344"/>
                    <a:pt x="0" y="70344"/>
                  </a:cubicBezTo>
                  <a:cubicBezTo>
                    <a:pt x="41860" y="70344"/>
                    <a:pt x="41860" y="70344"/>
                    <a:pt x="41860" y="70344"/>
                  </a:cubicBezTo>
                  <a:cubicBezTo>
                    <a:pt x="41860" y="99310"/>
                    <a:pt x="41860" y="99310"/>
                    <a:pt x="41860" y="99310"/>
                  </a:cubicBezTo>
                  <a:cubicBezTo>
                    <a:pt x="0" y="99310"/>
                    <a:pt x="0" y="99310"/>
                    <a:pt x="0" y="9931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50232" y="120000"/>
                    <a:pt x="50232" y="120000"/>
                    <a:pt x="50232" y="120000"/>
                  </a:cubicBezTo>
                  <a:cubicBezTo>
                    <a:pt x="94883" y="120000"/>
                    <a:pt x="94883" y="120000"/>
                    <a:pt x="94883" y="120000"/>
                  </a:cubicBezTo>
                  <a:cubicBezTo>
                    <a:pt x="94883" y="120000"/>
                    <a:pt x="94883" y="120000"/>
                    <a:pt x="94883" y="120000"/>
                  </a:cubicBezTo>
                  <a:cubicBezTo>
                    <a:pt x="100465" y="120000"/>
                    <a:pt x="108837" y="115862"/>
                    <a:pt x="114418" y="107586"/>
                  </a:cubicBezTo>
                  <a:cubicBezTo>
                    <a:pt x="117209" y="99310"/>
                    <a:pt x="120000" y="86896"/>
                    <a:pt x="120000" y="78620"/>
                  </a:cubicBezTo>
                  <a:lnTo>
                    <a:pt x="120000" y="41379"/>
                  </a:lnTo>
                  <a:close/>
                  <a:moveTo>
                    <a:pt x="64186" y="99310"/>
                  </a:moveTo>
                  <a:cubicBezTo>
                    <a:pt x="55813" y="99310"/>
                    <a:pt x="55813" y="99310"/>
                    <a:pt x="55813" y="99310"/>
                  </a:cubicBezTo>
                  <a:cubicBezTo>
                    <a:pt x="55813" y="20689"/>
                    <a:pt x="55813" y="20689"/>
                    <a:pt x="55813" y="20689"/>
                  </a:cubicBezTo>
                  <a:cubicBezTo>
                    <a:pt x="64186" y="20689"/>
                    <a:pt x="64186" y="20689"/>
                    <a:pt x="64186" y="20689"/>
                  </a:cubicBezTo>
                  <a:lnTo>
                    <a:pt x="64186" y="99310"/>
                  </a:lnTo>
                  <a:close/>
                  <a:moveTo>
                    <a:pt x="103255" y="91034"/>
                  </a:moveTo>
                  <a:cubicBezTo>
                    <a:pt x="100465" y="95172"/>
                    <a:pt x="97674" y="99310"/>
                    <a:pt x="94883" y="99310"/>
                  </a:cubicBezTo>
                  <a:cubicBezTo>
                    <a:pt x="94883" y="99310"/>
                    <a:pt x="94883" y="99310"/>
                    <a:pt x="94883" y="99310"/>
                  </a:cubicBezTo>
                  <a:cubicBezTo>
                    <a:pt x="78139" y="99310"/>
                    <a:pt x="78139" y="99310"/>
                    <a:pt x="78139" y="99310"/>
                  </a:cubicBezTo>
                  <a:cubicBezTo>
                    <a:pt x="78139" y="20689"/>
                    <a:pt x="78139" y="20689"/>
                    <a:pt x="78139" y="20689"/>
                  </a:cubicBezTo>
                  <a:cubicBezTo>
                    <a:pt x="94883" y="20689"/>
                    <a:pt x="94883" y="20689"/>
                    <a:pt x="94883" y="20689"/>
                  </a:cubicBezTo>
                  <a:cubicBezTo>
                    <a:pt x="100465" y="20689"/>
                    <a:pt x="106046" y="33103"/>
                    <a:pt x="106046" y="41379"/>
                  </a:cubicBezTo>
                  <a:cubicBezTo>
                    <a:pt x="106046" y="78620"/>
                    <a:pt x="106046" y="78620"/>
                    <a:pt x="106046" y="78620"/>
                  </a:cubicBezTo>
                  <a:cubicBezTo>
                    <a:pt x="106046" y="82758"/>
                    <a:pt x="106046" y="86896"/>
                    <a:pt x="103255" y="910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532;p39"/>
            <p:cNvSpPr/>
            <p:nvPr/>
          </p:nvSpPr>
          <p:spPr>
            <a:xfrm>
              <a:off x="4395788" y="4338638"/>
              <a:ext cx="347700" cy="155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42461" y="4137"/>
                  </a:moveTo>
                  <a:cubicBezTo>
                    <a:pt x="1846" y="49655"/>
                    <a:pt x="1846" y="49655"/>
                    <a:pt x="1846" y="49655"/>
                  </a:cubicBezTo>
                  <a:cubicBezTo>
                    <a:pt x="0" y="53793"/>
                    <a:pt x="0" y="57931"/>
                    <a:pt x="0" y="62068"/>
                  </a:cubicBezTo>
                  <a:cubicBezTo>
                    <a:pt x="0" y="62068"/>
                    <a:pt x="0" y="66206"/>
                    <a:pt x="1846" y="70344"/>
                  </a:cubicBezTo>
                  <a:cubicBezTo>
                    <a:pt x="42461" y="115862"/>
                    <a:pt x="42461" y="115862"/>
                    <a:pt x="42461" y="115862"/>
                  </a:cubicBezTo>
                  <a:cubicBezTo>
                    <a:pt x="42461" y="120000"/>
                    <a:pt x="44307" y="120000"/>
                    <a:pt x="44307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99310"/>
                    <a:pt x="120000" y="99310"/>
                    <a:pt x="120000" y="99310"/>
                  </a:cubicBezTo>
                  <a:cubicBezTo>
                    <a:pt x="49846" y="99310"/>
                    <a:pt x="49846" y="99310"/>
                    <a:pt x="49846" y="99310"/>
                  </a:cubicBezTo>
                  <a:cubicBezTo>
                    <a:pt x="49846" y="91034"/>
                    <a:pt x="49846" y="91034"/>
                    <a:pt x="49846" y="91034"/>
                  </a:cubicBezTo>
                  <a:cubicBezTo>
                    <a:pt x="59076" y="70344"/>
                    <a:pt x="59076" y="70344"/>
                    <a:pt x="59076" y="70344"/>
                  </a:cubicBezTo>
                  <a:cubicBezTo>
                    <a:pt x="120000" y="70344"/>
                    <a:pt x="120000" y="70344"/>
                    <a:pt x="120000" y="70344"/>
                  </a:cubicBezTo>
                  <a:cubicBezTo>
                    <a:pt x="120000" y="49655"/>
                    <a:pt x="120000" y="49655"/>
                    <a:pt x="120000" y="49655"/>
                  </a:cubicBezTo>
                  <a:cubicBezTo>
                    <a:pt x="59076" y="49655"/>
                    <a:pt x="59076" y="49655"/>
                    <a:pt x="59076" y="49655"/>
                  </a:cubicBezTo>
                  <a:cubicBezTo>
                    <a:pt x="49846" y="28965"/>
                    <a:pt x="49846" y="28965"/>
                    <a:pt x="49846" y="28965"/>
                  </a:cubicBezTo>
                  <a:cubicBezTo>
                    <a:pt x="49846" y="20689"/>
                    <a:pt x="49846" y="20689"/>
                    <a:pt x="49846" y="20689"/>
                  </a:cubicBezTo>
                  <a:cubicBezTo>
                    <a:pt x="120000" y="20689"/>
                    <a:pt x="120000" y="20689"/>
                    <a:pt x="120000" y="20689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44307" y="0"/>
                    <a:pt x="44307" y="0"/>
                    <a:pt x="44307" y="0"/>
                  </a:cubicBezTo>
                  <a:cubicBezTo>
                    <a:pt x="44307" y="0"/>
                    <a:pt x="42461" y="0"/>
                    <a:pt x="42461" y="4137"/>
                  </a:cubicBezTo>
                  <a:close/>
                  <a:moveTo>
                    <a:pt x="18461" y="66206"/>
                  </a:moveTo>
                  <a:cubicBezTo>
                    <a:pt x="14769" y="62068"/>
                    <a:pt x="14769" y="62068"/>
                    <a:pt x="14769" y="62068"/>
                  </a:cubicBezTo>
                  <a:cubicBezTo>
                    <a:pt x="18461" y="53793"/>
                    <a:pt x="18461" y="53793"/>
                    <a:pt x="18461" y="53793"/>
                  </a:cubicBezTo>
                  <a:lnTo>
                    <a:pt x="18461" y="66206"/>
                  </a:lnTo>
                  <a:close/>
                  <a:moveTo>
                    <a:pt x="49846" y="62068"/>
                  </a:moveTo>
                  <a:cubicBezTo>
                    <a:pt x="40615" y="78620"/>
                    <a:pt x="40615" y="78620"/>
                    <a:pt x="40615" y="78620"/>
                  </a:cubicBezTo>
                  <a:cubicBezTo>
                    <a:pt x="40615" y="82758"/>
                    <a:pt x="40615" y="82758"/>
                    <a:pt x="40615" y="86896"/>
                  </a:cubicBezTo>
                  <a:cubicBezTo>
                    <a:pt x="40615" y="91034"/>
                    <a:pt x="40615" y="91034"/>
                    <a:pt x="40615" y="91034"/>
                  </a:cubicBezTo>
                  <a:cubicBezTo>
                    <a:pt x="27692" y="74482"/>
                    <a:pt x="27692" y="74482"/>
                    <a:pt x="27692" y="74482"/>
                  </a:cubicBezTo>
                  <a:cubicBezTo>
                    <a:pt x="27692" y="45517"/>
                    <a:pt x="27692" y="45517"/>
                    <a:pt x="27692" y="45517"/>
                  </a:cubicBezTo>
                  <a:cubicBezTo>
                    <a:pt x="40615" y="28965"/>
                    <a:pt x="40615" y="28965"/>
                    <a:pt x="40615" y="28965"/>
                  </a:cubicBezTo>
                  <a:cubicBezTo>
                    <a:pt x="40615" y="33103"/>
                    <a:pt x="40615" y="33103"/>
                    <a:pt x="40615" y="33103"/>
                  </a:cubicBezTo>
                  <a:cubicBezTo>
                    <a:pt x="40615" y="37241"/>
                    <a:pt x="40615" y="37241"/>
                    <a:pt x="40615" y="41379"/>
                  </a:cubicBezTo>
                  <a:lnTo>
                    <a:pt x="49846" y="620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39;p39"/>
            <p:cNvSpPr/>
            <p:nvPr/>
          </p:nvSpPr>
          <p:spPr>
            <a:xfrm>
              <a:off x="4630738" y="4144963"/>
              <a:ext cx="593700" cy="1862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945" y="43919"/>
                  </a:moveTo>
                  <a:cubicBezTo>
                    <a:pt x="25945" y="56714"/>
                    <a:pt x="25945" y="56714"/>
                    <a:pt x="25945" y="56714"/>
                  </a:cubicBezTo>
                  <a:cubicBezTo>
                    <a:pt x="12972" y="56714"/>
                    <a:pt x="12972" y="56714"/>
                    <a:pt x="12972" y="56714"/>
                  </a:cubicBezTo>
                  <a:cubicBezTo>
                    <a:pt x="11891" y="56714"/>
                    <a:pt x="10810" y="57060"/>
                    <a:pt x="10810" y="57752"/>
                  </a:cubicBezTo>
                  <a:cubicBezTo>
                    <a:pt x="10810" y="120000"/>
                    <a:pt x="10810" y="120000"/>
                    <a:pt x="10810" y="120000"/>
                  </a:cubicBezTo>
                  <a:cubicBezTo>
                    <a:pt x="16216" y="120000"/>
                    <a:pt x="16216" y="120000"/>
                    <a:pt x="16216" y="120000"/>
                  </a:cubicBezTo>
                  <a:cubicBezTo>
                    <a:pt x="16216" y="58443"/>
                    <a:pt x="16216" y="58443"/>
                    <a:pt x="16216" y="58443"/>
                  </a:cubicBezTo>
                  <a:cubicBezTo>
                    <a:pt x="114594" y="58443"/>
                    <a:pt x="114594" y="58443"/>
                    <a:pt x="114594" y="58443"/>
                  </a:cubicBezTo>
                  <a:cubicBezTo>
                    <a:pt x="114594" y="120000"/>
                    <a:pt x="114594" y="120000"/>
                    <a:pt x="114594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57752"/>
                    <a:pt x="120000" y="57752"/>
                    <a:pt x="120000" y="57752"/>
                  </a:cubicBezTo>
                  <a:cubicBezTo>
                    <a:pt x="120000" y="57060"/>
                    <a:pt x="118918" y="56714"/>
                    <a:pt x="117837" y="56714"/>
                  </a:cubicBezTo>
                  <a:cubicBezTo>
                    <a:pt x="104864" y="56714"/>
                    <a:pt x="104864" y="56714"/>
                    <a:pt x="104864" y="56714"/>
                  </a:cubicBezTo>
                  <a:cubicBezTo>
                    <a:pt x="104864" y="43919"/>
                    <a:pt x="104864" y="43919"/>
                    <a:pt x="104864" y="43919"/>
                  </a:cubicBezTo>
                  <a:cubicBezTo>
                    <a:pt x="113513" y="41498"/>
                    <a:pt x="120000" y="37694"/>
                    <a:pt x="120000" y="33544"/>
                  </a:cubicBezTo>
                  <a:cubicBezTo>
                    <a:pt x="120000" y="26282"/>
                    <a:pt x="120000" y="26282"/>
                    <a:pt x="120000" y="26282"/>
                  </a:cubicBezTo>
                  <a:cubicBezTo>
                    <a:pt x="120000" y="20403"/>
                    <a:pt x="120000" y="20403"/>
                    <a:pt x="120000" y="20403"/>
                  </a:cubicBezTo>
                  <a:cubicBezTo>
                    <a:pt x="120000" y="11757"/>
                    <a:pt x="120000" y="11757"/>
                    <a:pt x="120000" y="11757"/>
                  </a:cubicBezTo>
                  <a:cubicBezTo>
                    <a:pt x="120000" y="9337"/>
                    <a:pt x="113513" y="7262"/>
                    <a:pt x="104864" y="7262"/>
                  </a:cubicBezTo>
                  <a:cubicBezTo>
                    <a:pt x="101621" y="7262"/>
                    <a:pt x="99459" y="7608"/>
                    <a:pt x="97297" y="8299"/>
                  </a:cubicBezTo>
                  <a:cubicBezTo>
                    <a:pt x="97297" y="6916"/>
                    <a:pt x="97297" y="6916"/>
                    <a:pt x="97297" y="6916"/>
                  </a:cubicBezTo>
                  <a:cubicBezTo>
                    <a:pt x="97297" y="4495"/>
                    <a:pt x="90810" y="2420"/>
                    <a:pt x="82162" y="2420"/>
                  </a:cubicBezTo>
                  <a:cubicBezTo>
                    <a:pt x="78918" y="2420"/>
                    <a:pt x="75675" y="2766"/>
                    <a:pt x="73513" y="3458"/>
                  </a:cubicBezTo>
                  <a:cubicBezTo>
                    <a:pt x="72432" y="1383"/>
                    <a:pt x="67027" y="0"/>
                    <a:pt x="59459" y="0"/>
                  </a:cubicBezTo>
                  <a:cubicBezTo>
                    <a:pt x="52972" y="0"/>
                    <a:pt x="47567" y="1383"/>
                    <a:pt x="46486" y="3458"/>
                  </a:cubicBezTo>
                  <a:cubicBezTo>
                    <a:pt x="43243" y="2766"/>
                    <a:pt x="40000" y="2420"/>
                    <a:pt x="36756" y="2420"/>
                  </a:cubicBezTo>
                  <a:cubicBezTo>
                    <a:pt x="29189" y="2420"/>
                    <a:pt x="22702" y="4495"/>
                    <a:pt x="22702" y="6916"/>
                  </a:cubicBezTo>
                  <a:cubicBezTo>
                    <a:pt x="22702" y="28703"/>
                    <a:pt x="22702" y="28703"/>
                    <a:pt x="22702" y="28703"/>
                  </a:cubicBezTo>
                  <a:cubicBezTo>
                    <a:pt x="28108" y="28703"/>
                    <a:pt x="28108" y="28703"/>
                    <a:pt x="28108" y="28703"/>
                  </a:cubicBezTo>
                  <a:cubicBezTo>
                    <a:pt x="28108" y="6916"/>
                    <a:pt x="28108" y="6916"/>
                    <a:pt x="28108" y="6916"/>
                  </a:cubicBezTo>
                  <a:cubicBezTo>
                    <a:pt x="28108" y="5533"/>
                    <a:pt x="32432" y="4149"/>
                    <a:pt x="36756" y="4149"/>
                  </a:cubicBezTo>
                  <a:cubicBezTo>
                    <a:pt x="42162" y="4149"/>
                    <a:pt x="45405" y="5533"/>
                    <a:pt x="45405" y="6916"/>
                  </a:cubicBezTo>
                  <a:cubicBezTo>
                    <a:pt x="45405" y="14178"/>
                    <a:pt x="45405" y="14178"/>
                    <a:pt x="45405" y="14178"/>
                  </a:cubicBezTo>
                  <a:cubicBezTo>
                    <a:pt x="45405" y="19020"/>
                    <a:pt x="45405" y="19020"/>
                    <a:pt x="45405" y="19020"/>
                  </a:cubicBezTo>
                  <a:cubicBezTo>
                    <a:pt x="50810" y="19020"/>
                    <a:pt x="50810" y="19020"/>
                    <a:pt x="50810" y="19020"/>
                  </a:cubicBezTo>
                  <a:cubicBezTo>
                    <a:pt x="50810" y="14178"/>
                    <a:pt x="50810" y="14178"/>
                    <a:pt x="50810" y="14178"/>
                  </a:cubicBezTo>
                  <a:cubicBezTo>
                    <a:pt x="50810" y="6916"/>
                    <a:pt x="50810" y="6916"/>
                    <a:pt x="50810" y="6916"/>
                  </a:cubicBezTo>
                  <a:cubicBezTo>
                    <a:pt x="50810" y="4495"/>
                    <a:pt x="50810" y="4495"/>
                    <a:pt x="50810" y="4495"/>
                  </a:cubicBezTo>
                  <a:cubicBezTo>
                    <a:pt x="50810" y="3112"/>
                    <a:pt x="55135" y="1729"/>
                    <a:pt x="59459" y="1729"/>
                  </a:cubicBezTo>
                  <a:cubicBezTo>
                    <a:pt x="64864" y="1729"/>
                    <a:pt x="68108" y="3112"/>
                    <a:pt x="68108" y="4495"/>
                  </a:cubicBezTo>
                  <a:cubicBezTo>
                    <a:pt x="68108" y="6916"/>
                    <a:pt x="68108" y="6916"/>
                    <a:pt x="68108" y="6916"/>
                  </a:cubicBezTo>
                  <a:cubicBezTo>
                    <a:pt x="68108" y="14178"/>
                    <a:pt x="68108" y="14178"/>
                    <a:pt x="68108" y="14178"/>
                  </a:cubicBezTo>
                  <a:cubicBezTo>
                    <a:pt x="68108" y="19020"/>
                    <a:pt x="68108" y="19020"/>
                    <a:pt x="68108" y="19020"/>
                  </a:cubicBezTo>
                  <a:cubicBezTo>
                    <a:pt x="73513" y="19020"/>
                    <a:pt x="73513" y="19020"/>
                    <a:pt x="73513" y="19020"/>
                  </a:cubicBezTo>
                  <a:cubicBezTo>
                    <a:pt x="73513" y="14178"/>
                    <a:pt x="73513" y="14178"/>
                    <a:pt x="73513" y="14178"/>
                  </a:cubicBezTo>
                  <a:cubicBezTo>
                    <a:pt x="73513" y="6916"/>
                    <a:pt x="73513" y="6916"/>
                    <a:pt x="73513" y="6916"/>
                  </a:cubicBezTo>
                  <a:cubicBezTo>
                    <a:pt x="73513" y="5533"/>
                    <a:pt x="77837" y="4149"/>
                    <a:pt x="82162" y="4149"/>
                  </a:cubicBezTo>
                  <a:cubicBezTo>
                    <a:pt x="87567" y="4149"/>
                    <a:pt x="90810" y="5533"/>
                    <a:pt x="90810" y="6916"/>
                  </a:cubicBezTo>
                  <a:cubicBezTo>
                    <a:pt x="90810" y="11757"/>
                    <a:pt x="90810" y="11757"/>
                    <a:pt x="90810" y="11757"/>
                  </a:cubicBezTo>
                  <a:cubicBezTo>
                    <a:pt x="90810" y="19020"/>
                    <a:pt x="90810" y="19020"/>
                    <a:pt x="90810" y="19020"/>
                  </a:cubicBezTo>
                  <a:cubicBezTo>
                    <a:pt x="90810" y="21440"/>
                    <a:pt x="90810" y="21440"/>
                    <a:pt x="90810" y="21440"/>
                  </a:cubicBezTo>
                  <a:cubicBezTo>
                    <a:pt x="97297" y="21440"/>
                    <a:pt x="97297" y="21440"/>
                    <a:pt x="97297" y="21440"/>
                  </a:cubicBezTo>
                  <a:cubicBezTo>
                    <a:pt x="97297" y="19020"/>
                    <a:pt x="97297" y="19020"/>
                    <a:pt x="97297" y="19020"/>
                  </a:cubicBezTo>
                  <a:cubicBezTo>
                    <a:pt x="97297" y="11757"/>
                    <a:pt x="97297" y="11757"/>
                    <a:pt x="97297" y="11757"/>
                  </a:cubicBezTo>
                  <a:cubicBezTo>
                    <a:pt x="97297" y="10374"/>
                    <a:pt x="100540" y="8991"/>
                    <a:pt x="104864" y="8991"/>
                  </a:cubicBezTo>
                  <a:cubicBezTo>
                    <a:pt x="110270" y="8991"/>
                    <a:pt x="113513" y="10374"/>
                    <a:pt x="113513" y="11757"/>
                  </a:cubicBezTo>
                  <a:cubicBezTo>
                    <a:pt x="113513" y="20403"/>
                    <a:pt x="113513" y="20403"/>
                    <a:pt x="113513" y="20403"/>
                  </a:cubicBezTo>
                  <a:cubicBezTo>
                    <a:pt x="113513" y="26282"/>
                    <a:pt x="113513" y="26282"/>
                    <a:pt x="113513" y="26282"/>
                  </a:cubicBezTo>
                  <a:cubicBezTo>
                    <a:pt x="113513" y="33544"/>
                    <a:pt x="113513" y="33544"/>
                    <a:pt x="113513" y="33544"/>
                  </a:cubicBezTo>
                  <a:cubicBezTo>
                    <a:pt x="113513" y="37348"/>
                    <a:pt x="108108" y="40806"/>
                    <a:pt x="98378" y="42881"/>
                  </a:cubicBezTo>
                  <a:cubicBezTo>
                    <a:pt x="98378" y="43919"/>
                    <a:pt x="98378" y="43919"/>
                    <a:pt x="98378" y="43919"/>
                  </a:cubicBezTo>
                  <a:cubicBezTo>
                    <a:pt x="98378" y="44956"/>
                    <a:pt x="98378" y="44956"/>
                    <a:pt x="98378" y="44956"/>
                  </a:cubicBezTo>
                  <a:cubicBezTo>
                    <a:pt x="98378" y="56714"/>
                    <a:pt x="98378" y="56714"/>
                    <a:pt x="98378" y="56714"/>
                  </a:cubicBezTo>
                  <a:cubicBezTo>
                    <a:pt x="32432" y="56714"/>
                    <a:pt x="32432" y="56714"/>
                    <a:pt x="32432" y="56714"/>
                  </a:cubicBezTo>
                  <a:cubicBezTo>
                    <a:pt x="32432" y="44956"/>
                    <a:pt x="32432" y="44956"/>
                    <a:pt x="32432" y="44956"/>
                  </a:cubicBezTo>
                  <a:cubicBezTo>
                    <a:pt x="32432" y="44265"/>
                    <a:pt x="32432" y="44265"/>
                    <a:pt x="32432" y="44265"/>
                  </a:cubicBezTo>
                  <a:cubicBezTo>
                    <a:pt x="32432" y="42881"/>
                    <a:pt x="32432" y="42881"/>
                    <a:pt x="32432" y="42881"/>
                  </a:cubicBezTo>
                  <a:cubicBezTo>
                    <a:pt x="16216" y="39769"/>
                    <a:pt x="5405" y="34582"/>
                    <a:pt x="5405" y="31123"/>
                  </a:cubicBezTo>
                  <a:cubicBezTo>
                    <a:pt x="5405" y="22478"/>
                    <a:pt x="5405" y="22478"/>
                    <a:pt x="5405" y="22478"/>
                  </a:cubicBezTo>
                  <a:cubicBezTo>
                    <a:pt x="0" y="22478"/>
                    <a:pt x="0" y="22478"/>
                    <a:pt x="0" y="22478"/>
                  </a:cubicBezTo>
                  <a:cubicBezTo>
                    <a:pt x="0" y="31123"/>
                    <a:pt x="0" y="31123"/>
                    <a:pt x="0" y="31123"/>
                  </a:cubicBezTo>
                  <a:cubicBezTo>
                    <a:pt x="0" y="34582"/>
                    <a:pt x="10810" y="40461"/>
                    <a:pt x="25945" y="439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2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63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43690" y="296287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45" name="TextBox 44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3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Групувати 8"/>
          <p:cNvGrpSpPr/>
          <p:nvPr/>
        </p:nvGrpSpPr>
        <p:grpSpPr>
          <a:xfrm>
            <a:off x="526956" y="457490"/>
            <a:ext cx="8598073" cy="8231232"/>
            <a:chOff x="457295" y="332656"/>
            <a:chExt cx="8598073" cy="7879962"/>
          </a:xfrm>
        </p:grpSpPr>
        <p:grpSp>
          <p:nvGrpSpPr>
            <p:cNvPr id="3" name="Групувати 2"/>
            <p:cNvGrpSpPr/>
            <p:nvPr/>
          </p:nvGrpSpPr>
          <p:grpSpPr>
            <a:xfrm>
              <a:off x="457295" y="332656"/>
              <a:ext cx="8598073" cy="7879962"/>
              <a:chOff x="457295" y="332656"/>
              <a:chExt cx="8598073" cy="7879962"/>
            </a:xfrm>
          </p:grpSpPr>
          <p:sp>
            <p:nvSpPr>
              <p:cNvPr id="97" name="Стрелка вниз 24"/>
              <p:cNvSpPr>
                <a:spLocks noChangeArrowheads="1"/>
              </p:cNvSpPr>
              <p:nvPr/>
            </p:nvSpPr>
            <p:spPr bwMode="auto">
              <a:xfrm>
                <a:off x="1680328" y="2276872"/>
                <a:ext cx="155368" cy="252000"/>
              </a:xfrm>
              <a:prstGeom prst="downArrow">
                <a:avLst>
                  <a:gd name="adj1" fmla="val 50000"/>
                  <a:gd name="adj2" fmla="val 69055"/>
                </a:avLst>
              </a:prstGeom>
              <a:solidFill>
                <a:srgbClr val="4E67C8"/>
              </a:solidFill>
              <a:ln w="15875">
                <a:solidFill>
                  <a:srgbClr val="1C2B68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62179" tIns="31090" rIns="62179" bIns="310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" name="Стрелка вниз 24"/>
              <p:cNvSpPr>
                <a:spLocks noChangeArrowheads="1"/>
              </p:cNvSpPr>
              <p:nvPr/>
            </p:nvSpPr>
            <p:spPr bwMode="auto">
              <a:xfrm>
                <a:off x="1677360" y="3356626"/>
                <a:ext cx="155368" cy="288000"/>
              </a:xfrm>
              <a:prstGeom prst="downArrow">
                <a:avLst>
                  <a:gd name="adj1" fmla="val 50000"/>
                  <a:gd name="adj2" fmla="val 69055"/>
                </a:avLst>
              </a:prstGeom>
              <a:solidFill>
                <a:srgbClr val="4E67C8"/>
              </a:solidFill>
              <a:ln w="15875">
                <a:solidFill>
                  <a:srgbClr val="1C2B68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62179" tIns="31090" rIns="62179" bIns="310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" name="Стрелка вниз 24"/>
              <p:cNvSpPr>
                <a:spLocks noChangeArrowheads="1"/>
              </p:cNvSpPr>
              <p:nvPr/>
            </p:nvSpPr>
            <p:spPr bwMode="auto">
              <a:xfrm>
                <a:off x="1677360" y="4162126"/>
                <a:ext cx="155368" cy="324000"/>
              </a:xfrm>
              <a:prstGeom prst="downArrow">
                <a:avLst>
                  <a:gd name="adj1" fmla="val 50000"/>
                  <a:gd name="adj2" fmla="val 69055"/>
                </a:avLst>
              </a:prstGeom>
              <a:solidFill>
                <a:srgbClr val="4E67C8"/>
              </a:solidFill>
              <a:ln w="15875">
                <a:solidFill>
                  <a:srgbClr val="1C2B68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62179" tIns="31090" rIns="62179" bIns="310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" name="Стрелка вниз 24"/>
              <p:cNvSpPr>
                <a:spLocks noChangeArrowheads="1"/>
              </p:cNvSpPr>
              <p:nvPr/>
            </p:nvSpPr>
            <p:spPr bwMode="auto">
              <a:xfrm>
                <a:off x="1677014" y="4997417"/>
                <a:ext cx="155368" cy="288000"/>
              </a:xfrm>
              <a:prstGeom prst="downArrow">
                <a:avLst>
                  <a:gd name="adj1" fmla="val 50000"/>
                  <a:gd name="adj2" fmla="val 69055"/>
                </a:avLst>
              </a:prstGeom>
              <a:solidFill>
                <a:srgbClr val="4E67C8"/>
              </a:solidFill>
              <a:ln w="15875">
                <a:solidFill>
                  <a:srgbClr val="1C2B68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62179" tIns="31090" rIns="62179" bIns="310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2" name="Групувати 1"/>
              <p:cNvGrpSpPr/>
              <p:nvPr/>
            </p:nvGrpSpPr>
            <p:grpSpPr>
              <a:xfrm>
                <a:off x="457295" y="332656"/>
                <a:ext cx="8598073" cy="7879962"/>
                <a:chOff x="457295" y="332656"/>
                <a:chExt cx="8598073" cy="7879962"/>
              </a:xfrm>
            </p:grpSpPr>
            <p:grpSp>
              <p:nvGrpSpPr>
                <p:cNvPr id="48" name="Group 1"/>
                <p:cNvGrpSpPr>
                  <a:grpSpLocks noChangeAspect="1"/>
                </p:cNvGrpSpPr>
                <p:nvPr/>
              </p:nvGrpSpPr>
              <p:grpSpPr bwMode="auto">
                <a:xfrm>
                  <a:off x="457295" y="332656"/>
                  <a:ext cx="8598073" cy="7879962"/>
                  <a:chOff x="883" y="2184"/>
                  <a:chExt cx="13669" cy="14429"/>
                </a:xfrm>
              </p:grpSpPr>
              <p:sp>
                <p:nvSpPr>
                  <p:cNvPr id="49" name="AutoShape 36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4914" y="4553"/>
                    <a:ext cx="9638" cy="12060"/>
                  </a:xfrm>
                  <a:prstGeom prst="rect">
                    <a:avLst/>
                  </a:prstGeom>
                  <a:noFill/>
                  <a:scene3d>
                    <a:camera prst="orthographicFront"/>
                    <a:lightRig rig="threePt" dir="t"/>
                  </a:scene3d>
                  <a:sp3d>
                    <a:bevelT/>
                  </a:sp3d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50" name="Стрелка вправо 2"/>
                  <p:cNvSpPr>
                    <a:spLocks noChangeArrowheads="1"/>
                  </p:cNvSpPr>
                  <p:nvPr/>
                </p:nvSpPr>
                <p:spPr bwMode="auto">
                  <a:xfrm rot="20076913" flipH="1">
                    <a:off x="4960" y="5607"/>
                    <a:ext cx="2512" cy="291"/>
                  </a:xfrm>
                  <a:prstGeom prst="rightArrow">
                    <a:avLst>
                      <a:gd name="adj1" fmla="val 50000"/>
                      <a:gd name="adj2" fmla="val 50150"/>
                    </a:avLst>
                  </a:prstGeom>
                  <a:solidFill>
                    <a:srgbClr val="4E67C8"/>
                  </a:solidFill>
                  <a:ln w="15875">
                    <a:solidFill>
                      <a:srgbClr val="1C2B68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horz" wrap="square" lIns="62179" tIns="31090" rIns="62179" bIns="3109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51" name="TextBox 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34" y="2184"/>
                    <a:ext cx="11114" cy="900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4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  <a:extLst/>
                </p:spPr>
                <p:txBody>
                  <a:bodyPr vert="horz" wrap="square" lIns="62179" tIns="31090" rIns="62179" bIns="310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Завдання дослідження теоретико-методичного характеру </a:t>
                    </a:r>
                    <a:endParaRPr kumimoji="0" lang="uk-UA" altLang="ru-RU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4" name="Text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83" y="3605"/>
                    <a:ext cx="4128" cy="559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4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  <a:extLst/>
                </p:spPr>
                <p:txBody>
                  <a:bodyPr vert="horz" wrap="square" lIns="62179" tIns="31090" rIns="62179" bIns="3109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Основні задачі</a:t>
                    </a:r>
                    <a:endParaRPr kumimoji="0" lang="uk-UA" altLang="ru-RU" sz="1600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5" name="Text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46" y="3634"/>
                    <a:ext cx="6182" cy="559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4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  <a:extLst/>
                </p:spPr>
                <p:txBody>
                  <a:bodyPr vert="horz" wrap="square" lIns="62179" tIns="31090" rIns="62179" bIns="310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Результат дослідження</a:t>
                    </a:r>
                    <a:r>
                      <a:rPr kumimoji="0" lang="uk-UA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endParaRPr kumimoji="0" lang="uk-UA" altLang="ru-RU" sz="1600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6" name="Стрелка вниз 10"/>
                  <p:cNvSpPr>
                    <a:spLocks noChangeArrowheads="1"/>
                  </p:cNvSpPr>
                  <p:nvPr/>
                </p:nvSpPr>
                <p:spPr bwMode="auto">
                  <a:xfrm>
                    <a:off x="2767" y="3084"/>
                    <a:ext cx="307" cy="470"/>
                  </a:xfrm>
                  <a:prstGeom prst="downArrow">
                    <a:avLst>
                      <a:gd name="adj1" fmla="val 50000"/>
                      <a:gd name="adj2" fmla="val 49841"/>
                    </a:avLst>
                  </a:prstGeom>
                  <a:solidFill>
                    <a:srgbClr val="4E67C8"/>
                  </a:solidFill>
                  <a:ln w="15875">
                    <a:solidFill>
                      <a:srgbClr val="1C2B68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horz" wrap="square" lIns="62179" tIns="31090" rIns="62179" bIns="3109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69" name="Text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12" y="4567"/>
                    <a:ext cx="6194" cy="1266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4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  <a:extLst/>
                </p:spPr>
                <p:txBody>
                  <a:bodyPr vert="horz" wrap="square" lIns="62179" tIns="31090" rIns="62179" bIns="3109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7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Уточнення понятійного апарату щодо ДЗ в широкому та вузькому розумінні,  поняття «</a:t>
                    </a:r>
                    <a:r>
                      <a:rPr kumimoji="0" lang="uk-UA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інформаційно-аналітичне  забезпечення державного управління»</a:t>
                    </a:r>
                    <a:endParaRPr kumimoji="0" lang="uk-UA" altLang="ru-RU" sz="13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0" name="Text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34" y="6172"/>
                    <a:ext cx="6194" cy="1516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4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  <a:extLst/>
                </p:spPr>
                <p:txBody>
                  <a:bodyPr vert="horz" wrap="square" lIns="62179" tIns="31090" rIns="62179" bIns="3109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8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Уточнення  </a:t>
                    </a:r>
                    <a:r>
                      <a:rPr kumimoji="0" lang="uk-UA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концептуальних положень щодо </a:t>
                    </a:r>
                    <a:r>
                      <a:rPr kumimoji="0" lang="uk-UA" altLang="ru-RU" sz="14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розроблення </a:t>
                    </a:r>
                    <a:endParaRPr lang="uk-UA" altLang="ru-RU" sz="1400" b="1" dirty="0" smtClean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marL="0" marR="0" lvl="0" indent="0" algn="ctr" defTabSz="914400" rtl="0" eaLnBrk="0" fontAlgn="base" latinLnBrk="0" hangingPunct="0">
                      <a:lnSpc>
                        <a:spcPct val="8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ru-RU" sz="14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механізму формування </a:t>
                    </a:r>
                    <a:r>
                      <a:rPr kumimoji="0" lang="uk-UA" altLang="ru-RU" sz="1400" b="1" i="0" u="none" strike="noStrike" cap="none" normalizeH="0" baseline="0" dirty="0" err="1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дз</a:t>
                    </a:r>
                    <a:r>
                      <a:rPr kumimoji="0" lang="uk-UA" altLang="ru-RU" sz="14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 та його імплементації у практику господарювання  </a:t>
                    </a:r>
                    <a:endParaRPr kumimoji="0" lang="uk-UA" altLang="ru-RU" sz="14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1" name="Text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33" y="8182"/>
                    <a:ext cx="6182" cy="120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4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  <a:extLst/>
                </p:spPr>
                <p:txBody>
                  <a:bodyPr vert="horz" wrap="square" lIns="62179" tIns="31090" rIns="62179" bIns="3109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Уточнено елементи механізму регулювання відносин в сфері ДЗ, напрями вдосконалення інформаційно-аналітичного забезпечення (ІАЗ)</a:t>
                    </a:r>
                    <a:endParaRPr kumimoji="0" lang="uk-UA" altLang="ru-RU" sz="13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2" name="Text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98" y="4567"/>
                    <a:ext cx="4128" cy="1328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4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  <a:extLst/>
                </p:spPr>
                <p:txBody>
                  <a:bodyPr vert="horz" wrap="square" lIns="62179" tIns="31090" rIns="62179" bIns="3109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8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Розглянути теоретичні положення щодо державного замовлення (ДЗ) та публічних закупівель (ПЗ)</a:t>
                    </a:r>
                    <a:endParaRPr kumimoji="0" lang="uk-UA" altLang="ru-RU" sz="13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3" name="Text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4" y="6239"/>
                    <a:ext cx="4128" cy="1646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4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  <a:extLst/>
                </p:spPr>
                <p:txBody>
                  <a:bodyPr vert="horz" wrap="square" lIns="62179" tIns="31090" rIns="62179" bIns="3109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8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uk-UA" altLang="ru-RU" sz="13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Р</a:t>
                    </a:r>
                    <a:r>
                      <a:rPr kumimoji="0" lang="uk-UA" altLang="ru-RU" sz="13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озглянути методологічні засади, які регламентують  правові, інституційні та організаційно-економічні аспекти формування ДЗ </a:t>
                    </a:r>
                    <a:endParaRPr kumimoji="0" lang="ru-RU" altLang="ru-RU" sz="13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4" name="Text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83" y="8232"/>
                    <a:ext cx="4113" cy="11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4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  <a:extLst/>
                </p:spPr>
                <p:txBody>
                  <a:bodyPr vert="horz" wrap="square" lIns="62179" tIns="31090" rIns="62179" bIns="310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ru-RU" sz="1300" b="1" i="0" u="none" strike="noStrike" cap="none" spc="-70" normalizeH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Розглянути особливості, визначити зміст та структуру механізму регулювання відносин в сфері ДЗ</a:t>
                    </a:r>
                    <a:endParaRPr kumimoji="0" lang="uk-UA" altLang="ru-RU" sz="1300" b="1" i="0" u="none" strike="noStrike" cap="none" spc="-70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" name="Text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01" y="9689"/>
                    <a:ext cx="4061" cy="1128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4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  <a:extLst/>
                </p:spPr>
                <p:txBody>
                  <a:bodyPr vert="horz" wrap="square" lIns="62179" tIns="31090" rIns="62179" bIns="310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  <a:tabLst/>
                    </a:pPr>
                    <a:r>
                      <a:rPr lang="uk-UA" altLang="ru-RU" sz="1300" b="1" kern="1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Удосконалити ІАЗ в сфері державного замовлення та публічних закупівель</a:t>
                    </a: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buClrTx/>
                      <a:buSzTx/>
                      <a:buFontTx/>
                      <a:buNone/>
                      <a:tabLst/>
                    </a:pPr>
                    <a:endParaRPr kumimoji="0" lang="uk-UA" altLang="ru-RU" sz="1200" b="0" i="0" u="none" strike="noStrike" kern="1100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77" name="Text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33" y="9781"/>
                    <a:ext cx="6182" cy="1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4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  <a:extLst/>
                </p:spPr>
                <p:txBody>
                  <a:bodyPr vert="horz" wrap="square" lIns="62179" tIns="31090" rIns="62179" bIns="310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7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ru-RU" sz="13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розроблення методичних положень щодо </a:t>
                    </a:r>
                    <a:r>
                      <a:rPr kumimoji="0" lang="uk-UA" altLang="ru-RU" sz="1300" b="1" i="0" u="none" strike="noStrike" cap="none" normalizeH="0" baseline="0" dirty="0" err="1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ІАЗ</a:t>
                    </a:r>
                    <a:r>
                      <a:rPr kumimoji="0" lang="uk-UA" altLang="ru-RU" sz="13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 в сфері ДЗ та </a:t>
                    </a:r>
                    <a:r>
                      <a:rPr kumimoji="0" lang="uk-UA" altLang="ru-RU" sz="1300" b="1" i="0" u="none" strike="noStrike" cap="none" normalizeH="0" baseline="0" dirty="0" err="1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ПЗ</a:t>
                    </a:r>
                    <a:r>
                      <a:rPr kumimoji="0" lang="uk-UA" altLang="ru-RU" sz="13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 за рахунок формування системи показників та вдосконалення методів аналізу та прогнозу обсягів та структури ДЗ </a:t>
                    </a:r>
                    <a:endParaRPr kumimoji="0" lang="uk-UA" altLang="ru-RU" sz="13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8" name="Стрелка вниз 24"/>
                  <p:cNvSpPr>
                    <a:spLocks noChangeArrowheads="1"/>
                  </p:cNvSpPr>
                  <p:nvPr/>
                </p:nvSpPr>
                <p:spPr bwMode="auto">
                  <a:xfrm>
                    <a:off x="2827" y="4193"/>
                    <a:ext cx="247" cy="360"/>
                  </a:xfrm>
                  <a:prstGeom prst="downArrow">
                    <a:avLst>
                      <a:gd name="adj1" fmla="val 50000"/>
                      <a:gd name="adj2" fmla="val 69055"/>
                    </a:avLst>
                  </a:prstGeom>
                  <a:solidFill>
                    <a:srgbClr val="4E67C8"/>
                  </a:solidFill>
                  <a:ln w="15875">
                    <a:solidFill>
                      <a:srgbClr val="1C2B68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horz" wrap="square" lIns="62179" tIns="31090" rIns="62179" bIns="3109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85" name="Стрелка вправо 1"/>
                  <p:cNvSpPr>
                    <a:spLocks noChangeArrowheads="1"/>
                  </p:cNvSpPr>
                  <p:nvPr/>
                </p:nvSpPr>
                <p:spPr bwMode="auto">
                  <a:xfrm>
                    <a:off x="5069" y="4727"/>
                    <a:ext cx="2330" cy="274"/>
                  </a:xfrm>
                  <a:prstGeom prst="rightArrow">
                    <a:avLst>
                      <a:gd name="adj1" fmla="val 50000"/>
                      <a:gd name="adj2" fmla="val 50036"/>
                    </a:avLst>
                  </a:prstGeom>
                  <a:solidFill>
                    <a:srgbClr val="4E67C8"/>
                  </a:solidFill>
                  <a:ln w="15875">
                    <a:solidFill>
                      <a:srgbClr val="1C2B68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horz" wrap="square" lIns="62179" tIns="31090" rIns="62179" bIns="3109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91" name="Text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52" y="11263"/>
                    <a:ext cx="4038" cy="1292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4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  <a:extLst/>
                </p:spPr>
                <p:txBody>
                  <a:bodyPr vert="horz" wrap="square" lIns="62179" tIns="31090" rIns="62179" bIns="3109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ru-RU" sz="1300" b="1" i="0" u="none" strike="noStrike" cap="none" spc="-70" normalizeH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Розробити методичні положення щодо  вдосконалення моніторингу здійснення ПЗ</a:t>
                    </a:r>
                    <a:r>
                      <a:rPr kumimoji="0" lang="uk-UA" altLang="ru-RU" sz="1300" b="1" i="0" u="none" strike="noStrike" cap="none" spc="-70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 в системі </a:t>
                    </a:r>
                    <a:r>
                      <a:rPr kumimoji="0" lang="uk-UA" altLang="ru-RU" sz="1300" b="1" i="0" u="none" strike="noStrike" cap="none" spc="-70" normalizeH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«</a:t>
                    </a:r>
                    <a:r>
                      <a:rPr kumimoji="0" lang="uk-UA" altLang="ru-RU" sz="1300" b="1" i="0" u="none" strike="noStrike" cap="none" spc="-70" normalizeH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Prozorro</a:t>
                    </a:r>
                    <a:r>
                      <a:rPr kumimoji="0" lang="uk-UA" altLang="ru-RU" sz="1300" b="1" i="0" u="none" strike="noStrike" cap="none" spc="-70" normalizeH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»</a:t>
                    </a:r>
                    <a:endParaRPr kumimoji="0" lang="uk-UA" altLang="ru-RU" sz="1300" b="1" i="0" u="none" strike="noStrike" cap="none" spc="-70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3" name="Text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18" y="11364"/>
                    <a:ext cx="6182" cy="1211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4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scene3d>
                    <a:camera prst="orthographicFront"/>
                    <a:lightRig rig="threePt" dir="t"/>
                  </a:scene3d>
                  <a:sp3d>
                    <a:bevelT/>
                  </a:sp3d>
                  <a:extLst/>
                </p:spPr>
                <p:txBody>
                  <a:bodyPr vert="horz" wrap="square" lIns="62179" tIns="31090" rIns="62179" bIns="3109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Розроблення методичні положення щодо оцінювання ефективності  ДЗ, моніторингу здійснення ПЗ.</a:t>
                    </a:r>
                    <a:r>
                      <a:rPr kumimoji="0" lang="uk-UA" alt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endParaRPr kumimoji="0" lang="uk-UA" altLang="ru-RU" sz="13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101" name="Стрелка вниз 10"/>
                <p:cNvSpPr>
                  <a:spLocks noChangeArrowheads="1"/>
                </p:cNvSpPr>
                <p:nvPr/>
              </p:nvSpPr>
              <p:spPr bwMode="auto">
                <a:xfrm>
                  <a:off x="6433298" y="842539"/>
                  <a:ext cx="193109" cy="256676"/>
                </a:xfrm>
                <a:prstGeom prst="downArrow">
                  <a:avLst>
                    <a:gd name="adj1" fmla="val 50000"/>
                    <a:gd name="adj2" fmla="val 49841"/>
                  </a:avLst>
                </a:prstGeom>
                <a:solidFill>
                  <a:srgbClr val="4E67C8"/>
                </a:solidFill>
                <a:ln w="15875">
                  <a:solidFill>
                    <a:srgbClr val="1C2B68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horz" wrap="square" lIns="62179" tIns="31090" rIns="62179" bIns="3109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2" name="Стрелка вниз 24"/>
                <p:cNvSpPr>
                  <a:spLocks noChangeArrowheads="1"/>
                </p:cNvSpPr>
                <p:nvPr/>
              </p:nvSpPr>
              <p:spPr bwMode="auto">
                <a:xfrm>
                  <a:off x="6452169" y="1432197"/>
                  <a:ext cx="155368" cy="196603"/>
                </a:xfrm>
                <a:prstGeom prst="downArrow">
                  <a:avLst>
                    <a:gd name="adj1" fmla="val 50000"/>
                    <a:gd name="adj2" fmla="val 69055"/>
                  </a:avLst>
                </a:prstGeom>
                <a:solidFill>
                  <a:srgbClr val="4E67C8"/>
                </a:solidFill>
                <a:ln w="15875">
                  <a:solidFill>
                    <a:srgbClr val="1C2B68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horz" wrap="square" lIns="62179" tIns="31090" rIns="62179" bIns="3109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" name="Стрелка вниз 24"/>
                <p:cNvSpPr>
                  <a:spLocks noChangeArrowheads="1"/>
                </p:cNvSpPr>
                <p:nvPr/>
              </p:nvSpPr>
              <p:spPr bwMode="auto">
                <a:xfrm>
                  <a:off x="6452169" y="2296293"/>
                  <a:ext cx="155368" cy="196603"/>
                </a:xfrm>
                <a:prstGeom prst="downArrow">
                  <a:avLst>
                    <a:gd name="adj1" fmla="val 50000"/>
                    <a:gd name="adj2" fmla="val 69055"/>
                  </a:avLst>
                </a:prstGeom>
                <a:solidFill>
                  <a:srgbClr val="4E67C8"/>
                </a:solidFill>
                <a:ln w="15875">
                  <a:solidFill>
                    <a:srgbClr val="1C2B68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horz" wrap="square" lIns="62179" tIns="31090" rIns="62179" bIns="3109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" name="Стрелка вниз 24"/>
                <p:cNvSpPr>
                  <a:spLocks noChangeArrowheads="1"/>
                </p:cNvSpPr>
                <p:nvPr/>
              </p:nvSpPr>
              <p:spPr bwMode="auto">
                <a:xfrm>
                  <a:off x="6452169" y="3366704"/>
                  <a:ext cx="155368" cy="196603"/>
                </a:xfrm>
                <a:prstGeom prst="downArrow">
                  <a:avLst>
                    <a:gd name="adj1" fmla="val 50000"/>
                    <a:gd name="adj2" fmla="val 69055"/>
                  </a:avLst>
                </a:prstGeom>
                <a:solidFill>
                  <a:srgbClr val="4E67C8"/>
                </a:solidFill>
                <a:ln w="15875">
                  <a:solidFill>
                    <a:srgbClr val="1C2B68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horz" wrap="square" lIns="62179" tIns="31090" rIns="62179" bIns="3109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5" name="Стрелка вниз 24"/>
                <p:cNvSpPr>
                  <a:spLocks noChangeArrowheads="1"/>
                </p:cNvSpPr>
                <p:nvPr/>
              </p:nvSpPr>
              <p:spPr bwMode="auto">
                <a:xfrm>
                  <a:off x="6452169" y="4203896"/>
                  <a:ext cx="155368" cy="252000"/>
                </a:xfrm>
                <a:prstGeom prst="downArrow">
                  <a:avLst>
                    <a:gd name="adj1" fmla="val 50000"/>
                    <a:gd name="adj2" fmla="val 69055"/>
                  </a:avLst>
                </a:prstGeom>
                <a:solidFill>
                  <a:srgbClr val="4E67C8"/>
                </a:solidFill>
                <a:ln w="15875">
                  <a:solidFill>
                    <a:srgbClr val="1C2B68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horz" wrap="square" lIns="62179" tIns="31090" rIns="62179" bIns="3109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6" name="Стрелка вниз 24"/>
                <p:cNvSpPr>
                  <a:spLocks noChangeArrowheads="1"/>
                </p:cNvSpPr>
                <p:nvPr/>
              </p:nvSpPr>
              <p:spPr bwMode="auto">
                <a:xfrm>
                  <a:off x="6446339" y="5139896"/>
                  <a:ext cx="155368" cy="252000"/>
                </a:xfrm>
                <a:prstGeom prst="downArrow">
                  <a:avLst>
                    <a:gd name="adj1" fmla="val 50000"/>
                    <a:gd name="adj2" fmla="val 69055"/>
                  </a:avLst>
                </a:prstGeom>
                <a:solidFill>
                  <a:srgbClr val="4E67C8"/>
                </a:solidFill>
                <a:ln w="15875">
                  <a:solidFill>
                    <a:srgbClr val="1C2B68"/>
                  </a:solidFill>
                  <a:miter lim="800000"/>
                  <a:headEnd/>
                  <a:tailEnd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vert="horz" wrap="square" lIns="62179" tIns="31090" rIns="62179" bIns="3109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7" name="Групувати 6"/>
            <p:cNvGrpSpPr/>
            <p:nvPr/>
          </p:nvGrpSpPr>
          <p:grpSpPr>
            <a:xfrm>
              <a:off x="3011672" y="2781264"/>
              <a:ext cx="1590236" cy="3084887"/>
              <a:chOff x="3011672" y="2781264"/>
              <a:chExt cx="1590236" cy="3084887"/>
            </a:xfrm>
          </p:grpSpPr>
          <p:sp>
            <p:nvSpPr>
              <p:cNvPr id="107" name="Стрелка вправо 1"/>
              <p:cNvSpPr>
                <a:spLocks noChangeArrowheads="1"/>
              </p:cNvSpPr>
              <p:nvPr/>
            </p:nvSpPr>
            <p:spPr bwMode="auto">
              <a:xfrm>
                <a:off x="3088737" y="2781264"/>
                <a:ext cx="1465616" cy="149637"/>
              </a:xfrm>
              <a:prstGeom prst="rightArrow">
                <a:avLst>
                  <a:gd name="adj1" fmla="val 50000"/>
                  <a:gd name="adj2" fmla="val 50036"/>
                </a:avLst>
              </a:prstGeom>
              <a:solidFill>
                <a:srgbClr val="4E67C8"/>
              </a:solidFill>
              <a:ln w="15875">
                <a:solidFill>
                  <a:srgbClr val="1C2B68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62179" tIns="31090" rIns="62179" bIns="310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" name="Стрелка вправо 1"/>
              <p:cNvSpPr>
                <a:spLocks noChangeArrowheads="1"/>
              </p:cNvSpPr>
              <p:nvPr/>
            </p:nvSpPr>
            <p:spPr bwMode="auto">
              <a:xfrm>
                <a:off x="3088737" y="3787761"/>
                <a:ext cx="1465616" cy="149637"/>
              </a:xfrm>
              <a:prstGeom prst="rightArrow">
                <a:avLst>
                  <a:gd name="adj1" fmla="val 50000"/>
                  <a:gd name="adj2" fmla="val 50036"/>
                </a:avLst>
              </a:prstGeom>
              <a:solidFill>
                <a:srgbClr val="4E67C8"/>
              </a:solidFill>
              <a:ln w="15875">
                <a:solidFill>
                  <a:srgbClr val="1C2B68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62179" tIns="31090" rIns="62179" bIns="310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9" name="Стрелка вправо 2"/>
              <p:cNvSpPr>
                <a:spLocks noChangeArrowheads="1"/>
              </p:cNvSpPr>
              <p:nvPr/>
            </p:nvSpPr>
            <p:spPr bwMode="auto">
              <a:xfrm rot="20076913" flipH="1">
                <a:off x="3011672" y="3301884"/>
                <a:ext cx="1580098" cy="158921"/>
              </a:xfrm>
              <a:prstGeom prst="rightArrow">
                <a:avLst>
                  <a:gd name="adj1" fmla="val 50000"/>
                  <a:gd name="adj2" fmla="val 50150"/>
                </a:avLst>
              </a:prstGeom>
              <a:solidFill>
                <a:srgbClr val="4E67C8"/>
              </a:solidFill>
              <a:ln w="15875">
                <a:solidFill>
                  <a:srgbClr val="1C2B68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62179" tIns="31090" rIns="62179" bIns="310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0" name="Стрелка вправо 2"/>
              <p:cNvSpPr>
                <a:spLocks noChangeArrowheads="1"/>
              </p:cNvSpPr>
              <p:nvPr/>
            </p:nvSpPr>
            <p:spPr bwMode="auto">
              <a:xfrm rot="20076913" flipH="1">
                <a:off x="3021810" y="4261178"/>
                <a:ext cx="1580098" cy="158921"/>
              </a:xfrm>
              <a:prstGeom prst="rightArrow">
                <a:avLst>
                  <a:gd name="adj1" fmla="val 50000"/>
                  <a:gd name="adj2" fmla="val 50150"/>
                </a:avLst>
              </a:prstGeom>
              <a:solidFill>
                <a:srgbClr val="4E67C8"/>
              </a:solidFill>
              <a:ln w="15875">
                <a:solidFill>
                  <a:srgbClr val="1C2B68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62179" tIns="31090" rIns="62179" bIns="310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1" name="Стрелка вправо 2"/>
              <p:cNvSpPr>
                <a:spLocks noChangeArrowheads="1"/>
              </p:cNvSpPr>
              <p:nvPr/>
            </p:nvSpPr>
            <p:spPr bwMode="auto">
              <a:xfrm rot="20076913" flipH="1">
                <a:off x="3016471" y="5229477"/>
                <a:ext cx="1580098" cy="158921"/>
              </a:xfrm>
              <a:prstGeom prst="rightArrow">
                <a:avLst>
                  <a:gd name="adj1" fmla="val 50000"/>
                  <a:gd name="adj2" fmla="val 50150"/>
                </a:avLst>
              </a:prstGeom>
              <a:solidFill>
                <a:srgbClr val="4E67C8"/>
              </a:solidFill>
              <a:ln w="15875">
                <a:solidFill>
                  <a:srgbClr val="1C2B68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62179" tIns="31090" rIns="62179" bIns="310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2" name="Стрелка вправо 1"/>
              <p:cNvSpPr>
                <a:spLocks noChangeArrowheads="1"/>
              </p:cNvSpPr>
              <p:nvPr/>
            </p:nvSpPr>
            <p:spPr bwMode="auto">
              <a:xfrm>
                <a:off x="3089774" y="4751117"/>
                <a:ext cx="1465616" cy="149637"/>
              </a:xfrm>
              <a:prstGeom prst="rightArrow">
                <a:avLst>
                  <a:gd name="adj1" fmla="val 50000"/>
                  <a:gd name="adj2" fmla="val 50036"/>
                </a:avLst>
              </a:prstGeom>
              <a:solidFill>
                <a:srgbClr val="4E67C8"/>
              </a:solidFill>
              <a:ln w="15875">
                <a:solidFill>
                  <a:srgbClr val="1C2B68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62179" tIns="31090" rIns="62179" bIns="310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3" name="Стрелка вправо 1"/>
              <p:cNvSpPr>
                <a:spLocks noChangeArrowheads="1"/>
              </p:cNvSpPr>
              <p:nvPr/>
            </p:nvSpPr>
            <p:spPr bwMode="auto">
              <a:xfrm>
                <a:off x="3073712" y="5716514"/>
                <a:ext cx="1465616" cy="149637"/>
              </a:xfrm>
              <a:prstGeom prst="rightArrow">
                <a:avLst>
                  <a:gd name="adj1" fmla="val 50000"/>
                  <a:gd name="adj2" fmla="val 50036"/>
                </a:avLst>
              </a:prstGeom>
              <a:solidFill>
                <a:srgbClr val="4E67C8"/>
              </a:solidFill>
              <a:ln w="15875">
                <a:solidFill>
                  <a:srgbClr val="1C2B68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vert="horz" wrap="square" lIns="62179" tIns="31090" rIns="62179" bIns="310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114" name="Google Shape;568;p39"/>
          <p:cNvGrpSpPr/>
          <p:nvPr/>
        </p:nvGrpSpPr>
        <p:grpSpPr>
          <a:xfrm>
            <a:off x="526956" y="327695"/>
            <a:ext cx="525151" cy="431618"/>
            <a:chOff x="6662738" y="4949825"/>
            <a:chExt cx="828575" cy="681000"/>
          </a:xfrm>
        </p:grpSpPr>
        <p:sp>
          <p:nvSpPr>
            <p:cNvPr id="115" name="Google Shape;577;p39"/>
            <p:cNvSpPr/>
            <p:nvPr/>
          </p:nvSpPr>
          <p:spPr>
            <a:xfrm>
              <a:off x="6662738" y="4949825"/>
              <a:ext cx="566700" cy="681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6603" y="0"/>
                  </a:moveTo>
                  <a:cubicBezTo>
                    <a:pt x="2264" y="0"/>
                    <a:pt x="2264" y="0"/>
                    <a:pt x="2264" y="0"/>
                  </a:cubicBezTo>
                  <a:cubicBezTo>
                    <a:pt x="1132" y="0"/>
                    <a:pt x="0" y="944"/>
                    <a:pt x="0" y="1889"/>
                  </a:cubicBezTo>
                  <a:cubicBezTo>
                    <a:pt x="0" y="117165"/>
                    <a:pt x="0" y="117165"/>
                    <a:pt x="0" y="117165"/>
                  </a:cubicBezTo>
                  <a:cubicBezTo>
                    <a:pt x="0" y="119055"/>
                    <a:pt x="1132" y="120000"/>
                    <a:pt x="2264" y="120000"/>
                  </a:cubicBezTo>
                  <a:cubicBezTo>
                    <a:pt x="116603" y="120000"/>
                    <a:pt x="116603" y="120000"/>
                    <a:pt x="116603" y="120000"/>
                  </a:cubicBezTo>
                  <a:cubicBezTo>
                    <a:pt x="118867" y="120000"/>
                    <a:pt x="120000" y="119055"/>
                    <a:pt x="120000" y="117165"/>
                  </a:cubicBezTo>
                  <a:cubicBezTo>
                    <a:pt x="120000" y="1889"/>
                    <a:pt x="120000" y="1889"/>
                    <a:pt x="120000" y="1889"/>
                  </a:cubicBezTo>
                  <a:cubicBezTo>
                    <a:pt x="120000" y="944"/>
                    <a:pt x="118867" y="0"/>
                    <a:pt x="116603" y="0"/>
                  </a:cubicBezTo>
                  <a:close/>
                  <a:moveTo>
                    <a:pt x="96226" y="11338"/>
                  </a:moveTo>
                  <a:cubicBezTo>
                    <a:pt x="97358" y="11338"/>
                    <a:pt x="99622" y="13228"/>
                    <a:pt x="99622" y="14173"/>
                  </a:cubicBezTo>
                  <a:cubicBezTo>
                    <a:pt x="99622" y="16062"/>
                    <a:pt x="97358" y="17007"/>
                    <a:pt x="96226" y="17007"/>
                  </a:cubicBezTo>
                  <a:cubicBezTo>
                    <a:pt x="93962" y="17007"/>
                    <a:pt x="92830" y="16062"/>
                    <a:pt x="92830" y="14173"/>
                  </a:cubicBezTo>
                  <a:cubicBezTo>
                    <a:pt x="92830" y="13228"/>
                    <a:pt x="93962" y="11338"/>
                    <a:pt x="96226" y="11338"/>
                  </a:cubicBezTo>
                  <a:close/>
                  <a:moveTo>
                    <a:pt x="72452" y="11338"/>
                  </a:moveTo>
                  <a:cubicBezTo>
                    <a:pt x="73584" y="11338"/>
                    <a:pt x="74716" y="13228"/>
                    <a:pt x="74716" y="14173"/>
                  </a:cubicBezTo>
                  <a:cubicBezTo>
                    <a:pt x="74716" y="16062"/>
                    <a:pt x="73584" y="17007"/>
                    <a:pt x="72452" y="17007"/>
                  </a:cubicBezTo>
                  <a:cubicBezTo>
                    <a:pt x="70188" y="17007"/>
                    <a:pt x="69056" y="16062"/>
                    <a:pt x="69056" y="14173"/>
                  </a:cubicBezTo>
                  <a:cubicBezTo>
                    <a:pt x="69056" y="13228"/>
                    <a:pt x="70188" y="11338"/>
                    <a:pt x="72452" y="11338"/>
                  </a:cubicBezTo>
                  <a:close/>
                  <a:moveTo>
                    <a:pt x="47547" y="11338"/>
                  </a:moveTo>
                  <a:cubicBezTo>
                    <a:pt x="49811" y="11338"/>
                    <a:pt x="50943" y="13228"/>
                    <a:pt x="50943" y="14173"/>
                  </a:cubicBezTo>
                  <a:cubicBezTo>
                    <a:pt x="50943" y="16062"/>
                    <a:pt x="49811" y="17007"/>
                    <a:pt x="47547" y="17007"/>
                  </a:cubicBezTo>
                  <a:cubicBezTo>
                    <a:pt x="46415" y="17007"/>
                    <a:pt x="44150" y="16062"/>
                    <a:pt x="44150" y="14173"/>
                  </a:cubicBezTo>
                  <a:cubicBezTo>
                    <a:pt x="44150" y="13228"/>
                    <a:pt x="46415" y="11338"/>
                    <a:pt x="47547" y="11338"/>
                  </a:cubicBezTo>
                  <a:close/>
                  <a:moveTo>
                    <a:pt x="23773" y="11338"/>
                  </a:moveTo>
                  <a:cubicBezTo>
                    <a:pt x="26037" y="11338"/>
                    <a:pt x="27169" y="13228"/>
                    <a:pt x="27169" y="14173"/>
                  </a:cubicBezTo>
                  <a:cubicBezTo>
                    <a:pt x="27169" y="16062"/>
                    <a:pt x="26037" y="17007"/>
                    <a:pt x="23773" y="17007"/>
                  </a:cubicBezTo>
                  <a:cubicBezTo>
                    <a:pt x="21509" y="17007"/>
                    <a:pt x="20377" y="16062"/>
                    <a:pt x="20377" y="14173"/>
                  </a:cubicBezTo>
                  <a:cubicBezTo>
                    <a:pt x="20377" y="13228"/>
                    <a:pt x="21509" y="11338"/>
                    <a:pt x="23773" y="11338"/>
                  </a:cubicBezTo>
                  <a:close/>
                  <a:moveTo>
                    <a:pt x="114339" y="115275"/>
                  </a:moveTo>
                  <a:cubicBezTo>
                    <a:pt x="5660" y="115275"/>
                    <a:pt x="5660" y="115275"/>
                    <a:pt x="5660" y="115275"/>
                  </a:cubicBezTo>
                  <a:cubicBezTo>
                    <a:pt x="5660" y="4724"/>
                    <a:pt x="5660" y="4724"/>
                    <a:pt x="5660" y="4724"/>
                  </a:cubicBezTo>
                  <a:cubicBezTo>
                    <a:pt x="21509" y="4724"/>
                    <a:pt x="21509" y="4724"/>
                    <a:pt x="21509" y="4724"/>
                  </a:cubicBezTo>
                  <a:cubicBezTo>
                    <a:pt x="21509" y="7559"/>
                    <a:pt x="21509" y="7559"/>
                    <a:pt x="21509" y="7559"/>
                  </a:cubicBezTo>
                  <a:cubicBezTo>
                    <a:pt x="16981" y="8503"/>
                    <a:pt x="14716" y="11338"/>
                    <a:pt x="14716" y="14173"/>
                  </a:cubicBezTo>
                  <a:cubicBezTo>
                    <a:pt x="14716" y="18897"/>
                    <a:pt x="19245" y="21732"/>
                    <a:pt x="23773" y="21732"/>
                  </a:cubicBezTo>
                  <a:cubicBezTo>
                    <a:pt x="28301" y="21732"/>
                    <a:pt x="32830" y="18897"/>
                    <a:pt x="32830" y="14173"/>
                  </a:cubicBezTo>
                  <a:cubicBezTo>
                    <a:pt x="32830" y="11338"/>
                    <a:pt x="30566" y="8503"/>
                    <a:pt x="27169" y="7559"/>
                  </a:cubicBezTo>
                  <a:cubicBezTo>
                    <a:pt x="27169" y="4724"/>
                    <a:pt x="27169" y="4724"/>
                    <a:pt x="27169" y="4724"/>
                  </a:cubicBezTo>
                  <a:cubicBezTo>
                    <a:pt x="45283" y="4724"/>
                    <a:pt x="45283" y="4724"/>
                    <a:pt x="45283" y="4724"/>
                  </a:cubicBezTo>
                  <a:cubicBezTo>
                    <a:pt x="45283" y="7559"/>
                    <a:pt x="45283" y="7559"/>
                    <a:pt x="45283" y="7559"/>
                  </a:cubicBezTo>
                  <a:cubicBezTo>
                    <a:pt x="41886" y="8503"/>
                    <a:pt x="38490" y="11338"/>
                    <a:pt x="38490" y="14173"/>
                  </a:cubicBezTo>
                  <a:cubicBezTo>
                    <a:pt x="38490" y="18897"/>
                    <a:pt x="43018" y="21732"/>
                    <a:pt x="47547" y="21732"/>
                  </a:cubicBezTo>
                  <a:cubicBezTo>
                    <a:pt x="53207" y="21732"/>
                    <a:pt x="56603" y="18897"/>
                    <a:pt x="56603" y="14173"/>
                  </a:cubicBezTo>
                  <a:cubicBezTo>
                    <a:pt x="56603" y="11338"/>
                    <a:pt x="54339" y="8503"/>
                    <a:pt x="50943" y="7559"/>
                  </a:cubicBezTo>
                  <a:cubicBezTo>
                    <a:pt x="50943" y="4724"/>
                    <a:pt x="50943" y="4724"/>
                    <a:pt x="50943" y="4724"/>
                  </a:cubicBezTo>
                  <a:cubicBezTo>
                    <a:pt x="69056" y="4724"/>
                    <a:pt x="69056" y="4724"/>
                    <a:pt x="69056" y="4724"/>
                  </a:cubicBezTo>
                  <a:cubicBezTo>
                    <a:pt x="69056" y="7559"/>
                    <a:pt x="69056" y="7559"/>
                    <a:pt x="69056" y="7559"/>
                  </a:cubicBezTo>
                  <a:cubicBezTo>
                    <a:pt x="65660" y="8503"/>
                    <a:pt x="63396" y="11338"/>
                    <a:pt x="63396" y="14173"/>
                  </a:cubicBezTo>
                  <a:cubicBezTo>
                    <a:pt x="63396" y="18897"/>
                    <a:pt x="66792" y="21732"/>
                    <a:pt x="72452" y="21732"/>
                  </a:cubicBezTo>
                  <a:cubicBezTo>
                    <a:pt x="76981" y="21732"/>
                    <a:pt x="80377" y="18897"/>
                    <a:pt x="80377" y="14173"/>
                  </a:cubicBezTo>
                  <a:cubicBezTo>
                    <a:pt x="80377" y="11338"/>
                    <a:pt x="78113" y="8503"/>
                    <a:pt x="74716" y="7559"/>
                  </a:cubicBezTo>
                  <a:cubicBezTo>
                    <a:pt x="74716" y="4724"/>
                    <a:pt x="74716" y="4724"/>
                    <a:pt x="74716" y="4724"/>
                  </a:cubicBezTo>
                  <a:cubicBezTo>
                    <a:pt x="92830" y="4724"/>
                    <a:pt x="92830" y="4724"/>
                    <a:pt x="92830" y="4724"/>
                  </a:cubicBezTo>
                  <a:cubicBezTo>
                    <a:pt x="92830" y="7559"/>
                    <a:pt x="92830" y="7559"/>
                    <a:pt x="92830" y="7559"/>
                  </a:cubicBezTo>
                  <a:cubicBezTo>
                    <a:pt x="89433" y="8503"/>
                    <a:pt x="87169" y="11338"/>
                    <a:pt x="87169" y="14173"/>
                  </a:cubicBezTo>
                  <a:cubicBezTo>
                    <a:pt x="87169" y="18897"/>
                    <a:pt x="90566" y="21732"/>
                    <a:pt x="96226" y="21732"/>
                  </a:cubicBezTo>
                  <a:cubicBezTo>
                    <a:pt x="100754" y="21732"/>
                    <a:pt x="105283" y="18897"/>
                    <a:pt x="105283" y="14173"/>
                  </a:cubicBezTo>
                  <a:cubicBezTo>
                    <a:pt x="105283" y="11338"/>
                    <a:pt x="101886" y="8503"/>
                    <a:pt x="98490" y="7559"/>
                  </a:cubicBezTo>
                  <a:cubicBezTo>
                    <a:pt x="98490" y="4724"/>
                    <a:pt x="98490" y="4724"/>
                    <a:pt x="98490" y="4724"/>
                  </a:cubicBezTo>
                  <a:cubicBezTo>
                    <a:pt x="114339" y="4724"/>
                    <a:pt x="114339" y="4724"/>
                    <a:pt x="114339" y="4724"/>
                  </a:cubicBezTo>
                  <a:lnTo>
                    <a:pt x="114339" y="1152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578;p39"/>
            <p:cNvSpPr/>
            <p:nvPr/>
          </p:nvSpPr>
          <p:spPr>
            <a:xfrm>
              <a:off x="6764338" y="5132388"/>
              <a:ext cx="101700" cy="85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263" y="112500"/>
                  </a:moveTo>
                  <a:cubicBezTo>
                    <a:pt x="25263" y="120000"/>
                    <a:pt x="31578" y="120000"/>
                    <a:pt x="37894" y="120000"/>
                  </a:cubicBezTo>
                  <a:cubicBezTo>
                    <a:pt x="37894" y="120000"/>
                    <a:pt x="44210" y="120000"/>
                    <a:pt x="50526" y="112500"/>
                  </a:cubicBezTo>
                  <a:cubicBezTo>
                    <a:pt x="113684" y="37500"/>
                    <a:pt x="113684" y="37500"/>
                    <a:pt x="113684" y="37500"/>
                  </a:cubicBezTo>
                  <a:cubicBezTo>
                    <a:pt x="120000" y="30000"/>
                    <a:pt x="120000" y="15000"/>
                    <a:pt x="113684" y="7500"/>
                  </a:cubicBezTo>
                  <a:cubicBezTo>
                    <a:pt x="107368" y="0"/>
                    <a:pt x="101052" y="0"/>
                    <a:pt x="94736" y="7500"/>
                  </a:cubicBezTo>
                  <a:cubicBezTo>
                    <a:pt x="37894" y="75000"/>
                    <a:pt x="37894" y="75000"/>
                    <a:pt x="37894" y="75000"/>
                  </a:cubicBezTo>
                  <a:cubicBezTo>
                    <a:pt x="31578" y="67500"/>
                    <a:pt x="31578" y="67500"/>
                    <a:pt x="31578" y="67500"/>
                  </a:cubicBezTo>
                  <a:cubicBezTo>
                    <a:pt x="25263" y="60000"/>
                    <a:pt x="12631" y="60000"/>
                    <a:pt x="6315" y="67500"/>
                  </a:cubicBezTo>
                  <a:cubicBezTo>
                    <a:pt x="0" y="75000"/>
                    <a:pt x="0" y="90000"/>
                    <a:pt x="6315" y="90000"/>
                  </a:cubicBezTo>
                  <a:lnTo>
                    <a:pt x="25263" y="1125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579;p39"/>
            <p:cNvSpPr/>
            <p:nvPr/>
          </p:nvSpPr>
          <p:spPr>
            <a:xfrm>
              <a:off x="6764338" y="5245100"/>
              <a:ext cx="101700" cy="85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263" y="112500"/>
                  </a:moveTo>
                  <a:cubicBezTo>
                    <a:pt x="25263" y="120000"/>
                    <a:pt x="31578" y="120000"/>
                    <a:pt x="37894" y="120000"/>
                  </a:cubicBezTo>
                  <a:cubicBezTo>
                    <a:pt x="37894" y="120000"/>
                    <a:pt x="44210" y="120000"/>
                    <a:pt x="50526" y="112500"/>
                  </a:cubicBezTo>
                  <a:cubicBezTo>
                    <a:pt x="113684" y="37500"/>
                    <a:pt x="113684" y="37500"/>
                    <a:pt x="113684" y="37500"/>
                  </a:cubicBezTo>
                  <a:cubicBezTo>
                    <a:pt x="120000" y="30000"/>
                    <a:pt x="120000" y="15000"/>
                    <a:pt x="113684" y="7500"/>
                  </a:cubicBezTo>
                  <a:cubicBezTo>
                    <a:pt x="107368" y="0"/>
                    <a:pt x="101052" y="0"/>
                    <a:pt x="94736" y="7500"/>
                  </a:cubicBezTo>
                  <a:cubicBezTo>
                    <a:pt x="37894" y="75000"/>
                    <a:pt x="37894" y="75000"/>
                    <a:pt x="37894" y="75000"/>
                  </a:cubicBezTo>
                  <a:cubicBezTo>
                    <a:pt x="31578" y="67500"/>
                    <a:pt x="31578" y="67500"/>
                    <a:pt x="31578" y="67500"/>
                  </a:cubicBezTo>
                  <a:cubicBezTo>
                    <a:pt x="25263" y="60000"/>
                    <a:pt x="12631" y="60000"/>
                    <a:pt x="6315" y="67500"/>
                  </a:cubicBezTo>
                  <a:cubicBezTo>
                    <a:pt x="0" y="75000"/>
                    <a:pt x="0" y="90000"/>
                    <a:pt x="6315" y="97500"/>
                  </a:cubicBezTo>
                  <a:lnTo>
                    <a:pt x="25263" y="1125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580;p39"/>
            <p:cNvSpPr/>
            <p:nvPr/>
          </p:nvSpPr>
          <p:spPr>
            <a:xfrm>
              <a:off x="6892925" y="5154613"/>
              <a:ext cx="246000" cy="52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434" y="84000"/>
                  </a:moveTo>
                  <a:cubicBezTo>
                    <a:pt x="15652" y="72000"/>
                    <a:pt x="20869" y="60000"/>
                    <a:pt x="28695" y="60000"/>
                  </a:cubicBezTo>
                  <a:cubicBezTo>
                    <a:pt x="28695" y="60000"/>
                    <a:pt x="28695" y="60000"/>
                    <a:pt x="28695" y="60000"/>
                  </a:cubicBezTo>
                  <a:cubicBezTo>
                    <a:pt x="28695" y="60000"/>
                    <a:pt x="28695" y="72000"/>
                    <a:pt x="28695" y="72000"/>
                  </a:cubicBezTo>
                  <a:cubicBezTo>
                    <a:pt x="31304" y="96000"/>
                    <a:pt x="39130" y="120000"/>
                    <a:pt x="46956" y="120000"/>
                  </a:cubicBezTo>
                  <a:cubicBezTo>
                    <a:pt x="49565" y="120000"/>
                    <a:pt x="49565" y="108000"/>
                    <a:pt x="52173" y="108000"/>
                  </a:cubicBezTo>
                  <a:cubicBezTo>
                    <a:pt x="57391" y="108000"/>
                    <a:pt x="62608" y="96000"/>
                    <a:pt x="65217" y="84000"/>
                  </a:cubicBezTo>
                  <a:cubicBezTo>
                    <a:pt x="67826" y="84000"/>
                    <a:pt x="67826" y="72000"/>
                    <a:pt x="70434" y="72000"/>
                  </a:cubicBezTo>
                  <a:cubicBezTo>
                    <a:pt x="73043" y="60000"/>
                    <a:pt x="78260" y="60000"/>
                    <a:pt x="80869" y="60000"/>
                  </a:cubicBezTo>
                  <a:cubicBezTo>
                    <a:pt x="83478" y="60000"/>
                    <a:pt x="83478" y="72000"/>
                    <a:pt x="86086" y="72000"/>
                  </a:cubicBezTo>
                  <a:cubicBezTo>
                    <a:pt x="88695" y="84000"/>
                    <a:pt x="88695" y="96000"/>
                    <a:pt x="91304" y="96000"/>
                  </a:cubicBezTo>
                  <a:cubicBezTo>
                    <a:pt x="99130" y="120000"/>
                    <a:pt x="109565" y="108000"/>
                    <a:pt x="117391" y="84000"/>
                  </a:cubicBezTo>
                  <a:cubicBezTo>
                    <a:pt x="120000" y="72000"/>
                    <a:pt x="120000" y="48000"/>
                    <a:pt x="117391" y="36000"/>
                  </a:cubicBezTo>
                  <a:cubicBezTo>
                    <a:pt x="114782" y="24000"/>
                    <a:pt x="109565" y="24000"/>
                    <a:pt x="106956" y="36000"/>
                  </a:cubicBezTo>
                  <a:cubicBezTo>
                    <a:pt x="104347" y="48000"/>
                    <a:pt x="101739" y="48000"/>
                    <a:pt x="99130" y="48000"/>
                  </a:cubicBezTo>
                  <a:cubicBezTo>
                    <a:pt x="96521" y="48000"/>
                    <a:pt x="96521" y="36000"/>
                    <a:pt x="93913" y="36000"/>
                  </a:cubicBezTo>
                  <a:cubicBezTo>
                    <a:pt x="91304" y="24000"/>
                    <a:pt x="91304" y="12000"/>
                    <a:pt x="86086" y="12000"/>
                  </a:cubicBezTo>
                  <a:cubicBezTo>
                    <a:pt x="80869" y="0"/>
                    <a:pt x="73043" y="0"/>
                    <a:pt x="65217" y="24000"/>
                  </a:cubicBezTo>
                  <a:cubicBezTo>
                    <a:pt x="62608" y="24000"/>
                    <a:pt x="60000" y="24000"/>
                    <a:pt x="60000" y="36000"/>
                  </a:cubicBezTo>
                  <a:cubicBezTo>
                    <a:pt x="54782" y="36000"/>
                    <a:pt x="52173" y="48000"/>
                    <a:pt x="49565" y="48000"/>
                  </a:cubicBezTo>
                  <a:cubicBezTo>
                    <a:pt x="44347" y="60000"/>
                    <a:pt x="41739" y="48000"/>
                    <a:pt x="41739" y="48000"/>
                  </a:cubicBezTo>
                  <a:cubicBezTo>
                    <a:pt x="39130" y="48000"/>
                    <a:pt x="39130" y="36000"/>
                    <a:pt x="39130" y="36000"/>
                  </a:cubicBezTo>
                  <a:cubicBezTo>
                    <a:pt x="39130" y="24000"/>
                    <a:pt x="36521" y="12000"/>
                    <a:pt x="33913" y="0"/>
                  </a:cubicBezTo>
                  <a:cubicBezTo>
                    <a:pt x="31304" y="0"/>
                    <a:pt x="28695" y="0"/>
                    <a:pt x="26086" y="0"/>
                  </a:cubicBezTo>
                  <a:cubicBezTo>
                    <a:pt x="18260" y="0"/>
                    <a:pt x="10434" y="12000"/>
                    <a:pt x="5217" y="36000"/>
                  </a:cubicBezTo>
                  <a:cubicBezTo>
                    <a:pt x="2608" y="48000"/>
                    <a:pt x="0" y="60000"/>
                    <a:pt x="2608" y="84000"/>
                  </a:cubicBezTo>
                  <a:cubicBezTo>
                    <a:pt x="5217" y="96000"/>
                    <a:pt x="7826" y="96000"/>
                    <a:pt x="10434" y="840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581;p39"/>
            <p:cNvSpPr/>
            <p:nvPr/>
          </p:nvSpPr>
          <p:spPr>
            <a:xfrm>
              <a:off x="6881813" y="5256213"/>
              <a:ext cx="273000" cy="63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352" y="110000"/>
                  </a:moveTo>
                  <a:cubicBezTo>
                    <a:pt x="4705" y="120000"/>
                    <a:pt x="4705" y="120000"/>
                    <a:pt x="7058" y="120000"/>
                  </a:cubicBezTo>
                  <a:cubicBezTo>
                    <a:pt x="9411" y="120000"/>
                    <a:pt x="9411" y="110000"/>
                    <a:pt x="11764" y="110000"/>
                  </a:cubicBezTo>
                  <a:cubicBezTo>
                    <a:pt x="14117" y="90000"/>
                    <a:pt x="18823" y="80000"/>
                    <a:pt x="23529" y="80000"/>
                  </a:cubicBezTo>
                  <a:cubicBezTo>
                    <a:pt x="23529" y="80000"/>
                    <a:pt x="23529" y="80000"/>
                    <a:pt x="25882" y="80000"/>
                  </a:cubicBezTo>
                  <a:cubicBezTo>
                    <a:pt x="25882" y="80000"/>
                    <a:pt x="25882" y="80000"/>
                    <a:pt x="25882" y="80000"/>
                  </a:cubicBezTo>
                  <a:cubicBezTo>
                    <a:pt x="25882" y="80000"/>
                    <a:pt x="25882" y="80000"/>
                    <a:pt x="25882" y="80000"/>
                  </a:cubicBezTo>
                  <a:cubicBezTo>
                    <a:pt x="25882" y="80000"/>
                    <a:pt x="28235" y="90000"/>
                    <a:pt x="28235" y="90000"/>
                  </a:cubicBezTo>
                  <a:cubicBezTo>
                    <a:pt x="32941" y="100000"/>
                    <a:pt x="40000" y="100000"/>
                    <a:pt x="47058" y="90000"/>
                  </a:cubicBezTo>
                  <a:cubicBezTo>
                    <a:pt x="49411" y="80000"/>
                    <a:pt x="51764" y="80000"/>
                    <a:pt x="54117" y="70000"/>
                  </a:cubicBezTo>
                  <a:cubicBezTo>
                    <a:pt x="54117" y="60000"/>
                    <a:pt x="56470" y="60000"/>
                    <a:pt x="58823" y="60000"/>
                  </a:cubicBezTo>
                  <a:cubicBezTo>
                    <a:pt x="61176" y="50000"/>
                    <a:pt x="63529" y="50000"/>
                    <a:pt x="65882" y="60000"/>
                  </a:cubicBezTo>
                  <a:cubicBezTo>
                    <a:pt x="65882" y="60000"/>
                    <a:pt x="65882" y="60000"/>
                    <a:pt x="65882" y="60000"/>
                  </a:cubicBezTo>
                  <a:cubicBezTo>
                    <a:pt x="65882" y="70000"/>
                    <a:pt x="68235" y="80000"/>
                    <a:pt x="70588" y="90000"/>
                  </a:cubicBezTo>
                  <a:cubicBezTo>
                    <a:pt x="72941" y="100000"/>
                    <a:pt x="75294" y="100000"/>
                    <a:pt x="77647" y="100000"/>
                  </a:cubicBezTo>
                  <a:cubicBezTo>
                    <a:pt x="89411" y="110000"/>
                    <a:pt x="103529" y="100000"/>
                    <a:pt x="115294" y="90000"/>
                  </a:cubicBezTo>
                  <a:cubicBezTo>
                    <a:pt x="117647" y="90000"/>
                    <a:pt x="120000" y="80000"/>
                    <a:pt x="120000" y="60000"/>
                  </a:cubicBezTo>
                  <a:cubicBezTo>
                    <a:pt x="117647" y="50000"/>
                    <a:pt x="115294" y="40000"/>
                    <a:pt x="112941" y="40000"/>
                  </a:cubicBezTo>
                  <a:cubicBezTo>
                    <a:pt x="101176" y="50000"/>
                    <a:pt x="89411" y="60000"/>
                    <a:pt x="77647" y="50000"/>
                  </a:cubicBezTo>
                  <a:cubicBezTo>
                    <a:pt x="77647" y="50000"/>
                    <a:pt x="77647" y="50000"/>
                    <a:pt x="77647" y="50000"/>
                  </a:cubicBezTo>
                  <a:cubicBezTo>
                    <a:pt x="77647" y="50000"/>
                    <a:pt x="77647" y="50000"/>
                    <a:pt x="77647" y="50000"/>
                  </a:cubicBezTo>
                  <a:cubicBezTo>
                    <a:pt x="75294" y="40000"/>
                    <a:pt x="75294" y="40000"/>
                    <a:pt x="75294" y="30000"/>
                  </a:cubicBezTo>
                  <a:cubicBezTo>
                    <a:pt x="70588" y="0"/>
                    <a:pt x="61176" y="0"/>
                    <a:pt x="54117" y="10000"/>
                  </a:cubicBezTo>
                  <a:cubicBezTo>
                    <a:pt x="51764" y="10000"/>
                    <a:pt x="49411" y="20000"/>
                    <a:pt x="47058" y="30000"/>
                  </a:cubicBezTo>
                  <a:cubicBezTo>
                    <a:pt x="44705" y="30000"/>
                    <a:pt x="42352" y="40000"/>
                    <a:pt x="42352" y="40000"/>
                  </a:cubicBezTo>
                  <a:cubicBezTo>
                    <a:pt x="40000" y="50000"/>
                    <a:pt x="35294" y="50000"/>
                    <a:pt x="35294" y="50000"/>
                  </a:cubicBezTo>
                  <a:cubicBezTo>
                    <a:pt x="35294" y="50000"/>
                    <a:pt x="35294" y="40000"/>
                    <a:pt x="32941" y="40000"/>
                  </a:cubicBezTo>
                  <a:cubicBezTo>
                    <a:pt x="32941" y="40000"/>
                    <a:pt x="32941" y="40000"/>
                    <a:pt x="30588" y="30000"/>
                  </a:cubicBezTo>
                  <a:cubicBezTo>
                    <a:pt x="28235" y="30000"/>
                    <a:pt x="25882" y="30000"/>
                    <a:pt x="23529" y="30000"/>
                  </a:cubicBezTo>
                  <a:cubicBezTo>
                    <a:pt x="14117" y="30000"/>
                    <a:pt x="7058" y="50000"/>
                    <a:pt x="2352" y="80000"/>
                  </a:cubicBezTo>
                  <a:cubicBezTo>
                    <a:pt x="0" y="90000"/>
                    <a:pt x="0" y="100000"/>
                    <a:pt x="2352" y="1100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582;p39"/>
            <p:cNvSpPr/>
            <p:nvPr/>
          </p:nvSpPr>
          <p:spPr>
            <a:xfrm>
              <a:off x="6753225" y="5400675"/>
              <a:ext cx="406500" cy="92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3684" y="49411"/>
                  </a:moveTo>
                  <a:cubicBezTo>
                    <a:pt x="112105" y="49411"/>
                    <a:pt x="110526" y="42352"/>
                    <a:pt x="110526" y="42352"/>
                  </a:cubicBezTo>
                  <a:cubicBezTo>
                    <a:pt x="108947" y="42352"/>
                    <a:pt x="105789" y="35294"/>
                    <a:pt x="104210" y="35294"/>
                  </a:cubicBezTo>
                  <a:cubicBezTo>
                    <a:pt x="99473" y="35294"/>
                    <a:pt x="96315" y="42352"/>
                    <a:pt x="94736" y="56470"/>
                  </a:cubicBezTo>
                  <a:cubicBezTo>
                    <a:pt x="93157" y="56470"/>
                    <a:pt x="93157" y="56470"/>
                    <a:pt x="93157" y="56470"/>
                  </a:cubicBezTo>
                  <a:cubicBezTo>
                    <a:pt x="91578" y="63529"/>
                    <a:pt x="90000" y="63529"/>
                    <a:pt x="88421" y="63529"/>
                  </a:cubicBezTo>
                  <a:cubicBezTo>
                    <a:pt x="88421" y="63529"/>
                    <a:pt x="90000" y="56470"/>
                    <a:pt x="90000" y="49411"/>
                  </a:cubicBezTo>
                  <a:cubicBezTo>
                    <a:pt x="90000" y="35294"/>
                    <a:pt x="91578" y="21176"/>
                    <a:pt x="88421" y="7058"/>
                  </a:cubicBezTo>
                  <a:cubicBezTo>
                    <a:pt x="88421" y="0"/>
                    <a:pt x="85263" y="0"/>
                    <a:pt x="83684" y="0"/>
                  </a:cubicBezTo>
                  <a:cubicBezTo>
                    <a:pt x="48947" y="77647"/>
                    <a:pt x="48947" y="77647"/>
                    <a:pt x="48947" y="77647"/>
                  </a:cubicBezTo>
                  <a:cubicBezTo>
                    <a:pt x="52105" y="35294"/>
                    <a:pt x="52105" y="35294"/>
                    <a:pt x="52105" y="35294"/>
                  </a:cubicBezTo>
                  <a:cubicBezTo>
                    <a:pt x="52105" y="28235"/>
                    <a:pt x="52105" y="21176"/>
                    <a:pt x="50526" y="14117"/>
                  </a:cubicBezTo>
                  <a:cubicBezTo>
                    <a:pt x="48947" y="14117"/>
                    <a:pt x="48947" y="7058"/>
                    <a:pt x="47368" y="14117"/>
                  </a:cubicBezTo>
                  <a:cubicBezTo>
                    <a:pt x="37894" y="14117"/>
                    <a:pt x="28421" y="35294"/>
                    <a:pt x="22105" y="63529"/>
                  </a:cubicBezTo>
                  <a:cubicBezTo>
                    <a:pt x="22105" y="63529"/>
                    <a:pt x="22105" y="63529"/>
                    <a:pt x="22105" y="63529"/>
                  </a:cubicBezTo>
                  <a:cubicBezTo>
                    <a:pt x="22105" y="49411"/>
                    <a:pt x="22105" y="42352"/>
                    <a:pt x="22105" y="35294"/>
                  </a:cubicBezTo>
                  <a:cubicBezTo>
                    <a:pt x="22105" y="28235"/>
                    <a:pt x="20526" y="21176"/>
                    <a:pt x="20526" y="21176"/>
                  </a:cubicBezTo>
                  <a:cubicBezTo>
                    <a:pt x="18947" y="14117"/>
                    <a:pt x="17368" y="14117"/>
                    <a:pt x="15789" y="21176"/>
                  </a:cubicBezTo>
                  <a:cubicBezTo>
                    <a:pt x="11052" y="28235"/>
                    <a:pt x="6315" y="49411"/>
                    <a:pt x="1578" y="63529"/>
                  </a:cubicBezTo>
                  <a:cubicBezTo>
                    <a:pt x="0" y="70588"/>
                    <a:pt x="0" y="84705"/>
                    <a:pt x="1578" y="91764"/>
                  </a:cubicBezTo>
                  <a:cubicBezTo>
                    <a:pt x="3157" y="98823"/>
                    <a:pt x="6315" y="98823"/>
                    <a:pt x="7894" y="91764"/>
                  </a:cubicBezTo>
                  <a:cubicBezTo>
                    <a:pt x="9473" y="84705"/>
                    <a:pt x="11052" y="77647"/>
                    <a:pt x="12631" y="70588"/>
                  </a:cubicBezTo>
                  <a:cubicBezTo>
                    <a:pt x="12631" y="70588"/>
                    <a:pt x="12631" y="77647"/>
                    <a:pt x="12631" y="77647"/>
                  </a:cubicBezTo>
                  <a:cubicBezTo>
                    <a:pt x="12631" y="84705"/>
                    <a:pt x="12631" y="91764"/>
                    <a:pt x="14210" y="91764"/>
                  </a:cubicBezTo>
                  <a:cubicBezTo>
                    <a:pt x="15789" y="98823"/>
                    <a:pt x="18947" y="112941"/>
                    <a:pt x="26842" y="84705"/>
                  </a:cubicBezTo>
                  <a:cubicBezTo>
                    <a:pt x="31578" y="70588"/>
                    <a:pt x="36315" y="56470"/>
                    <a:pt x="42631" y="49411"/>
                  </a:cubicBezTo>
                  <a:cubicBezTo>
                    <a:pt x="39473" y="84705"/>
                    <a:pt x="39473" y="84705"/>
                    <a:pt x="39473" y="84705"/>
                  </a:cubicBezTo>
                  <a:cubicBezTo>
                    <a:pt x="39473" y="91764"/>
                    <a:pt x="39473" y="105882"/>
                    <a:pt x="41052" y="112941"/>
                  </a:cubicBezTo>
                  <a:cubicBezTo>
                    <a:pt x="42631" y="120000"/>
                    <a:pt x="42631" y="120000"/>
                    <a:pt x="45789" y="120000"/>
                  </a:cubicBezTo>
                  <a:cubicBezTo>
                    <a:pt x="45789" y="120000"/>
                    <a:pt x="47368" y="120000"/>
                    <a:pt x="48947" y="120000"/>
                  </a:cubicBezTo>
                  <a:cubicBezTo>
                    <a:pt x="82105" y="49411"/>
                    <a:pt x="82105" y="49411"/>
                    <a:pt x="82105" y="49411"/>
                  </a:cubicBezTo>
                  <a:cubicBezTo>
                    <a:pt x="80526" y="56470"/>
                    <a:pt x="80526" y="70588"/>
                    <a:pt x="82105" y="77647"/>
                  </a:cubicBezTo>
                  <a:cubicBezTo>
                    <a:pt x="83684" y="91764"/>
                    <a:pt x="85263" y="91764"/>
                    <a:pt x="86842" y="98823"/>
                  </a:cubicBezTo>
                  <a:cubicBezTo>
                    <a:pt x="90000" y="98823"/>
                    <a:pt x="94736" y="98823"/>
                    <a:pt x="96315" y="91764"/>
                  </a:cubicBezTo>
                  <a:cubicBezTo>
                    <a:pt x="97894" y="84705"/>
                    <a:pt x="97894" y="84705"/>
                    <a:pt x="99473" y="84705"/>
                  </a:cubicBezTo>
                  <a:cubicBezTo>
                    <a:pt x="101052" y="77647"/>
                    <a:pt x="102631" y="70588"/>
                    <a:pt x="104210" y="70588"/>
                  </a:cubicBezTo>
                  <a:cubicBezTo>
                    <a:pt x="104210" y="70588"/>
                    <a:pt x="105789" y="77647"/>
                    <a:pt x="107368" y="77647"/>
                  </a:cubicBezTo>
                  <a:cubicBezTo>
                    <a:pt x="110526" y="84705"/>
                    <a:pt x="115263" y="91764"/>
                    <a:pt x="118421" y="70588"/>
                  </a:cubicBezTo>
                  <a:cubicBezTo>
                    <a:pt x="120000" y="63529"/>
                    <a:pt x="120000" y="56470"/>
                    <a:pt x="118421" y="49411"/>
                  </a:cubicBezTo>
                  <a:cubicBezTo>
                    <a:pt x="116842" y="42352"/>
                    <a:pt x="115263" y="42352"/>
                    <a:pt x="113684" y="494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583;p39"/>
            <p:cNvSpPr/>
            <p:nvPr/>
          </p:nvSpPr>
          <p:spPr>
            <a:xfrm>
              <a:off x="7326313" y="4976813"/>
              <a:ext cx="165000" cy="611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1290" y="5263"/>
                  </a:moveTo>
                  <a:cubicBezTo>
                    <a:pt x="73548" y="5263"/>
                    <a:pt x="73548" y="5263"/>
                    <a:pt x="73548" y="5263"/>
                  </a:cubicBezTo>
                  <a:cubicBezTo>
                    <a:pt x="65806" y="2105"/>
                    <a:pt x="54193" y="0"/>
                    <a:pt x="38709" y="0"/>
                  </a:cubicBezTo>
                  <a:cubicBezTo>
                    <a:pt x="15483" y="0"/>
                    <a:pt x="0" y="4210"/>
                    <a:pt x="0" y="10526"/>
                  </a:cubicBezTo>
                  <a:cubicBezTo>
                    <a:pt x="0" y="91578"/>
                    <a:pt x="0" y="91578"/>
                    <a:pt x="0" y="91578"/>
                  </a:cubicBezTo>
                  <a:cubicBezTo>
                    <a:pt x="0" y="91578"/>
                    <a:pt x="0" y="92631"/>
                    <a:pt x="0" y="92631"/>
                  </a:cubicBezTo>
                  <a:cubicBezTo>
                    <a:pt x="30967" y="117894"/>
                    <a:pt x="30967" y="117894"/>
                    <a:pt x="30967" y="117894"/>
                  </a:cubicBezTo>
                  <a:cubicBezTo>
                    <a:pt x="30967" y="118947"/>
                    <a:pt x="34838" y="119999"/>
                    <a:pt x="38709" y="119999"/>
                  </a:cubicBezTo>
                  <a:cubicBezTo>
                    <a:pt x="42580" y="119999"/>
                    <a:pt x="46451" y="118947"/>
                    <a:pt x="46451" y="117894"/>
                  </a:cubicBezTo>
                  <a:cubicBezTo>
                    <a:pt x="77419" y="92631"/>
                    <a:pt x="77419" y="92631"/>
                    <a:pt x="77419" y="92631"/>
                  </a:cubicBezTo>
                  <a:cubicBezTo>
                    <a:pt x="77419" y="92631"/>
                    <a:pt x="81290" y="91578"/>
                    <a:pt x="81290" y="91578"/>
                  </a:cubicBezTo>
                  <a:cubicBezTo>
                    <a:pt x="81290" y="10526"/>
                    <a:pt x="81290" y="10526"/>
                    <a:pt x="81290" y="10526"/>
                  </a:cubicBezTo>
                  <a:cubicBezTo>
                    <a:pt x="81290" y="10526"/>
                    <a:pt x="81290" y="10526"/>
                    <a:pt x="81290" y="10526"/>
                  </a:cubicBezTo>
                  <a:cubicBezTo>
                    <a:pt x="81290" y="10526"/>
                    <a:pt x="81290" y="10526"/>
                    <a:pt x="81290" y="10526"/>
                  </a:cubicBezTo>
                  <a:cubicBezTo>
                    <a:pt x="92903" y="10526"/>
                    <a:pt x="100645" y="12631"/>
                    <a:pt x="100645" y="15789"/>
                  </a:cubicBezTo>
                  <a:cubicBezTo>
                    <a:pt x="100645" y="57894"/>
                    <a:pt x="100645" y="57894"/>
                    <a:pt x="100645" y="57894"/>
                  </a:cubicBezTo>
                  <a:cubicBezTo>
                    <a:pt x="100645" y="59999"/>
                    <a:pt x="104516" y="61052"/>
                    <a:pt x="112258" y="61052"/>
                  </a:cubicBezTo>
                  <a:cubicBezTo>
                    <a:pt x="116129" y="61052"/>
                    <a:pt x="120000" y="59999"/>
                    <a:pt x="120000" y="57894"/>
                  </a:cubicBezTo>
                  <a:cubicBezTo>
                    <a:pt x="120000" y="15789"/>
                    <a:pt x="120000" y="15789"/>
                    <a:pt x="120000" y="15789"/>
                  </a:cubicBezTo>
                  <a:cubicBezTo>
                    <a:pt x="120000" y="10526"/>
                    <a:pt x="100645" y="5263"/>
                    <a:pt x="81290" y="5263"/>
                  </a:cubicBezTo>
                  <a:close/>
                  <a:moveTo>
                    <a:pt x="38709" y="108421"/>
                  </a:moveTo>
                  <a:cubicBezTo>
                    <a:pt x="19354" y="91578"/>
                    <a:pt x="19354" y="91578"/>
                    <a:pt x="19354" y="91578"/>
                  </a:cubicBezTo>
                  <a:cubicBezTo>
                    <a:pt x="58064" y="91578"/>
                    <a:pt x="58064" y="91578"/>
                    <a:pt x="58064" y="91578"/>
                  </a:cubicBezTo>
                  <a:lnTo>
                    <a:pt x="38709" y="108421"/>
                  </a:lnTo>
                  <a:close/>
                  <a:moveTo>
                    <a:pt x="61935" y="86315"/>
                  </a:moveTo>
                  <a:cubicBezTo>
                    <a:pt x="19354" y="86315"/>
                    <a:pt x="19354" y="86315"/>
                    <a:pt x="19354" y="86315"/>
                  </a:cubicBezTo>
                  <a:cubicBezTo>
                    <a:pt x="19354" y="52631"/>
                    <a:pt x="19354" y="52631"/>
                    <a:pt x="19354" y="52631"/>
                  </a:cubicBezTo>
                  <a:cubicBezTo>
                    <a:pt x="61935" y="52631"/>
                    <a:pt x="61935" y="52631"/>
                    <a:pt x="61935" y="52631"/>
                  </a:cubicBezTo>
                  <a:lnTo>
                    <a:pt x="61935" y="86315"/>
                  </a:lnTo>
                  <a:close/>
                  <a:moveTo>
                    <a:pt x="61935" y="47368"/>
                  </a:moveTo>
                  <a:cubicBezTo>
                    <a:pt x="19354" y="47368"/>
                    <a:pt x="19354" y="47368"/>
                    <a:pt x="19354" y="47368"/>
                  </a:cubicBezTo>
                  <a:cubicBezTo>
                    <a:pt x="19354" y="10526"/>
                    <a:pt x="19354" y="10526"/>
                    <a:pt x="19354" y="10526"/>
                  </a:cubicBezTo>
                  <a:cubicBezTo>
                    <a:pt x="19354" y="7368"/>
                    <a:pt x="27096" y="5263"/>
                    <a:pt x="38709" y="5263"/>
                  </a:cubicBezTo>
                  <a:cubicBezTo>
                    <a:pt x="50322" y="5263"/>
                    <a:pt x="61935" y="7368"/>
                    <a:pt x="61935" y="10526"/>
                  </a:cubicBezTo>
                  <a:lnTo>
                    <a:pt x="61935" y="473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263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05196" y="265618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45" name="TextBox 44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4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611560" y="419182"/>
            <a:ext cx="7865989" cy="144655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Концептуальна схема дослідження регулювання відносин у сфері державного замовлення (ДЗ), </a:t>
            </a:r>
            <a:endParaRPr lang="ru-RU" alt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публічних закупівель (ПЗ) та їх </a:t>
            </a:r>
            <a:endParaRPr lang="uk-UA" alt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інформаційно-аналітичного </a:t>
            </a:r>
            <a:r>
              <a:rPr lang="uk-UA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(ІАЗ</a:t>
            </a:r>
            <a:r>
              <a:rPr lang="uk-UA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611560" y="2045752"/>
            <a:ext cx="3312368" cy="37513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етап – теоретичний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кутник 47"/>
          <p:cNvSpPr/>
          <p:nvPr/>
        </p:nvSpPr>
        <p:spPr>
          <a:xfrm>
            <a:off x="5220072" y="2045752"/>
            <a:ext cx="3312368" cy="37513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 етап – концептуальний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Прямокутник 48"/>
          <p:cNvSpPr/>
          <p:nvPr/>
        </p:nvSpPr>
        <p:spPr>
          <a:xfrm>
            <a:off x="5206869" y="4299905"/>
            <a:ext cx="3312368" cy="56679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 – аналітичний</a:t>
            </a:r>
          </a:p>
        </p:txBody>
      </p:sp>
      <p:sp>
        <p:nvSpPr>
          <p:cNvPr id="50" name="Прямокутник 49"/>
          <p:cNvSpPr/>
          <p:nvPr/>
        </p:nvSpPr>
        <p:spPr>
          <a:xfrm>
            <a:off x="611560" y="4290639"/>
            <a:ext cx="3312368" cy="5760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ІІІ етап – організаційно-економічний (методичний)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611560" y="2420888"/>
            <a:ext cx="3312368" cy="129614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 теоретико-методологічних засад регулювання відносин в сфері ДЗ, ПЗ та їх ІАЗ</a:t>
            </a:r>
          </a:p>
        </p:txBody>
      </p:sp>
      <p:sp>
        <p:nvSpPr>
          <p:cNvPr id="64" name="Прямокутник 63"/>
          <p:cNvSpPr/>
          <p:nvPr/>
        </p:nvSpPr>
        <p:spPr>
          <a:xfrm>
            <a:off x="5220072" y="2421097"/>
            <a:ext cx="3312368" cy="129614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 концептуальних засад  ІАЗ в сфері ДЗ, ПЗ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b="1" dirty="0"/>
          </a:p>
        </p:txBody>
      </p:sp>
      <p:sp>
        <p:nvSpPr>
          <p:cNvPr id="65" name="Прямокутник 64"/>
          <p:cNvSpPr/>
          <p:nvPr/>
        </p:nvSpPr>
        <p:spPr>
          <a:xfrm>
            <a:off x="611560" y="4857436"/>
            <a:ext cx="3312368" cy="151897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чинних методичних та організаційних положень щодо здійснення ІАЗ державної політики в сфері ДЗ, ПЗ та їх актуалізація 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Прямокутник 65"/>
          <p:cNvSpPr/>
          <p:nvPr/>
        </p:nvSpPr>
        <p:spPr>
          <a:xfrm>
            <a:off x="5206869" y="4866702"/>
            <a:ext cx="3312368" cy="144261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цілісного ІАЗ державної політики в сфері ДЗ, ПЗ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 зі стрілкою 6"/>
          <p:cNvCxnSpPr/>
          <p:nvPr/>
        </p:nvCxnSpPr>
        <p:spPr>
          <a:xfrm>
            <a:off x="3923928" y="2780928"/>
            <a:ext cx="1296144" cy="0"/>
          </a:xfrm>
          <a:prstGeom prst="straightConnector1">
            <a:avLst/>
          </a:prstGeom>
          <a:ln w="76200">
            <a:tailEnd type="arrow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 зі стрілкою 66"/>
          <p:cNvCxnSpPr/>
          <p:nvPr/>
        </p:nvCxnSpPr>
        <p:spPr>
          <a:xfrm>
            <a:off x="3910725" y="5301208"/>
            <a:ext cx="1296144" cy="0"/>
          </a:xfrm>
          <a:prstGeom prst="straightConnector1">
            <a:avLst/>
          </a:prstGeom>
          <a:ln w="76200">
            <a:tailEnd type="arrow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зі стрілкою 8"/>
          <p:cNvCxnSpPr/>
          <p:nvPr/>
        </p:nvCxnSpPr>
        <p:spPr>
          <a:xfrm flipH="1">
            <a:off x="3923929" y="3717032"/>
            <a:ext cx="1282940" cy="582873"/>
          </a:xfrm>
          <a:prstGeom prst="straightConnector1">
            <a:avLst/>
          </a:prstGeom>
          <a:ln w="76200">
            <a:tailEnd type="arrow"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63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95536" y="260648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5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63588" y="375299"/>
            <a:ext cx="7560840" cy="8204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змісту поняття</a:t>
            </a:r>
          </a:p>
          <a:p>
            <a:pPr>
              <a:lnSpc>
                <a:spcPct val="90000"/>
              </a:lnSpc>
            </a:pP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«державне замовлення»</a:t>
            </a:r>
            <a:endParaRPr lang="ru-RU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323528" y="1340768"/>
            <a:ext cx="8424936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широкому розумінні </a:t>
            </a:r>
            <a:r>
              <a:rPr lang="uk-UA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представляє засіб державного регулювання економіки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формування на контрактній (договірній) основі складу та обсягів товарів, робіт і послуг, необхідних для забезпечення суспільних потреб, розміщення державних контрактів на її поставку (закупівлю) серед підприємств, організацій та інших суб'єктів господарської діяльності України всіх форм власності з використанням публічних закупівель.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вузькому -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являє собою засіб задоволення пріоритетних потреб  країни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товарах, роботах і послугах, необхідних  для  забезпечення вимог національної безпеки в певних сферах, що дозволить сформувати цілісний механізм регулювання відносин у сфері державного замовлення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58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95536" y="260648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6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39552" y="338531"/>
            <a:ext cx="8208912" cy="114625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змісту поняття </a:t>
            </a:r>
          </a:p>
          <a:p>
            <a:pPr>
              <a:lnSpc>
                <a:spcPct val="90000"/>
              </a:lnSpc>
            </a:pPr>
            <a:r>
              <a:rPr lang="uk-UA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«інформаційно-аналітичне  забезпечення державного управління» (ІАЗ)  </a:t>
            </a:r>
          </a:p>
          <a:p>
            <a:pPr>
              <a:lnSpc>
                <a:spcPct val="90000"/>
              </a:lnSpc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контексті регулювання відносин с сфері ДЗ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323528" y="1772816"/>
            <a:ext cx="8424936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algn="just"/>
            <a:r>
              <a:rPr lang="uk-UA" sz="2800" b="1" spc="-8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функціональний блок динамічного механізму регулювання економіки </a:t>
            </a:r>
            <a:r>
              <a:rPr lang="uk-UA" sz="2800" b="1" spc="-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цілому чи певної сфери соціально-економічних відносин, який органічно пов'язаний з іншими його структурними елементами</a:t>
            </a:r>
            <a:r>
              <a:rPr lang="uk-UA" sz="2800" b="1" i="1" spc="-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spc="-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включає отримання інформації, її накопичення, оброблення, інтерпретацію та передачу (у форматі, що необхідний для виконання  управлінських функцій) з використанням комплексу методів аналізу та прогнозування, а також інформаційних технологій і технічних засобів</a:t>
            </a:r>
            <a:endParaRPr lang="ru-RU" sz="2800" b="1" spc="-8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77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67544" y="300718"/>
            <a:ext cx="8208912" cy="13255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9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концептуальні положення щодо формування та реалізації державного замовлення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302627" y="1844824"/>
            <a:ext cx="85178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160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актуалізації переліку пріоритетів при визначенні державного замовлення відповідно до сучасних потреб;</a:t>
            </a:r>
          </a:p>
          <a:p>
            <a:pPr indent="2160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по-друге,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виокремлення першочергових заходів, що потребують відповідного державного фінансування із захищенням від зменшення обсягів фінансування цих статей бюджету, а також запровадженням дій щодо активізації інших джерел фінансування;</a:t>
            </a:r>
          </a:p>
          <a:p>
            <a:pPr indent="2160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по-третє,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взаємоузгодження між собою державного замовлення  із розробкою та реалізацією Державних цільових  програм (дозволить для першого інструменту підвищити обґрунтованість його застосування та спрямованість на реалізацію державних пріоритетів, а для другого – підвищить впорядкованість, рівень фінансового забезпечення та сприятиме більшій результативності)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58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3528" y="328083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8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3728" y="4046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335846" y="347397"/>
            <a:ext cx="8496944" cy="615553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divot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0" lang="uk-UA" altLang="ru-RU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Концептуальні положення</a:t>
            </a:r>
            <a:r>
              <a:rPr kumimoji="0" lang="uk-UA" alt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формування системи інформаційно-аналітичного забезпечення (ІАЗ) у сфері державного замовлення (ДЗ),  </a:t>
            </a:r>
            <a:r>
              <a:rPr kumimoji="0" lang="uk-UA" altLang="ru-RU" sz="17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публічних закупівель (ПЗ)</a:t>
            </a:r>
            <a:endParaRPr lang="uk-UA" sz="1700" dirty="0"/>
          </a:p>
        </p:txBody>
      </p:sp>
      <p:grpSp>
        <p:nvGrpSpPr>
          <p:cNvPr id="11" name="Group 3"/>
          <p:cNvGrpSpPr>
            <a:grpSpLocks/>
          </p:cNvGrpSpPr>
          <p:nvPr/>
        </p:nvGrpSpPr>
        <p:grpSpPr bwMode="auto">
          <a:xfrm>
            <a:off x="155403" y="1196778"/>
            <a:ext cx="8593061" cy="5544589"/>
            <a:chOff x="1238" y="899"/>
            <a:chExt cx="14760" cy="882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sp>
          <p:nvSpPr>
            <p:cNvPr id="12" name="Text Box 36"/>
            <p:cNvSpPr txBox="1">
              <a:spLocks noChangeArrowheads="1"/>
            </p:cNvSpPr>
            <p:nvPr/>
          </p:nvSpPr>
          <p:spPr bwMode="auto">
            <a:xfrm>
              <a:off x="1598" y="1802"/>
              <a:ext cx="6120" cy="432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Методологічні засади </a:t>
              </a:r>
              <a:endPara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Text Box 35"/>
            <p:cNvSpPr txBox="1">
              <a:spLocks noChangeArrowheads="1"/>
            </p:cNvSpPr>
            <p:nvPr/>
          </p:nvSpPr>
          <p:spPr bwMode="auto">
            <a:xfrm>
              <a:off x="1598" y="899"/>
              <a:ext cx="14400" cy="540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КОНЦЕПТУАЛЬНІ ПОЛОЖЕННЯ</a:t>
              </a:r>
              <a:r>
                <a:rPr kumimoji="0" lang="uk-UA" altLang="ru-RU" sz="1600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ФОРМУВАННЯ СИСТЕМИ ІАЗ У СФЕРІ ДЗ, ПЗ </a:t>
              </a:r>
              <a:endParaRPr kumimoji="0" lang="uk-UA" altLang="ru-RU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8258" y="1799"/>
              <a:ext cx="7740" cy="432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Аспекти регулювання</a:t>
              </a:r>
              <a:endPara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 Box 33"/>
            <p:cNvSpPr txBox="1">
              <a:spLocks noChangeArrowheads="1"/>
            </p:cNvSpPr>
            <p:nvPr/>
          </p:nvSpPr>
          <p:spPr bwMode="auto">
            <a:xfrm>
              <a:off x="8258" y="2159"/>
              <a:ext cx="7740" cy="1346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Етапи формування суспільних потреб та їх задоволення: </a:t>
              </a:r>
              <a:b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1) формування суспільних потреб; </a:t>
              </a:r>
              <a:endParaRPr kumimoji="0" lang="en-US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2) розміщення контрактів; 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3) виконання контрактів; </a:t>
              </a:r>
              <a:endParaRPr kumimoji="0" lang="en-US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4) контроль виконання контрактів, оцінка результатів     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 Box 32"/>
            <p:cNvSpPr txBox="1">
              <a:spLocks noChangeArrowheads="1"/>
            </p:cNvSpPr>
            <p:nvPr/>
          </p:nvSpPr>
          <p:spPr bwMode="auto">
            <a:xfrm>
              <a:off x="1598" y="2159"/>
              <a:ext cx="6120" cy="1260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Мета: забезпечення надійного ІАЗ у сфері формування та реалізації ДЗ, ПЗ для раціонального використання фінансових ресурсів, що спрямовуються на суспільні потреби  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31"/>
            <p:cNvSpPr txBox="1">
              <a:spLocks noChangeArrowheads="1"/>
            </p:cNvSpPr>
            <p:nvPr/>
          </p:nvSpPr>
          <p:spPr bwMode="auto">
            <a:xfrm>
              <a:off x="8258" y="3419"/>
              <a:ext cx="7740" cy="720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Рівні: міжнародний; національний; регіональний; галузевий; продуктовий     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30"/>
            <p:cNvSpPr txBox="1">
              <a:spLocks noChangeArrowheads="1"/>
            </p:cNvSpPr>
            <p:nvPr/>
          </p:nvSpPr>
          <p:spPr bwMode="auto">
            <a:xfrm>
              <a:off x="8258" y="4598"/>
              <a:ext cx="7740" cy="539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Процедури ПЗ: конкурентні, неконкурентні     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Text Box 29"/>
            <p:cNvSpPr txBox="1">
              <a:spLocks noChangeArrowheads="1"/>
            </p:cNvSpPr>
            <p:nvPr/>
          </p:nvSpPr>
          <p:spPr bwMode="auto">
            <a:xfrm>
              <a:off x="8258" y="4106"/>
              <a:ext cx="7740" cy="540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Режими планування: стратегічне; тактичне;  оперативне     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Text Box 28"/>
            <p:cNvSpPr txBox="1">
              <a:spLocks noChangeArrowheads="1"/>
            </p:cNvSpPr>
            <p:nvPr/>
          </p:nvSpPr>
          <p:spPr bwMode="auto">
            <a:xfrm>
              <a:off x="8258" y="5129"/>
              <a:ext cx="7740" cy="630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Способи надання інформації: паперовий; електронний (в </a:t>
              </a:r>
              <a:r>
                <a:rPr kumimoji="0" lang="uk-UA" altLang="ru-RU" sz="13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т.ч</a:t>
              </a: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 онлайн)     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Text Box 27"/>
            <p:cNvSpPr txBox="1">
              <a:spLocks noChangeArrowheads="1"/>
            </p:cNvSpPr>
            <p:nvPr/>
          </p:nvSpPr>
          <p:spPr bwMode="auto">
            <a:xfrm>
              <a:off x="1598" y="3419"/>
              <a:ext cx="6120" cy="1224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Принципи: законності, ефективності, обґрунтованості, прозорості, конкурентності, стимулювання розвитку, максимальної економії та ефективності тощо  </a:t>
              </a:r>
              <a:endPara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Text Box 26"/>
            <p:cNvSpPr txBox="1">
              <a:spLocks noChangeArrowheads="1"/>
            </p:cNvSpPr>
            <p:nvPr/>
          </p:nvSpPr>
          <p:spPr bwMode="auto">
            <a:xfrm>
              <a:off x="1598" y="4597"/>
              <a:ext cx="6120" cy="1173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Пріоритети: забезпечення </a:t>
              </a:r>
              <a:r>
                <a:rPr kumimoji="0" lang="en-US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                         </a:t>
              </a: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1) обороноздатності, інноваційного (наука, освіта) та соціального розвитку; </a:t>
              </a:r>
              <a:b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2) конкурентних процедур здійснення ПЗ; </a:t>
              </a:r>
              <a:r>
                <a:rPr kumimoji="0" lang="en-US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 </a:t>
              </a: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3) запобігання проявів корупці</a:t>
              </a:r>
              <a:r>
                <a:rPr lang="uk-UA" altLang="ru-RU" sz="1300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ї</a:t>
              </a: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1598" y="6177"/>
              <a:ext cx="6120" cy="432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Інформаційне забезпечення </a:t>
              </a:r>
              <a:endPara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8258" y="6155"/>
              <a:ext cx="7740" cy="432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Аналітичне забезпечення </a:t>
              </a:r>
              <a:endPara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8258" y="6515"/>
              <a:ext cx="7740" cy="720"/>
            </a:xfrm>
            <a:prstGeom prst="rect">
              <a:avLst/>
            </a:prstGeom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nvex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Методичні положення щодо оцінювання процесів формування та реалізації ДЗ, ПЗ, їх ефективності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1598" y="6515"/>
              <a:ext cx="6120" cy="720"/>
            </a:xfrm>
            <a:prstGeom prst="rect">
              <a:avLst/>
            </a:prstGeom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nvex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Формування системи показників, що характеризує процеси в сфері регулювання ДЗ, здійснення </a:t>
              </a:r>
              <a:r>
                <a:rPr kumimoji="0" lang="uk-UA" altLang="ru-RU" sz="13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ПЗ</a:t>
              </a: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1598" y="7257"/>
              <a:ext cx="6120" cy="1080"/>
            </a:xfrm>
            <a:prstGeom prst="rect">
              <a:avLst/>
            </a:prstGeom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nvex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0" fontAlgn="base" latinLnBrk="0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Інформаційна база (статистичний облік, управлінський облік, бази даних, електронна система публічних закупівель, </a:t>
              </a:r>
              <a:r>
                <a:rPr kumimoji="0" lang="en-US" altLang="ru-RU" sz="13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Prozorro</a:t>
              </a: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), міжнародні інформаційні джерела 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Text Box 20"/>
            <p:cNvSpPr txBox="1">
              <a:spLocks noChangeArrowheads="1"/>
            </p:cNvSpPr>
            <p:nvPr/>
          </p:nvSpPr>
          <p:spPr bwMode="auto">
            <a:xfrm>
              <a:off x="8258" y="7271"/>
              <a:ext cx="7740" cy="1080"/>
            </a:xfrm>
            <a:prstGeom prst="rect">
              <a:avLst/>
            </a:prstGeom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nvex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Методи аналізу та прогнозування  (кореляційно-регресійний, трендові моделі, кластерний аналіз, компаративний аналіз  тощо) 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Text Box 19"/>
            <p:cNvSpPr txBox="1">
              <a:spLocks noChangeArrowheads="1"/>
            </p:cNvSpPr>
            <p:nvPr/>
          </p:nvSpPr>
          <p:spPr bwMode="auto">
            <a:xfrm>
              <a:off x="2858" y="8675"/>
              <a:ext cx="11700" cy="432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500" b="1" i="0" u="none" strike="noStrike" cap="none" spc="-60" normalizeH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Оцінка стану задоволення суспільних потреб при застосуванні ДЗ та здійснення </a:t>
              </a:r>
              <a:r>
                <a:rPr kumimoji="0" lang="uk-UA" altLang="ru-RU" sz="1500" b="1" i="0" u="none" strike="noStrike" cap="none" normalizeH="0" baseline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ПЗ</a:t>
              </a:r>
              <a:endParaRPr kumimoji="0" lang="uk-UA" altLang="ru-RU" sz="15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2858" y="9287"/>
              <a:ext cx="11700" cy="432"/>
            </a:xfrm>
            <a:prstGeom prst="rect">
              <a:avLst/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Реалізація заходів в сфері регулювання ДЗ, здійснення ПЗ</a:t>
              </a:r>
              <a:endParaRPr kumimoji="0" lang="uk-UA" alt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Line 17"/>
            <p:cNvSpPr>
              <a:spLocks noChangeShapeType="1"/>
            </p:cNvSpPr>
            <p:nvPr/>
          </p:nvSpPr>
          <p:spPr bwMode="auto">
            <a:xfrm>
              <a:off x="4658" y="1439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12038" y="1439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>
              <a:off x="7718" y="1979"/>
              <a:ext cx="54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Line 14"/>
            <p:cNvSpPr>
              <a:spLocks noChangeShapeType="1"/>
            </p:cNvSpPr>
            <p:nvPr/>
          </p:nvSpPr>
          <p:spPr bwMode="auto">
            <a:xfrm>
              <a:off x="7718" y="6299"/>
              <a:ext cx="54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Line 13"/>
            <p:cNvSpPr>
              <a:spLocks noChangeShapeType="1"/>
            </p:cNvSpPr>
            <p:nvPr/>
          </p:nvSpPr>
          <p:spPr bwMode="auto">
            <a:xfrm>
              <a:off x="4658" y="8279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>
              <a:off x="11858" y="8279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Line 11"/>
            <p:cNvSpPr>
              <a:spLocks noChangeShapeType="1"/>
            </p:cNvSpPr>
            <p:nvPr/>
          </p:nvSpPr>
          <p:spPr bwMode="auto">
            <a:xfrm>
              <a:off x="4118" y="5939"/>
              <a:ext cx="864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Line 10"/>
            <p:cNvSpPr>
              <a:spLocks noChangeShapeType="1"/>
            </p:cNvSpPr>
            <p:nvPr/>
          </p:nvSpPr>
          <p:spPr bwMode="auto">
            <a:xfrm>
              <a:off x="4118" y="5759"/>
              <a:ext cx="0" cy="18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>
              <a:off x="12758" y="5759"/>
              <a:ext cx="0" cy="18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Line 8"/>
            <p:cNvSpPr>
              <a:spLocks noChangeShapeType="1"/>
            </p:cNvSpPr>
            <p:nvPr/>
          </p:nvSpPr>
          <p:spPr bwMode="auto">
            <a:xfrm>
              <a:off x="5378" y="5939"/>
              <a:ext cx="0" cy="18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Line 7"/>
            <p:cNvSpPr>
              <a:spLocks noChangeShapeType="1"/>
            </p:cNvSpPr>
            <p:nvPr/>
          </p:nvSpPr>
          <p:spPr bwMode="auto">
            <a:xfrm>
              <a:off x="11318" y="5939"/>
              <a:ext cx="0" cy="18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Line 6"/>
            <p:cNvSpPr>
              <a:spLocks noChangeShapeType="1"/>
            </p:cNvSpPr>
            <p:nvPr/>
          </p:nvSpPr>
          <p:spPr bwMode="auto">
            <a:xfrm flipH="1">
              <a:off x="1238" y="9539"/>
              <a:ext cx="162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Line 5"/>
            <p:cNvSpPr>
              <a:spLocks noChangeShapeType="1"/>
            </p:cNvSpPr>
            <p:nvPr/>
          </p:nvSpPr>
          <p:spPr bwMode="auto">
            <a:xfrm>
              <a:off x="1238" y="1079"/>
              <a:ext cx="0" cy="84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Line 4"/>
            <p:cNvSpPr>
              <a:spLocks noChangeShapeType="1"/>
            </p:cNvSpPr>
            <p:nvPr/>
          </p:nvSpPr>
          <p:spPr bwMode="auto">
            <a:xfrm>
              <a:off x="1238" y="1079"/>
              <a:ext cx="3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4258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86717" y="260648"/>
            <a:ext cx="8496944" cy="6264696"/>
          </a:xfrm>
          <a:prstGeom prst="rect">
            <a:avLst/>
          </a:prstGeom>
          <a:solidFill>
            <a:srgbClr val="9999FF">
              <a:alpha val="83000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TextBox 1"/>
          <p:cNvSpPr txBox="1"/>
          <p:nvPr/>
        </p:nvSpPr>
        <p:spPr>
          <a:xfrm>
            <a:off x="683568" y="76470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60648"/>
            <a:ext cx="8496944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indent="5397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 основних показників, що характеризують процес формування й реалізації державного замовлення (ДЗ) та публічних закупівель (ПЗ) в Україні</a:t>
            </a:r>
            <a:endParaRPr kumimoji="0" lang="uk-UA" altLang="ru-RU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107284" y="949370"/>
            <a:ext cx="8794765" cy="5360055"/>
            <a:chOff x="-433" y="1113"/>
            <a:chExt cx="17302" cy="844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sp>
          <p:nvSpPr>
            <p:cNvPr id="11" name="Text Box 22"/>
            <p:cNvSpPr txBox="1">
              <a:spLocks noChangeArrowheads="1"/>
            </p:cNvSpPr>
            <p:nvPr/>
          </p:nvSpPr>
          <p:spPr bwMode="auto">
            <a:xfrm>
              <a:off x="3062" y="1113"/>
              <a:ext cx="11216" cy="54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7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Система показників формування та реалізації ДЗ та ПЗ</a:t>
              </a:r>
              <a:endParaRPr kumimoji="0" lang="uk-UA" altLang="ru-RU" sz="17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12034" y="3892"/>
              <a:ext cx="4835" cy="5661"/>
            </a:xfrm>
            <a:prstGeom prst="rect">
              <a:avLst/>
            </a:prstGeom>
            <a:grpFill/>
            <a:ln w="38100" cmpd="dbl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indent="114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sng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Загальні показники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4.1. Обсяг ДЗ (фактичний)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(в </a:t>
              </a:r>
              <a:r>
                <a:rPr kumimoji="0" lang="uk-UA" altLang="ru-RU" sz="13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т.ч</a:t>
              </a: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 за напрямами)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4.2. Обсяг ПЗ  (фактичний)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4.3. Питома вага ДЗ  у фактичних видатках державного бюджету (в </a:t>
              </a:r>
              <a:r>
                <a:rPr kumimoji="0" lang="uk-UA" altLang="ru-RU" sz="1300" b="1" i="0" u="none" strike="noStrike" cap="none" normalizeH="0" baseline="0" dirty="0" err="1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т.ч</a:t>
              </a: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 за напрямами)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4.4. Питома вага ПЗ у ВВП 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4.5. Кількість оскаржень щодо процедур ПЗ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sng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Показники результативності/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sng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ефективності ДЗ, ПЗ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4.6. Результативність ДЗ (ПЗ)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4.7. Економічна ефективність ДЗ (ПЗ)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4.8. Соціально-економічна ефективність ДЗ (ПЗ)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4.9. Бюджетна ефективність ДЗ (ПЗ)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4.10. Правова ефективність  ПЗ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sp>
          <p:nvSpPr>
            <p:cNvPr id="22" name="Line 11"/>
            <p:cNvSpPr>
              <a:spLocks noChangeShapeType="1"/>
            </p:cNvSpPr>
            <p:nvPr/>
          </p:nvSpPr>
          <p:spPr bwMode="auto">
            <a:xfrm>
              <a:off x="1126" y="1931"/>
              <a:ext cx="13174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>
              <a:off x="1126" y="1931"/>
              <a:ext cx="0" cy="36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9"/>
            <p:cNvSpPr>
              <a:spLocks noChangeShapeType="1"/>
            </p:cNvSpPr>
            <p:nvPr/>
          </p:nvSpPr>
          <p:spPr bwMode="auto">
            <a:xfrm>
              <a:off x="10050" y="1931"/>
              <a:ext cx="0" cy="26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Line 8"/>
            <p:cNvSpPr>
              <a:spLocks noChangeShapeType="1"/>
            </p:cNvSpPr>
            <p:nvPr/>
          </p:nvSpPr>
          <p:spPr bwMode="auto">
            <a:xfrm>
              <a:off x="5376" y="1931"/>
              <a:ext cx="0" cy="26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Line 6"/>
            <p:cNvSpPr>
              <a:spLocks noChangeShapeType="1"/>
            </p:cNvSpPr>
            <p:nvPr/>
          </p:nvSpPr>
          <p:spPr bwMode="auto">
            <a:xfrm>
              <a:off x="1072" y="3652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Line 7"/>
            <p:cNvSpPr>
              <a:spLocks noChangeShapeType="1"/>
            </p:cNvSpPr>
            <p:nvPr/>
          </p:nvSpPr>
          <p:spPr bwMode="auto">
            <a:xfrm>
              <a:off x="14300" y="1931"/>
              <a:ext cx="0" cy="36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5"/>
            <p:cNvSpPr>
              <a:spLocks noChangeShapeType="1"/>
            </p:cNvSpPr>
            <p:nvPr/>
          </p:nvSpPr>
          <p:spPr bwMode="auto">
            <a:xfrm>
              <a:off x="10050" y="3551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4"/>
            <p:cNvSpPr>
              <a:spLocks noChangeShapeType="1"/>
            </p:cNvSpPr>
            <p:nvPr/>
          </p:nvSpPr>
          <p:spPr bwMode="auto">
            <a:xfrm>
              <a:off x="5376" y="3642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3"/>
            <p:cNvSpPr>
              <a:spLocks noChangeShapeType="1"/>
            </p:cNvSpPr>
            <p:nvPr/>
          </p:nvSpPr>
          <p:spPr bwMode="auto">
            <a:xfrm>
              <a:off x="14442" y="3551"/>
              <a:ext cx="0" cy="36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-433" y="3892"/>
              <a:ext cx="3060" cy="5661"/>
            </a:xfrm>
            <a:prstGeom prst="rect">
              <a:avLst/>
            </a:prstGeom>
            <a:grpFill/>
            <a:ln w="38100" cmpd="dbl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1.1. Обсяг ДЗ (запланований)  (у т.ч. за напрямами: освіта, економіка, соціальна сфера, інші)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1.2. </a:t>
              </a: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Обсяг ПЗ (запланований)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1.3. Питома вага ДЗ  у видатках державного бюджету (в т.ч. запланований)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1.4. </a:t>
              </a: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Питома вага ПЗ  у ВВП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-433" y="2195"/>
              <a:ext cx="3060" cy="145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 етап – формування суспільних потреб</a:t>
              </a:r>
              <a:endParaRPr kumimoji="0" lang="uk-UA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Text Box 20"/>
            <p:cNvSpPr txBox="1">
              <a:spLocks noChangeArrowheads="1"/>
            </p:cNvSpPr>
            <p:nvPr/>
          </p:nvSpPr>
          <p:spPr bwMode="auto">
            <a:xfrm>
              <a:off x="2853" y="2195"/>
              <a:ext cx="5072" cy="145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ІІ етап – розміщення контрактів на задоволення суспільних  потреб</a:t>
              </a:r>
              <a:endParaRPr kumimoji="0" lang="uk-UA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2853" y="3911"/>
              <a:ext cx="5072" cy="5642"/>
            </a:xfrm>
            <a:prstGeom prst="rect">
              <a:avLst/>
            </a:prstGeom>
            <a:grpFill/>
            <a:ln w="38100" cmpd="dbl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indent="114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Організаційний аспект процесу розміщення контрактів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2.1. Кількість оголошень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2.2. </a:t>
              </a: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Кількість проведених процедур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2.3. Кількість учасників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2.4. Кількість пропозицій конкурсних торгів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sng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2.5. Кількість укладених договорів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Фінансовий аспект процесу розміщення контрактів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2.6. Загальна сума запланованих коштів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2.7. Загальна сума заявлених коштів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2.8. </a:t>
              </a: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Загальна сума коштів за укладеними договорами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0" lvl="0" indent="0" algn="just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2.9. Економія державних коштів у результаті конкурентних торгів 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8278" y="3911"/>
              <a:ext cx="3472" cy="5642"/>
            </a:xfrm>
            <a:prstGeom prst="rect">
              <a:avLst/>
            </a:prstGeom>
            <a:grpFill/>
            <a:ln w="38100" cmpd="dbl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indent="114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R="0" lvl="0" indent="0" algn="just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3.1. Загальна сума коштів (фактичні видатки) за укладеними договорами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3.2. Загальна сума коштів (фактичні видатки) за договорами, укладеними в попередні роки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R="0" lvl="0" indent="0" algn="just" defTabSz="914400" rtl="0" eaLnBrk="0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3.3. Відношення загальної суми коштів (фактичні видатки) до їх значення за укладеними договорами</a:t>
              </a:r>
              <a:endParaRPr kumimoji="0" lang="uk-UA" alt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Text Box 21"/>
            <p:cNvSpPr txBox="1">
              <a:spLocks noChangeArrowheads="1"/>
            </p:cNvSpPr>
            <p:nvPr/>
          </p:nvSpPr>
          <p:spPr bwMode="auto">
            <a:xfrm>
              <a:off x="8209" y="2195"/>
              <a:ext cx="3541" cy="144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ІІІ етап – виконання контрактів для задоволення суспільних потреб</a:t>
              </a:r>
              <a:endParaRPr kumimoji="0" lang="uk-UA" altLang="ru-R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 Box 19"/>
            <p:cNvSpPr txBox="1">
              <a:spLocks noChangeArrowheads="1"/>
            </p:cNvSpPr>
            <p:nvPr/>
          </p:nvSpPr>
          <p:spPr bwMode="auto">
            <a:xfrm>
              <a:off x="12034" y="2209"/>
              <a:ext cx="4835" cy="144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</a:t>
              </a:r>
              <a:r>
                <a:rPr kumimoji="0" lang="en-US" alt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kumimoji="0" lang="uk-UA" alt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етап – контроль у сфері ДЗ, ПЗ, задоволення суспільних потреб</a:t>
              </a:r>
              <a:endParaRPr kumimoji="0" lang="uk-UA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7629267" y="-99392"/>
            <a:ext cx="1407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9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58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1829</Words>
  <Application>Microsoft Office PowerPoint</Application>
  <PresentationFormat>Экран (4:3)</PresentationFormat>
  <Paragraphs>393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User</dc:creator>
  <cp:lastModifiedBy>Пользователь Windows</cp:lastModifiedBy>
  <cp:revision>67</cp:revision>
  <dcterms:created xsi:type="dcterms:W3CDTF">2019-09-26T17:34:43Z</dcterms:created>
  <dcterms:modified xsi:type="dcterms:W3CDTF">2019-10-09T05:34:59Z</dcterms:modified>
</cp:coreProperties>
</file>