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67" r:id="rId2"/>
    <p:sldId id="491" r:id="rId3"/>
    <p:sldId id="497" r:id="rId4"/>
    <p:sldId id="498" r:id="rId5"/>
    <p:sldId id="487" r:id="rId6"/>
    <p:sldId id="486" r:id="rId7"/>
    <p:sldId id="513" r:id="rId8"/>
    <p:sldId id="506" r:id="rId9"/>
    <p:sldId id="511" r:id="rId10"/>
    <p:sldId id="515" r:id="rId11"/>
    <p:sldId id="493" r:id="rId12"/>
    <p:sldId id="481" r:id="rId13"/>
    <p:sldId id="483" r:id="rId14"/>
    <p:sldId id="501" r:id="rId15"/>
    <p:sldId id="494" r:id="rId16"/>
    <p:sldId id="482" r:id="rId17"/>
    <p:sldId id="492" r:id="rId18"/>
    <p:sldId id="485" r:id="rId19"/>
    <p:sldId id="500" r:id="rId20"/>
    <p:sldId id="480" r:id="rId21"/>
    <p:sldId id="505" r:id="rId22"/>
    <p:sldId id="496" r:id="rId23"/>
    <p:sldId id="490" r:id="rId24"/>
    <p:sldId id="509" r:id="rId25"/>
    <p:sldId id="510" r:id="rId26"/>
    <p:sldId id="503" r:id="rId27"/>
    <p:sldId id="504" r:id="rId28"/>
    <p:sldId id="495" r:id="rId29"/>
    <p:sldId id="499" r:id="rId30"/>
    <p:sldId id="484" r:id="rId31"/>
    <p:sldId id="502" r:id="rId32"/>
  </p:sldIdLst>
  <p:sldSz cx="9144000" cy="6858000" type="screen4x3"/>
  <p:notesSz cx="6794500" cy="9921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0099"/>
    <a:srgbClr val="800000"/>
    <a:srgbClr val="FFCC66"/>
    <a:srgbClr val="FFFFBB"/>
    <a:srgbClr val="FFFF99"/>
    <a:srgbClr val="FFFFCC"/>
    <a:srgbClr val="6666FF"/>
    <a:srgbClr val="CC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2" autoAdjust="0"/>
    <p:restoredTop sz="94674" autoAdjust="0"/>
  </p:normalViewPr>
  <p:slideViewPr>
    <p:cSldViewPr snapToGrid="0">
      <p:cViewPr varScale="1">
        <p:scale>
          <a:sx n="86" d="100"/>
          <a:sy n="86" d="100"/>
        </p:scale>
        <p:origin x="9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1596" y="-90"/>
      </p:cViewPr>
      <p:guideLst>
        <p:guide orient="horz" pos="3125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 дітьми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129A32E-4625-2141-9C3B-2ACF24F7C4EB}" type="VALUE">
                      <a:rPr lang="en-US" baseline="0" smtClean="0"/>
                      <a:pPr/>
                      <a:t>[ЗНАЧЕНИЕ]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2F-7846-A927-3FEA13F32BE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4443E6E-A852-914E-B556-AB6545F22AC1}" type="VALUE">
                      <a:rPr lang="en-US" baseline="0" smtClean="0"/>
                      <a:pPr/>
                      <a:t>[ЗНАЧЕНИЕ]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C2F-7846-A927-3FEA13F32BE9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ВПО</c:v>
                </c:pt>
                <c:pt idx="1">
                  <c:v>Україна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44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F-7846-A927-3FEA13F32B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 дітей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65AC621-C3A3-0649-A6EA-CE91D03BF8A3}" type="VALUE">
                      <a:rPr lang="en-US" baseline="0" smtClean="0"/>
                      <a:pPr/>
                      <a:t>[ЗНАЧЕНИЕ]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2F-7846-A927-3FEA13F32BE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4727096B-79D5-2340-843F-B8406562A849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C2F-7846-A927-3FEA13F32BE9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ВПО</c:v>
                </c:pt>
                <c:pt idx="1">
                  <c:v>Україна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56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F-7846-A927-3FEA13F32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2508176"/>
        <c:axId val="1311889760"/>
      </c:barChart>
      <c:catAx>
        <c:axId val="132250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11889760"/>
        <c:crosses val="autoZero"/>
        <c:auto val="1"/>
        <c:lblAlgn val="ctr"/>
        <c:lblOffset val="100"/>
        <c:noMultiLvlLbl val="0"/>
      </c:catAx>
      <c:valAx>
        <c:axId val="1311889760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32250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3F-5045-BC52-1D074950009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93F-5045-BC52-1D074950009C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3F-5045-BC52-1D074950009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93F-5045-BC52-1D07495000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9B-4CA7-8B6F-C1B2A07B0C73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3F-5045-BC52-1D074950009C}"/>
              </c:ext>
            </c:extLst>
          </c:dPt>
          <c:dLbls>
            <c:dLbl>
              <c:idx val="5"/>
              <c:layout>
                <c:manualLayout>
                  <c:x val="0.2581699346405229"/>
                  <c:y val="1.23456790123456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93F-5045-BC52-1D074950009C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Небезпека</c:v>
                </c:pt>
                <c:pt idx="1">
                  <c:v>Відсутність близьких та майна</c:v>
                </c:pt>
                <c:pt idx="2">
                  <c:v>Відсутність коштів</c:v>
                </c:pt>
                <c:pt idx="3">
                  <c:v>Погане здоров'я</c:v>
                </c:pt>
                <c:pt idx="4">
                  <c:v>Політичні мотиви</c:v>
                </c:pt>
                <c:pt idx="5">
                  <c:v>Інше, відсутність відповіді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</c:v>
                </c:pt>
                <c:pt idx="1">
                  <c:v>8</c:v>
                </c:pt>
                <c:pt idx="2">
                  <c:v>15</c:v>
                </c:pt>
                <c:pt idx="3">
                  <c:v>10</c:v>
                </c:pt>
                <c:pt idx="4">
                  <c:v>14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F-5045-BC52-1D0749500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 особа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129A32E-4625-2141-9C3B-2ACF24F7C4EB}" type="VALUE">
                      <a:rPr lang="en-US" baseline="0" smtClean="0"/>
                      <a:pPr/>
                      <a:t>[ЗНАЧЕНИЕ]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2F-7846-A927-3FEA13F32BE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4443E6E-A852-914E-B556-AB6545F22AC1}" type="VALUE">
                      <a:rPr lang="en-US" baseline="0" smtClean="0"/>
                      <a:pPr/>
                      <a:t>[ЗНАЧЕНИЕ]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C2F-7846-A927-3FEA13F32BE9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ВПО</c:v>
                </c:pt>
                <c:pt idx="1">
                  <c:v>Україна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23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F-7846-A927-3FEA13F32BE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 особи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765AC621-C3A3-0649-A6EA-CE91D03BF8A3}" type="VALUE">
                      <a:rPr lang="en-US" baseline="0" smtClean="0"/>
                      <a:pPr/>
                      <a:t>[ЗНАЧЕНИЕ]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2F-7846-A927-3FEA13F32BE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4727096B-79D5-2340-843F-B8406562A849}" type="VALUE">
                      <a:rPr lang="en-US" baseline="0"/>
                      <a:pPr/>
                      <a:t>[ЗНАЧЕНИЕ]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C2F-7846-A927-3FEA13F32BE9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ВПО</c:v>
                </c:pt>
                <c:pt idx="1">
                  <c:v>Україна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31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F-7846-A927-3FEA13F32BE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 особи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48A988A-92EE-6940-BBA8-318046D6791D}" type="VALUE">
                      <a:rPr lang="en-US" baseline="0" smtClean="0"/>
                      <a:pPr/>
                      <a:t>[ЗНАЧЕНИЕ]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4C1-C74F-8DD4-8FA50720C2B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3BA2F0D-3B35-BB4A-83CA-6B48BE2DB47D}" type="VALUE">
                      <a:rPr lang="en-US" baseline="0" smtClean="0"/>
                      <a:pPr/>
                      <a:t>[ЗНАЧЕНИЕ]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C1-C74F-8DD4-8FA50720C2B8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ВПО</c:v>
                </c:pt>
                <c:pt idx="1">
                  <c:v>Україна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25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1-C74F-8DD4-8FA50720C2B8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4+ особи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17562F76-D610-ED42-9069-C06BA6775389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C1-C74F-8DD4-8FA50720C2B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46DA5CE-3D29-564C-9CD6-FED821F24E9C}" type="VALUE">
                      <a:rPr lang="en-US" baseline="0" smtClean="0"/>
                      <a:pPr/>
                      <a:t>[ЗНАЧЕНИЕ]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C1-C74F-8DD4-8FA50720C2B8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ВПО</c:v>
                </c:pt>
                <c:pt idx="1">
                  <c:v>Україна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C1-C74F-8DD4-8FA50720C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2508176"/>
        <c:axId val="1311889760"/>
      </c:barChart>
      <c:catAx>
        <c:axId val="132250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11889760"/>
        <c:crosses val="autoZero"/>
        <c:auto val="1"/>
        <c:lblAlgn val="ctr"/>
        <c:lblOffset val="100"/>
        <c:noMultiLvlLbl val="0"/>
      </c:catAx>
      <c:valAx>
        <c:axId val="1311889760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32250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73856209150325E-2"/>
          <c:y val="3.3950617283950615E-2"/>
          <c:w val="0.74183006535947715"/>
          <c:h val="0.767794789540196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Вища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ВПО</c:v>
                </c:pt>
                <c:pt idx="1">
                  <c:v>Населення України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54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2-3C43-B260-51F1A98D278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Професійно-технічна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ВПО</c:v>
                </c:pt>
                <c:pt idx="1">
                  <c:v>Населення України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27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2-3C43-B260-51F1A98D278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Загальна середня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ВПО</c:v>
                </c:pt>
                <c:pt idx="1">
                  <c:v>Населення України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18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92-3C43-B260-51F1A98D278F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Інше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ВПО</c:v>
                </c:pt>
                <c:pt idx="1">
                  <c:v>Населення України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1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92-3C43-B260-51F1A98D27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22041584"/>
        <c:axId val="1321362848"/>
      </c:barChart>
      <c:catAx>
        <c:axId val="132204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21362848"/>
        <c:crosses val="autoZero"/>
        <c:auto val="1"/>
        <c:lblAlgn val="ctr"/>
        <c:lblOffset val="100"/>
        <c:noMultiLvlLbl val="0"/>
      </c:catAx>
      <c:valAx>
        <c:axId val="132136284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32204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705020328341297"/>
          <c:y val="6.8854136288519496E-2"/>
          <c:w val="0.25465776336781432"/>
          <c:h val="0.89719524642752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6628708405881"/>
          <c:y val="3.0054644808743168E-2"/>
          <c:w val="0.37318349633678466"/>
          <c:h val="0.825897982014543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A3-9648-950D-888EB60D09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09-4F57-9500-D423C34D28F0}"/>
              </c:ext>
            </c:extLst>
          </c:dPt>
          <c:dPt>
            <c:idx val="2"/>
            <c:bubble3D val="0"/>
            <c:spPr>
              <a:solidFill>
                <a:srgbClr val="9966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0A3-9648-950D-888EB60D09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09-4F57-9500-D423C34D28F0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A3-9648-950D-888EB60D09A1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0A3-9648-950D-888EB60D09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409-4F57-9500-D423C34D28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409-4F57-9500-D423C34D28F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409-4F57-9500-D423C34D28F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409-4F57-9500-D423C34D28F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409-4F57-9500-D423C34D28F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409-4F57-9500-D423C34D28F0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9"/>
                <c:pt idx="0">
                  <c:v>Відсутність власного житла</c:v>
                </c:pt>
                <c:pt idx="1">
                  <c:v>Брак коштів</c:v>
                </c:pt>
                <c:pt idx="2">
                  <c:v>Неможливість оплати комунальних послуг та оренди житла</c:v>
                </c:pt>
                <c:pt idx="3">
                  <c:v>Неможливість повернення до  місця проживання на Донбасі</c:v>
                </c:pt>
                <c:pt idx="4">
                  <c:v>Погані умови проживання</c:v>
                </c:pt>
                <c:pt idx="5">
                  <c:v>Безробіття</c:v>
                </c:pt>
                <c:pt idx="6">
                  <c:v>Неможливість придбання ліків та отримання медичних послуг</c:v>
                </c:pt>
                <c:pt idx="7">
                  <c:v>Інше</c:v>
                </c:pt>
                <c:pt idx="8">
                  <c:v>Жодна з проблем не турбує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37</c:v>
                </c:pt>
                <c:pt idx="1">
                  <c:v>19</c:v>
                </c:pt>
                <c:pt idx="2">
                  <c:v>11</c:v>
                </c:pt>
                <c:pt idx="3">
                  <c:v>15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A3-9648-950D-888EB60D0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60390555031539306"/>
          <c:y val="1.7154812615636165E-2"/>
          <c:w val="0.39589254438684318"/>
          <c:h val="0.97191622563572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Освіта</c:v>
                </c:pt>
                <c:pt idx="1">
                  <c:v>Адміністративні послуги</c:v>
                </c:pt>
                <c:pt idx="2">
                  <c:v>Пенсія, соціальна допомога</c:v>
                </c:pt>
                <c:pt idx="3">
                  <c:v>Медичні послуги</c:v>
                </c:pt>
                <c:pt idx="4">
                  <c:v>Працевлаштування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</c:v>
                </c:pt>
                <c:pt idx="1">
                  <c:v>81</c:v>
                </c:pt>
                <c:pt idx="2">
                  <c:v>79</c:v>
                </c:pt>
                <c:pt idx="3">
                  <c:v>68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E-1043-922B-5B8ACC1064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9666368"/>
        <c:axId val="1270130608"/>
      </c:barChart>
      <c:valAx>
        <c:axId val="1270130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9666368"/>
        <c:crosses val="autoZero"/>
        <c:crossBetween val="between"/>
      </c:valAx>
      <c:catAx>
        <c:axId val="129966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0130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ED3-3C4D-8A96-7BDA951CB6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D3-3C4D-8A96-7BDA951CB630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ED3-3C4D-8A96-7BDA951CB63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D3-3C4D-8A96-7BDA951CB6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ED3-3C4D-8A96-7BDA951CB630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D3-3C4D-8A96-7BDA951CB630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8ED3-3C4D-8A96-7BDA951CB630}"/>
              </c:ext>
            </c:extLst>
          </c:dPt>
          <c:dPt>
            <c:idx val="7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ED3-3C4D-8A96-7BDA951CB630}"/>
              </c:ext>
            </c:extLst>
          </c:dPt>
          <c:dLbls>
            <c:dLbl>
              <c:idx val="0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ED3-3C4D-8A96-7BDA951CB630}"/>
                </c:ext>
              </c:extLst>
            </c:dLbl>
            <c:dLbl>
              <c:idx val="1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8ED3-3C4D-8A96-7BDA951CB630}"/>
                </c:ext>
              </c:extLst>
            </c:dLbl>
            <c:dLbl>
              <c:idx val="2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8ED3-3C4D-8A96-7BDA951CB630}"/>
                </c:ext>
              </c:extLst>
            </c:dLbl>
            <c:dLbl>
              <c:idx val="3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8ED3-3C4D-8A96-7BDA951CB630}"/>
                </c:ext>
              </c:extLst>
            </c:dLbl>
            <c:dLbl>
              <c:idx val="4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6-8ED3-3C4D-8A96-7BDA951CB630}"/>
                </c:ext>
              </c:extLst>
            </c:dLbl>
            <c:dLbl>
              <c:idx val="5"/>
              <c:layout>
                <c:manualLayout>
                  <c:x val="-0.13216978580048208"/>
                  <c:y val="-3.1234160793420868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750056748095852"/>
                      <c:h val="7.61487009027914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ED3-3C4D-8A96-7BDA951CB630}"/>
                </c:ext>
              </c:extLst>
            </c:dLbl>
            <c:dLbl>
              <c:idx val="6"/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8ED3-3C4D-8A96-7BDA951CB630}"/>
                </c:ext>
              </c:extLst>
            </c:dLbl>
            <c:dLbl>
              <c:idx val="7"/>
              <c:layout>
                <c:manualLayout>
                  <c:x val="0.1830065359477123"/>
                  <c:y val="1.5432098765432098E-2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8ED3-3C4D-8A96-7BDA951CB6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Орендована квартира</c:v>
                </c:pt>
                <c:pt idx="1">
                  <c:v>Родичі, знайомі</c:v>
                </c:pt>
                <c:pt idx="2">
                  <c:v>Власне житло</c:v>
                </c:pt>
                <c:pt idx="3">
                  <c:v>Орендований будинок</c:v>
                </c:pt>
                <c:pt idx="4">
                  <c:v>Гуртожиток</c:v>
                </c:pt>
                <c:pt idx="5">
                  <c:v>Орендована кімната</c:v>
                </c:pt>
                <c:pt idx="6">
                  <c:v>Центр колективного проживання ВПО</c:v>
                </c:pt>
                <c:pt idx="7">
                  <c:v>Інше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49</c:v>
                </c:pt>
                <c:pt idx="1">
                  <c:v>14</c:v>
                </c:pt>
                <c:pt idx="2">
                  <c:v>12</c:v>
                </c:pt>
                <c:pt idx="3">
                  <c:v>10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3-3C4D-8A96-7BDA951CB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22522522522521E-2"/>
          <c:y val="8.2082849490602589E-3"/>
          <c:w val="0.73723723723723722"/>
          <c:h val="0.898564936327403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 вистачає на харчування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ВПО-2017</c:v>
                </c:pt>
                <c:pt idx="1">
                  <c:v>ВПО-2018</c:v>
                </c:pt>
                <c:pt idx="2">
                  <c:v>Україна-2018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F-694E-9150-C556CC2C6F8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Вистачає лише на харчування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ВПО-2017</c:v>
                </c:pt>
                <c:pt idx="1">
                  <c:v>ВПО-2018</c:v>
                </c:pt>
                <c:pt idx="2">
                  <c:v>Україна-2018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33</c:v>
                </c:pt>
                <c:pt idx="1">
                  <c:v>39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F-694E-9150-C556CC2C6F8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Вистачає на базові потреби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ВПО-2017</c:v>
                </c:pt>
                <c:pt idx="1">
                  <c:v>ВПО-2018</c:v>
                </c:pt>
                <c:pt idx="2">
                  <c:v>Україна-2018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51</c:v>
                </c:pt>
                <c:pt idx="1">
                  <c:v>41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1F-694E-9150-C556CC2C6F8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Вистачає, є заощадження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ВПО-2017</c:v>
                </c:pt>
                <c:pt idx="1">
                  <c:v>ВПО-2018</c:v>
                </c:pt>
                <c:pt idx="2">
                  <c:v>Україна-2018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1F-694E-9150-C556CC2C6F85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Нема відповіді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ВПО-2017</c:v>
                </c:pt>
                <c:pt idx="1">
                  <c:v>ВПО-2018</c:v>
                </c:pt>
                <c:pt idx="2">
                  <c:v>Україна-2018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1F-694E-9150-C556CC2C6F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4822736"/>
        <c:axId val="1270798128"/>
      </c:barChart>
      <c:catAx>
        <c:axId val="127482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70798128"/>
        <c:crosses val="autoZero"/>
        <c:auto val="1"/>
        <c:lblAlgn val="ctr"/>
        <c:lblOffset val="100"/>
        <c:noMultiLvlLbl val="0"/>
      </c:catAx>
      <c:valAx>
        <c:axId val="127079812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27482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53863706225911"/>
          <c:y val="2.4786137843880798E-3"/>
          <c:w val="0.3246136293774089"/>
          <c:h val="0.97283002819092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E1C-DE4C-8BAB-ED6FE1274933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E1C-DE4C-8BAB-ED6FE127493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1C-DE4C-8BAB-ED6FE127493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1C-DE4C-8BAB-ED6FE1274933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1C-DE4C-8BAB-ED6FE1274933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E1C-DE4C-8BAB-ED6FE1274933}"/>
              </c:ext>
            </c:extLst>
          </c:dPt>
          <c:dPt>
            <c:idx val="6"/>
            <c:bubble3D val="0"/>
            <c:spPr>
              <a:solidFill>
                <a:srgbClr val="9966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E1C-DE4C-8BAB-ED6FE1274933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1C-DE4C-8BAB-ED6FE127493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AD1-4299-8FE1-9737BF700876}"/>
              </c:ext>
            </c:extLst>
          </c:dPt>
          <c:dLbls>
            <c:dLbl>
              <c:idx val="1"/>
              <c:layout>
                <c:manualLayout>
                  <c:x val="0.33823529411764708"/>
                  <c:y val="-4.93827160493827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1C-DE4C-8BAB-ED6FE1274933}"/>
                </c:ext>
              </c:extLst>
            </c:dLbl>
            <c:dLbl>
              <c:idx val="2"/>
              <c:layout>
                <c:manualLayout>
                  <c:x val="0.12908496732026131"/>
                  <c:y val="-1.1316741696017772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1C-DE4C-8BAB-ED6FE1274933}"/>
                </c:ext>
              </c:extLst>
            </c:dLbl>
            <c:dLbl>
              <c:idx val="4"/>
              <c:layout>
                <c:manualLayout>
                  <c:x val="-0.20424836601307189"/>
                  <c:y val="-1.85185185185185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1C-DE4C-8BAB-ED6FE1274933}"/>
                </c:ext>
              </c:extLst>
            </c:dLbl>
            <c:dLbl>
              <c:idx val="5"/>
              <c:layout>
                <c:manualLayout>
                  <c:x val="-0.15686274509803921"/>
                  <c:y val="-0.104938271604938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1C-DE4C-8BAB-ED6FE1274933}"/>
                </c:ext>
              </c:extLst>
            </c:dLbl>
            <c:dLbl>
              <c:idx val="7"/>
              <c:layout>
                <c:manualLayout>
                  <c:x val="-0.18300653594771246"/>
                  <c:y val="2.77777777777777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1C-DE4C-8BAB-ED6FE1274933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Працюючі на умовах повної зайнятості</c:v>
                </c:pt>
                <c:pt idx="1">
                  <c:v>Працюючі на умовах часткової зайнятості</c:v>
                </c:pt>
                <c:pt idx="2">
                  <c:v>Самозайняті</c:v>
                </c:pt>
                <c:pt idx="3">
                  <c:v>Зайняті хатньою роботою</c:v>
                </c:pt>
                <c:pt idx="4">
                  <c:v>Безробітні</c:v>
                </c:pt>
                <c:pt idx="5">
                  <c:v>Студенти, учні</c:v>
                </c:pt>
                <c:pt idx="6">
                  <c:v>Пенсіонери</c:v>
                </c:pt>
                <c:pt idx="7">
                  <c:v>Непрацюючі, які отримують соціальну допомогу/пенсію по інвалідності</c:v>
                </c:pt>
                <c:pt idx="8">
                  <c:v>Інше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47.4</c:v>
                </c:pt>
                <c:pt idx="1">
                  <c:v>3.4</c:v>
                </c:pt>
                <c:pt idx="2">
                  <c:v>1.4</c:v>
                </c:pt>
                <c:pt idx="3">
                  <c:v>3.8</c:v>
                </c:pt>
                <c:pt idx="4">
                  <c:v>4.4000000000000004</c:v>
                </c:pt>
                <c:pt idx="5">
                  <c:v>4.0999999999999996</c:v>
                </c:pt>
                <c:pt idx="6">
                  <c:v>26.4</c:v>
                </c:pt>
                <c:pt idx="7">
                  <c:v>7.8</c:v>
                </c:pt>
                <c:pt idx="8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C-DE4C-8BAB-ED6FE1274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0DD-C24D-A445-30165B776A8D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DD-C24D-A445-30165B776A8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0DD-C24D-A445-30165B776A8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DD-C24D-A445-30165B776A8D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0DD-C24D-A445-30165B776A8D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DD-C24D-A445-30165B776A8D}"/>
              </c:ext>
            </c:extLst>
          </c:dPt>
          <c:dLbls>
            <c:dLbl>
              <c:idx val="0"/>
              <c:layout>
                <c:manualLayout>
                  <c:x val="0.18137254901960773"/>
                  <c:y val="6.172839506172839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DD-C24D-A445-30165B776A8D}"/>
                </c:ext>
              </c:extLst>
            </c:dLbl>
            <c:dLbl>
              <c:idx val="1"/>
              <c:layout>
                <c:manualLayout>
                  <c:x val="8.9869281045751634E-2"/>
                  <c:y val="0.225308641975308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DD-C24D-A445-30165B776A8D}"/>
                </c:ext>
              </c:extLst>
            </c:dLbl>
            <c:dLbl>
              <c:idx val="4"/>
              <c:layout>
                <c:manualLayout>
                  <c:x val="-0.18627450980392157"/>
                  <c:y val="0.108024691358024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DD-C24D-A445-30165B776A8D}"/>
                </c:ext>
              </c:extLst>
            </c:dLbl>
            <c:dLbl>
              <c:idx val="5"/>
              <c:layout>
                <c:manualLayout>
                  <c:x val="-0.24673202614379086"/>
                  <c:y val="1.23456790123456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DD-C24D-A445-30165B776A8D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Лист1!$A$2:$A$7</c:f>
              <c:strCache>
                <c:ptCount val="6"/>
                <c:pt idx="0">
                  <c:v>Так, найближчим часом</c:v>
                </c:pt>
                <c:pt idx="1">
                  <c:v>Так, після завершення бойових дій</c:v>
                </c:pt>
                <c:pt idx="2">
                  <c:v>Так, можливо, у майбутньому</c:v>
                </c:pt>
                <c:pt idx="3">
                  <c:v>Ні</c:v>
                </c:pt>
                <c:pt idx="4">
                  <c:v>Важко відповісти</c:v>
                </c:pt>
                <c:pt idx="5">
                  <c:v>Нема відповіді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28</c:v>
                </c:pt>
                <c:pt idx="2">
                  <c:v>15</c:v>
                </c:pt>
                <c:pt idx="3">
                  <c:v>34</c:v>
                </c:pt>
                <c:pt idx="4">
                  <c:v>20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D-C24D-A445-30165B776A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4988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fld id="{2CD7F1B4-3D32-4E93-962E-335F334DAE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39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3000" cy="3714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0113"/>
            <a:ext cx="4981575" cy="446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4988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fld id="{D6DC96E0-88FD-4191-B246-138545EEDD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20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96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C96E0-88FD-4191-B246-138545EEDD3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1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C96E0-88FD-4191-B246-138545EEDD3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C96E0-88FD-4191-B246-138545EEDD3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5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«Про </a:t>
            </a:r>
            <a:r>
              <a:rPr lang="ru-RU" dirty="0" err="1"/>
              <a:t>внутрішнє</a:t>
            </a:r>
            <a:r>
              <a:rPr lang="ru-RU" dirty="0"/>
              <a:t> та </a:t>
            </a:r>
            <a:r>
              <a:rPr lang="ru-RU" dirty="0" err="1"/>
              <a:t>зовнішнє</a:t>
            </a:r>
            <a:r>
              <a:rPr lang="ru-RU" dirty="0"/>
              <a:t> становище </a:t>
            </a:r>
            <a:r>
              <a:rPr lang="ru-RU" dirty="0" err="1"/>
              <a:t>України</a:t>
            </a:r>
            <a:r>
              <a:rPr lang="ru-RU" dirty="0"/>
              <a:t> в 2018 </a:t>
            </a:r>
            <a:r>
              <a:rPr lang="ru-RU" dirty="0" err="1"/>
              <a:t>році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C96E0-88FD-4191-B246-138545EEDD3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0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DDE33-37B7-4BFE-8286-152CA87034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91588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9F40-A937-4D39-A057-1B9AFB1FBE28}" type="datetimeFigureOut">
              <a:rPr lang="ru-RU"/>
              <a:pPr>
                <a:defRPr/>
              </a:pPr>
              <a:t>24.09.2019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5D83-ABCD-4999-8811-4B932748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7007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928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28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4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8D6505D3-5613-446B-904F-A8888157050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30" name="Group 15"/>
          <p:cNvGrpSpPr>
            <a:grpSpLocks/>
          </p:cNvGrpSpPr>
          <p:nvPr/>
        </p:nvGrpSpPr>
        <p:grpSpPr bwMode="auto">
          <a:xfrm>
            <a:off x="892175" y="206375"/>
            <a:ext cx="7342188" cy="387350"/>
            <a:chOff x="720" y="96"/>
            <a:chExt cx="5040" cy="244"/>
          </a:xfrm>
        </p:grpSpPr>
        <p:sp>
          <p:nvSpPr>
            <p:cNvPr id="1033" name="Rectangle 16"/>
            <p:cNvSpPr>
              <a:spLocks noChangeArrowheads="1"/>
            </p:cNvSpPr>
            <p:nvPr/>
          </p:nvSpPr>
          <p:spPr bwMode="auto">
            <a:xfrm>
              <a:off x="720" y="96"/>
              <a:ext cx="5028" cy="2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34" name="Rectangle 17"/>
            <p:cNvSpPr>
              <a:spLocks noChangeArrowheads="1"/>
            </p:cNvSpPr>
            <p:nvPr/>
          </p:nvSpPr>
          <p:spPr bwMode="auto">
            <a:xfrm>
              <a:off x="732" y="96"/>
              <a:ext cx="5028" cy="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algn="ctr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algn="ctr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algn="ctr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algn="ctr" eaLnBrk="0" hangingPunct="0"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35" name="Freeform 18"/>
            <p:cNvSpPr>
              <a:spLocks/>
            </p:cNvSpPr>
            <p:nvPr/>
          </p:nvSpPr>
          <p:spPr bwMode="auto">
            <a:xfrm>
              <a:off x="819" y="126"/>
              <a:ext cx="2444" cy="63"/>
            </a:xfrm>
            <a:custGeom>
              <a:avLst/>
              <a:gdLst>
                <a:gd name="T0" fmla="*/ 2387 w 2444"/>
                <a:gd name="T1" fmla="*/ 12 h 63"/>
                <a:gd name="T2" fmla="*/ 2279 w 2444"/>
                <a:gd name="T3" fmla="*/ 38 h 63"/>
                <a:gd name="T4" fmla="*/ 2193 w 2444"/>
                <a:gd name="T5" fmla="*/ 16 h 63"/>
                <a:gd name="T6" fmla="*/ 2113 w 2444"/>
                <a:gd name="T7" fmla="*/ 2 h 63"/>
                <a:gd name="T8" fmla="*/ 2023 w 2444"/>
                <a:gd name="T9" fmla="*/ 29 h 63"/>
                <a:gd name="T10" fmla="*/ 1928 w 2444"/>
                <a:gd name="T11" fmla="*/ 33 h 63"/>
                <a:gd name="T12" fmla="*/ 1847 w 2444"/>
                <a:gd name="T13" fmla="*/ 6 h 63"/>
                <a:gd name="T14" fmla="*/ 1788 w 2444"/>
                <a:gd name="T15" fmla="*/ 5 h 63"/>
                <a:gd name="T16" fmla="*/ 1724 w 2444"/>
                <a:gd name="T17" fmla="*/ 26 h 63"/>
                <a:gd name="T18" fmla="*/ 1654 w 2444"/>
                <a:gd name="T19" fmla="*/ 40 h 63"/>
                <a:gd name="T20" fmla="*/ 1568 w 2444"/>
                <a:gd name="T21" fmla="*/ 17 h 63"/>
                <a:gd name="T22" fmla="*/ 1505 w 2444"/>
                <a:gd name="T23" fmla="*/ 2 h 63"/>
                <a:gd name="T24" fmla="*/ 1441 w 2444"/>
                <a:gd name="T25" fmla="*/ 16 h 63"/>
                <a:gd name="T26" fmla="*/ 1339 w 2444"/>
                <a:gd name="T27" fmla="*/ 40 h 63"/>
                <a:gd name="T28" fmla="*/ 1253 w 2444"/>
                <a:gd name="T29" fmla="*/ 20 h 63"/>
                <a:gd name="T30" fmla="*/ 1188 w 2444"/>
                <a:gd name="T31" fmla="*/ 2 h 63"/>
                <a:gd name="T32" fmla="*/ 1103 w 2444"/>
                <a:gd name="T33" fmla="*/ 24 h 63"/>
                <a:gd name="T34" fmla="*/ 1003 w 2444"/>
                <a:gd name="T35" fmla="*/ 40 h 63"/>
                <a:gd name="T36" fmla="*/ 920 w 2444"/>
                <a:gd name="T37" fmla="*/ 12 h 63"/>
                <a:gd name="T38" fmla="*/ 858 w 2444"/>
                <a:gd name="T39" fmla="*/ 5 h 63"/>
                <a:gd name="T40" fmla="*/ 765 w 2444"/>
                <a:gd name="T41" fmla="*/ 32 h 63"/>
                <a:gd name="T42" fmla="*/ 669 w 2444"/>
                <a:gd name="T43" fmla="*/ 36 h 63"/>
                <a:gd name="T44" fmla="*/ 587 w 2444"/>
                <a:gd name="T45" fmla="*/ 8 h 63"/>
                <a:gd name="T46" fmla="*/ 544 w 2444"/>
                <a:gd name="T47" fmla="*/ 5 h 63"/>
                <a:gd name="T48" fmla="*/ 450 w 2444"/>
                <a:gd name="T49" fmla="*/ 33 h 63"/>
                <a:gd name="T50" fmla="*/ 353 w 2444"/>
                <a:gd name="T51" fmla="*/ 37 h 63"/>
                <a:gd name="T52" fmla="*/ 271 w 2444"/>
                <a:gd name="T53" fmla="*/ 10 h 63"/>
                <a:gd name="T54" fmla="*/ 190 w 2444"/>
                <a:gd name="T55" fmla="*/ 16 h 63"/>
                <a:gd name="T56" fmla="*/ 90 w 2444"/>
                <a:gd name="T57" fmla="*/ 42 h 63"/>
                <a:gd name="T58" fmla="*/ 0 w 2444"/>
                <a:gd name="T59" fmla="*/ 24 h 63"/>
                <a:gd name="T60" fmla="*/ 48 w 2444"/>
                <a:gd name="T61" fmla="*/ 59 h 63"/>
                <a:gd name="T62" fmla="*/ 147 w 2444"/>
                <a:gd name="T63" fmla="*/ 50 h 63"/>
                <a:gd name="T64" fmla="*/ 235 w 2444"/>
                <a:gd name="T65" fmla="*/ 25 h 63"/>
                <a:gd name="T66" fmla="*/ 316 w 2444"/>
                <a:gd name="T67" fmla="*/ 42 h 63"/>
                <a:gd name="T68" fmla="*/ 405 w 2444"/>
                <a:gd name="T69" fmla="*/ 60 h 63"/>
                <a:gd name="T70" fmla="*/ 504 w 2444"/>
                <a:gd name="T71" fmla="*/ 34 h 63"/>
                <a:gd name="T72" fmla="*/ 559 w 2444"/>
                <a:gd name="T73" fmla="*/ 24 h 63"/>
                <a:gd name="T74" fmla="*/ 633 w 2444"/>
                <a:gd name="T75" fmla="*/ 44 h 63"/>
                <a:gd name="T76" fmla="*/ 721 w 2444"/>
                <a:gd name="T77" fmla="*/ 60 h 63"/>
                <a:gd name="T78" fmla="*/ 821 w 2444"/>
                <a:gd name="T79" fmla="*/ 35 h 63"/>
                <a:gd name="T80" fmla="*/ 901 w 2444"/>
                <a:gd name="T81" fmla="*/ 26 h 63"/>
                <a:gd name="T82" fmla="*/ 983 w 2444"/>
                <a:gd name="T83" fmla="*/ 54 h 63"/>
                <a:gd name="T84" fmla="*/ 1080 w 2444"/>
                <a:gd name="T85" fmla="*/ 51 h 63"/>
                <a:gd name="T86" fmla="*/ 1172 w 2444"/>
                <a:gd name="T87" fmla="*/ 24 h 63"/>
                <a:gd name="T88" fmla="*/ 1253 w 2444"/>
                <a:gd name="T89" fmla="*/ 37 h 63"/>
                <a:gd name="T90" fmla="*/ 1339 w 2444"/>
                <a:gd name="T91" fmla="*/ 59 h 63"/>
                <a:gd name="T92" fmla="*/ 1439 w 2444"/>
                <a:gd name="T93" fmla="*/ 35 h 63"/>
                <a:gd name="T94" fmla="*/ 1504 w 2444"/>
                <a:gd name="T95" fmla="*/ 21 h 63"/>
                <a:gd name="T96" fmla="*/ 1569 w 2444"/>
                <a:gd name="T97" fmla="*/ 38 h 63"/>
                <a:gd name="T98" fmla="*/ 1655 w 2444"/>
                <a:gd name="T99" fmla="*/ 59 h 63"/>
                <a:gd name="T100" fmla="*/ 1725 w 2444"/>
                <a:gd name="T101" fmla="*/ 46 h 63"/>
                <a:gd name="T102" fmla="*/ 1788 w 2444"/>
                <a:gd name="T103" fmla="*/ 25 h 63"/>
                <a:gd name="T104" fmla="*/ 1847 w 2444"/>
                <a:gd name="T105" fmla="*/ 24 h 63"/>
                <a:gd name="T106" fmla="*/ 1929 w 2444"/>
                <a:gd name="T107" fmla="*/ 52 h 63"/>
                <a:gd name="T108" fmla="*/ 2023 w 2444"/>
                <a:gd name="T109" fmla="*/ 49 h 63"/>
                <a:gd name="T110" fmla="*/ 2113 w 2444"/>
                <a:gd name="T111" fmla="*/ 22 h 63"/>
                <a:gd name="T112" fmla="*/ 2193 w 2444"/>
                <a:gd name="T113" fmla="*/ 35 h 63"/>
                <a:gd name="T114" fmla="*/ 2279 w 2444"/>
                <a:gd name="T115" fmla="*/ 57 h 63"/>
                <a:gd name="T116" fmla="*/ 2387 w 2444"/>
                <a:gd name="T117" fmla="*/ 33 h 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44" h="63">
                  <a:moveTo>
                    <a:pt x="2443" y="0"/>
                  </a:moveTo>
                  <a:lnTo>
                    <a:pt x="2443" y="0"/>
                  </a:lnTo>
                  <a:lnTo>
                    <a:pt x="2437" y="0"/>
                  </a:lnTo>
                  <a:lnTo>
                    <a:pt x="2429" y="1"/>
                  </a:lnTo>
                  <a:lnTo>
                    <a:pt x="2422" y="2"/>
                  </a:lnTo>
                  <a:lnTo>
                    <a:pt x="2413" y="4"/>
                  </a:lnTo>
                  <a:lnTo>
                    <a:pt x="2405" y="7"/>
                  </a:lnTo>
                  <a:lnTo>
                    <a:pt x="2396" y="10"/>
                  </a:lnTo>
                  <a:lnTo>
                    <a:pt x="2387" y="12"/>
                  </a:lnTo>
                  <a:lnTo>
                    <a:pt x="2377" y="15"/>
                  </a:lnTo>
                  <a:lnTo>
                    <a:pt x="2366" y="20"/>
                  </a:lnTo>
                  <a:lnTo>
                    <a:pt x="2353" y="24"/>
                  </a:lnTo>
                  <a:lnTo>
                    <a:pt x="2341" y="27"/>
                  </a:lnTo>
                  <a:lnTo>
                    <a:pt x="2328" y="31"/>
                  </a:lnTo>
                  <a:lnTo>
                    <a:pt x="2316" y="34"/>
                  </a:lnTo>
                  <a:lnTo>
                    <a:pt x="2303" y="36"/>
                  </a:lnTo>
                  <a:lnTo>
                    <a:pt x="2291" y="37"/>
                  </a:lnTo>
                  <a:lnTo>
                    <a:pt x="2279" y="38"/>
                  </a:lnTo>
                  <a:lnTo>
                    <a:pt x="2268" y="37"/>
                  </a:lnTo>
                  <a:lnTo>
                    <a:pt x="2258" y="37"/>
                  </a:lnTo>
                  <a:lnTo>
                    <a:pt x="2247" y="34"/>
                  </a:lnTo>
                  <a:lnTo>
                    <a:pt x="2238" y="32"/>
                  </a:lnTo>
                  <a:lnTo>
                    <a:pt x="2229" y="29"/>
                  </a:lnTo>
                  <a:lnTo>
                    <a:pt x="2219" y="26"/>
                  </a:lnTo>
                  <a:lnTo>
                    <a:pt x="2211" y="22"/>
                  </a:lnTo>
                  <a:lnTo>
                    <a:pt x="2201" y="19"/>
                  </a:lnTo>
                  <a:lnTo>
                    <a:pt x="2193" y="16"/>
                  </a:lnTo>
                  <a:lnTo>
                    <a:pt x="2184" y="12"/>
                  </a:lnTo>
                  <a:lnTo>
                    <a:pt x="2175" y="9"/>
                  </a:lnTo>
                  <a:lnTo>
                    <a:pt x="2166" y="7"/>
                  </a:lnTo>
                  <a:lnTo>
                    <a:pt x="2156" y="4"/>
                  </a:lnTo>
                  <a:lnTo>
                    <a:pt x="2148" y="2"/>
                  </a:lnTo>
                  <a:lnTo>
                    <a:pt x="2138" y="1"/>
                  </a:lnTo>
                  <a:lnTo>
                    <a:pt x="2128" y="1"/>
                  </a:lnTo>
                  <a:lnTo>
                    <a:pt x="2121" y="1"/>
                  </a:lnTo>
                  <a:lnTo>
                    <a:pt x="2113" y="2"/>
                  </a:lnTo>
                  <a:lnTo>
                    <a:pt x="2104" y="4"/>
                  </a:lnTo>
                  <a:lnTo>
                    <a:pt x="2096" y="7"/>
                  </a:lnTo>
                  <a:lnTo>
                    <a:pt x="2086" y="10"/>
                  </a:lnTo>
                  <a:lnTo>
                    <a:pt x="2076" y="12"/>
                  </a:lnTo>
                  <a:lnTo>
                    <a:pt x="2066" y="16"/>
                  </a:lnTo>
                  <a:lnTo>
                    <a:pt x="2056" y="20"/>
                  </a:lnTo>
                  <a:lnTo>
                    <a:pt x="2045" y="23"/>
                  </a:lnTo>
                  <a:lnTo>
                    <a:pt x="2034" y="27"/>
                  </a:lnTo>
                  <a:lnTo>
                    <a:pt x="2023" y="29"/>
                  </a:lnTo>
                  <a:lnTo>
                    <a:pt x="2012" y="33"/>
                  </a:lnTo>
                  <a:lnTo>
                    <a:pt x="2002" y="35"/>
                  </a:lnTo>
                  <a:lnTo>
                    <a:pt x="1991" y="37"/>
                  </a:lnTo>
                  <a:lnTo>
                    <a:pt x="1980" y="38"/>
                  </a:lnTo>
                  <a:lnTo>
                    <a:pt x="1969" y="38"/>
                  </a:lnTo>
                  <a:lnTo>
                    <a:pt x="1958" y="38"/>
                  </a:lnTo>
                  <a:lnTo>
                    <a:pt x="1948" y="37"/>
                  </a:lnTo>
                  <a:lnTo>
                    <a:pt x="1939" y="35"/>
                  </a:lnTo>
                  <a:lnTo>
                    <a:pt x="1928" y="33"/>
                  </a:lnTo>
                  <a:lnTo>
                    <a:pt x="1919" y="31"/>
                  </a:lnTo>
                  <a:lnTo>
                    <a:pt x="1910" y="28"/>
                  </a:lnTo>
                  <a:lnTo>
                    <a:pt x="1901" y="25"/>
                  </a:lnTo>
                  <a:lnTo>
                    <a:pt x="1891" y="21"/>
                  </a:lnTo>
                  <a:lnTo>
                    <a:pt x="1883" y="18"/>
                  </a:lnTo>
                  <a:lnTo>
                    <a:pt x="1874" y="15"/>
                  </a:lnTo>
                  <a:lnTo>
                    <a:pt x="1865" y="11"/>
                  </a:lnTo>
                  <a:lnTo>
                    <a:pt x="1856" y="9"/>
                  </a:lnTo>
                  <a:lnTo>
                    <a:pt x="1847" y="6"/>
                  </a:lnTo>
                  <a:lnTo>
                    <a:pt x="1837" y="4"/>
                  </a:lnTo>
                  <a:lnTo>
                    <a:pt x="1828" y="2"/>
                  </a:lnTo>
                  <a:lnTo>
                    <a:pt x="1819" y="1"/>
                  </a:lnTo>
                  <a:lnTo>
                    <a:pt x="1814" y="1"/>
                  </a:lnTo>
                  <a:lnTo>
                    <a:pt x="1809" y="1"/>
                  </a:lnTo>
                  <a:lnTo>
                    <a:pt x="1804" y="2"/>
                  </a:lnTo>
                  <a:lnTo>
                    <a:pt x="1799" y="3"/>
                  </a:lnTo>
                  <a:lnTo>
                    <a:pt x="1794" y="4"/>
                  </a:lnTo>
                  <a:lnTo>
                    <a:pt x="1788" y="5"/>
                  </a:lnTo>
                  <a:lnTo>
                    <a:pt x="1782" y="7"/>
                  </a:lnTo>
                  <a:lnTo>
                    <a:pt x="1776" y="9"/>
                  </a:lnTo>
                  <a:lnTo>
                    <a:pt x="1769" y="11"/>
                  </a:lnTo>
                  <a:lnTo>
                    <a:pt x="1762" y="14"/>
                  </a:lnTo>
                  <a:lnTo>
                    <a:pt x="1755" y="16"/>
                  </a:lnTo>
                  <a:lnTo>
                    <a:pt x="1747" y="18"/>
                  </a:lnTo>
                  <a:lnTo>
                    <a:pt x="1740" y="21"/>
                  </a:lnTo>
                  <a:lnTo>
                    <a:pt x="1732" y="24"/>
                  </a:lnTo>
                  <a:lnTo>
                    <a:pt x="1724" y="26"/>
                  </a:lnTo>
                  <a:lnTo>
                    <a:pt x="1716" y="28"/>
                  </a:lnTo>
                  <a:lnTo>
                    <a:pt x="1708" y="31"/>
                  </a:lnTo>
                  <a:lnTo>
                    <a:pt x="1700" y="33"/>
                  </a:lnTo>
                  <a:lnTo>
                    <a:pt x="1692" y="34"/>
                  </a:lnTo>
                  <a:lnTo>
                    <a:pt x="1684" y="36"/>
                  </a:lnTo>
                  <a:lnTo>
                    <a:pt x="1677" y="37"/>
                  </a:lnTo>
                  <a:lnTo>
                    <a:pt x="1670" y="38"/>
                  </a:lnTo>
                  <a:lnTo>
                    <a:pt x="1662" y="39"/>
                  </a:lnTo>
                  <a:lnTo>
                    <a:pt x="1654" y="40"/>
                  </a:lnTo>
                  <a:lnTo>
                    <a:pt x="1643" y="39"/>
                  </a:lnTo>
                  <a:lnTo>
                    <a:pt x="1633" y="38"/>
                  </a:lnTo>
                  <a:lnTo>
                    <a:pt x="1624" y="36"/>
                  </a:lnTo>
                  <a:lnTo>
                    <a:pt x="1614" y="34"/>
                  </a:lnTo>
                  <a:lnTo>
                    <a:pt x="1604" y="31"/>
                  </a:lnTo>
                  <a:lnTo>
                    <a:pt x="1596" y="28"/>
                  </a:lnTo>
                  <a:lnTo>
                    <a:pt x="1586" y="24"/>
                  </a:lnTo>
                  <a:lnTo>
                    <a:pt x="1577" y="21"/>
                  </a:lnTo>
                  <a:lnTo>
                    <a:pt x="1568" y="17"/>
                  </a:lnTo>
                  <a:lnTo>
                    <a:pt x="1559" y="14"/>
                  </a:lnTo>
                  <a:lnTo>
                    <a:pt x="1551" y="11"/>
                  </a:lnTo>
                  <a:lnTo>
                    <a:pt x="1542" y="8"/>
                  </a:lnTo>
                  <a:lnTo>
                    <a:pt x="1533" y="5"/>
                  </a:lnTo>
                  <a:lnTo>
                    <a:pt x="1523" y="4"/>
                  </a:lnTo>
                  <a:lnTo>
                    <a:pt x="1514" y="2"/>
                  </a:lnTo>
                  <a:lnTo>
                    <a:pt x="1505" y="2"/>
                  </a:lnTo>
                  <a:lnTo>
                    <a:pt x="1504" y="2"/>
                  </a:lnTo>
                  <a:lnTo>
                    <a:pt x="1505" y="2"/>
                  </a:lnTo>
                  <a:lnTo>
                    <a:pt x="1497" y="2"/>
                  </a:lnTo>
                  <a:lnTo>
                    <a:pt x="1489" y="3"/>
                  </a:lnTo>
                  <a:lnTo>
                    <a:pt x="1481" y="5"/>
                  </a:lnTo>
                  <a:lnTo>
                    <a:pt x="1471" y="7"/>
                  </a:lnTo>
                  <a:lnTo>
                    <a:pt x="1461" y="10"/>
                  </a:lnTo>
                  <a:lnTo>
                    <a:pt x="1451" y="13"/>
                  </a:lnTo>
                  <a:lnTo>
                    <a:pt x="1441" y="16"/>
                  </a:lnTo>
                  <a:lnTo>
                    <a:pt x="1429" y="20"/>
                  </a:lnTo>
                  <a:lnTo>
                    <a:pt x="1418" y="24"/>
                  </a:lnTo>
                  <a:lnTo>
                    <a:pt x="1407" y="27"/>
                  </a:lnTo>
                  <a:lnTo>
                    <a:pt x="1395" y="30"/>
                  </a:lnTo>
                  <a:lnTo>
                    <a:pt x="1384" y="33"/>
                  </a:lnTo>
                  <a:lnTo>
                    <a:pt x="1372" y="35"/>
                  </a:lnTo>
                  <a:lnTo>
                    <a:pt x="1361" y="38"/>
                  </a:lnTo>
                  <a:lnTo>
                    <a:pt x="1349" y="39"/>
                  </a:lnTo>
                  <a:lnTo>
                    <a:pt x="1339" y="40"/>
                  </a:lnTo>
                  <a:lnTo>
                    <a:pt x="1328" y="40"/>
                  </a:lnTo>
                  <a:lnTo>
                    <a:pt x="1318" y="38"/>
                  </a:lnTo>
                  <a:lnTo>
                    <a:pt x="1307" y="37"/>
                  </a:lnTo>
                  <a:lnTo>
                    <a:pt x="1298" y="35"/>
                  </a:lnTo>
                  <a:lnTo>
                    <a:pt x="1289" y="32"/>
                  </a:lnTo>
                  <a:lnTo>
                    <a:pt x="1279" y="29"/>
                  </a:lnTo>
                  <a:lnTo>
                    <a:pt x="1270" y="26"/>
                  </a:lnTo>
                  <a:lnTo>
                    <a:pt x="1261" y="22"/>
                  </a:lnTo>
                  <a:lnTo>
                    <a:pt x="1253" y="20"/>
                  </a:lnTo>
                  <a:lnTo>
                    <a:pt x="1243" y="16"/>
                  </a:lnTo>
                  <a:lnTo>
                    <a:pt x="1235" y="13"/>
                  </a:lnTo>
                  <a:lnTo>
                    <a:pt x="1226" y="10"/>
                  </a:lnTo>
                  <a:lnTo>
                    <a:pt x="1216" y="7"/>
                  </a:lnTo>
                  <a:lnTo>
                    <a:pt x="1207" y="5"/>
                  </a:lnTo>
                  <a:lnTo>
                    <a:pt x="1198" y="4"/>
                  </a:lnTo>
                  <a:lnTo>
                    <a:pt x="1188" y="2"/>
                  </a:lnTo>
                  <a:lnTo>
                    <a:pt x="1187" y="2"/>
                  </a:lnTo>
                  <a:lnTo>
                    <a:pt x="1188" y="2"/>
                  </a:lnTo>
                  <a:lnTo>
                    <a:pt x="1181" y="2"/>
                  </a:lnTo>
                  <a:lnTo>
                    <a:pt x="1173" y="4"/>
                  </a:lnTo>
                  <a:lnTo>
                    <a:pt x="1164" y="5"/>
                  </a:lnTo>
                  <a:lnTo>
                    <a:pt x="1155" y="8"/>
                  </a:lnTo>
                  <a:lnTo>
                    <a:pt x="1145" y="11"/>
                  </a:lnTo>
                  <a:lnTo>
                    <a:pt x="1136" y="14"/>
                  </a:lnTo>
                  <a:lnTo>
                    <a:pt x="1124" y="17"/>
                  </a:lnTo>
                  <a:lnTo>
                    <a:pt x="1114" y="21"/>
                  </a:lnTo>
                  <a:lnTo>
                    <a:pt x="1103" y="24"/>
                  </a:lnTo>
                  <a:lnTo>
                    <a:pt x="1092" y="28"/>
                  </a:lnTo>
                  <a:lnTo>
                    <a:pt x="1080" y="31"/>
                  </a:lnTo>
                  <a:lnTo>
                    <a:pt x="1069" y="34"/>
                  </a:lnTo>
                  <a:lnTo>
                    <a:pt x="1057" y="37"/>
                  </a:lnTo>
                  <a:lnTo>
                    <a:pt x="1046" y="39"/>
                  </a:lnTo>
                  <a:lnTo>
                    <a:pt x="1035" y="40"/>
                  </a:lnTo>
                  <a:lnTo>
                    <a:pt x="1024" y="41"/>
                  </a:lnTo>
                  <a:lnTo>
                    <a:pt x="1013" y="40"/>
                  </a:lnTo>
                  <a:lnTo>
                    <a:pt x="1003" y="40"/>
                  </a:lnTo>
                  <a:lnTo>
                    <a:pt x="993" y="37"/>
                  </a:lnTo>
                  <a:lnTo>
                    <a:pt x="983" y="35"/>
                  </a:lnTo>
                  <a:lnTo>
                    <a:pt x="974" y="33"/>
                  </a:lnTo>
                  <a:lnTo>
                    <a:pt x="964" y="29"/>
                  </a:lnTo>
                  <a:lnTo>
                    <a:pt x="956" y="25"/>
                  </a:lnTo>
                  <a:lnTo>
                    <a:pt x="946" y="22"/>
                  </a:lnTo>
                  <a:lnTo>
                    <a:pt x="938" y="19"/>
                  </a:lnTo>
                  <a:lnTo>
                    <a:pt x="929" y="15"/>
                  </a:lnTo>
                  <a:lnTo>
                    <a:pt x="920" y="12"/>
                  </a:lnTo>
                  <a:lnTo>
                    <a:pt x="911" y="10"/>
                  </a:lnTo>
                  <a:lnTo>
                    <a:pt x="901" y="7"/>
                  </a:lnTo>
                  <a:lnTo>
                    <a:pt x="893" y="5"/>
                  </a:lnTo>
                  <a:lnTo>
                    <a:pt x="883" y="4"/>
                  </a:lnTo>
                  <a:lnTo>
                    <a:pt x="873" y="4"/>
                  </a:lnTo>
                  <a:lnTo>
                    <a:pt x="874" y="4"/>
                  </a:lnTo>
                  <a:lnTo>
                    <a:pt x="873" y="4"/>
                  </a:lnTo>
                  <a:lnTo>
                    <a:pt x="866" y="4"/>
                  </a:lnTo>
                  <a:lnTo>
                    <a:pt x="858" y="5"/>
                  </a:lnTo>
                  <a:lnTo>
                    <a:pt x="850" y="7"/>
                  </a:lnTo>
                  <a:lnTo>
                    <a:pt x="840" y="9"/>
                  </a:lnTo>
                  <a:lnTo>
                    <a:pt x="831" y="11"/>
                  </a:lnTo>
                  <a:lnTo>
                    <a:pt x="821" y="15"/>
                  </a:lnTo>
                  <a:lnTo>
                    <a:pt x="810" y="18"/>
                  </a:lnTo>
                  <a:lnTo>
                    <a:pt x="800" y="21"/>
                  </a:lnTo>
                  <a:lnTo>
                    <a:pt x="788" y="25"/>
                  </a:lnTo>
                  <a:lnTo>
                    <a:pt x="777" y="29"/>
                  </a:lnTo>
                  <a:lnTo>
                    <a:pt x="765" y="32"/>
                  </a:lnTo>
                  <a:lnTo>
                    <a:pt x="754" y="35"/>
                  </a:lnTo>
                  <a:lnTo>
                    <a:pt x="743" y="37"/>
                  </a:lnTo>
                  <a:lnTo>
                    <a:pt x="731" y="40"/>
                  </a:lnTo>
                  <a:lnTo>
                    <a:pt x="720" y="41"/>
                  </a:lnTo>
                  <a:lnTo>
                    <a:pt x="709" y="41"/>
                  </a:lnTo>
                  <a:lnTo>
                    <a:pt x="698" y="41"/>
                  </a:lnTo>
                  <a:lnTo>
                    <a:pt x="688" y="40"/>
                  </a:lnTo>
                  <a:lnTo>
                    <a:pt x="679" y="38"/>
                  </a:lnTo>
                  <a:lnTo>
                    <a:pt x="669" y="36"/>
                  </a:lnTo>
                  <a:lnTo>
                    <a:pt x="659" y="33"/>
                  </a:lnTo>
                  <a:lnTo>
                    <a:pt x="651" y="30"/>
                  </a:lnTo>
                  <a:lnTo>
                    <a:pt x="641" y="27"/>
                  </a:lnTo>
                  <a:lnTo>
                    <a:pt x="632" y="23"/>
                  </a:lnTo>
                  <a:lnTo>
                    <a:pt x="623" y="20"/>
                  </a:lnTo>
                  <a:lnTo>
                    <a:pt x="614" y="16"/>
                  </a:lnTo>
                  <a:lnTo>
                    <a:pt x="606" y="13"/>
                  </a:lnTo>
                  <a:lnTo>
                    <a:pt x="596" y="10"/>
                  </a:lnTo>
                  <a:lnTo>
                    <a:pt x="587" y="8"/>
                  </a:lnTo>
                  <a:lnTo>
                    <a:pt x="578" y="6"/>
                  </a:lnTo>
                  <a:lnTo>
                    <a:pt x="569" y="5"/>
                  </a:lnTo>
                  <a:lnTo>
                    <a:pt x="559" y="4"/>
                  </a:lnTo>
                  <a:lnTo>
                    <a:pt x="558" y="4"/>
                  </a:lnTo>
                  <a:lnTo>
                    <a:pt x="559" y="4"/>
                  </a:lnTo>
                  <a:lnTo>
                    <a:pt x="560" y="4"/>
                  </a:lnTo>
                  <a:lnTo>
                    <a:pt x="559" y="4"/>
                  </a:lnTo>
                  <a:lnTo>
                    <a:pt x="552" y="4"/>
                  </a:lnTo>
                  <a:lnTo>
                    <a:pt x="544" y="5"/>
                  </a:lnTo>
                  <a:lnTo>
                    <a:pt x="536" y="7"/>
                  </a:lnTo>
                  <a:lnTo>
                    <a:pt x="526" y="10"/>
                  </a:lnTo>
                  <a:lnTo>
                    <a:pt x="516" y="12"/>
                  </a:lnTo>
                  <a:lnTo>
                    <a:pt x="506" y="15"/>
                  </a:lnTo>
                  <a:lnTo>
                    <a:pt x="496" y="18"/>
                  </a:lnTo>
                  <a:lnTo>
                    <a:pt x="484" y="22"/>
                  </a:lnTo>
                  <a:lnTo>
                    <a:pt x="473" y="26"/>
                  </a:lnTo>
                  <a:lnTo>
                    <a:pt x="462" y="29"/>
                  </a:lnTo>
                  <a:lnTo>
                    <a:pt x="450" y="33"/>
                  </a:lnTo>
                  <a:lnTo>
                    <a:pt x="438" y="35"/>
                  </a:lnTo>
                  <a:lnTo>
                    <a:pt x="427" y="38"/>
                  </a:lnTo>
                  <a:lnTo>
                    <a:pt x="416" y="40"/>
                  </a:lnTo>
                  <a:lnTo>
                    <a:pt x="404" y="41"/>
                  </a:lnTo>
                  <a:lnTo>
                    <a:pt x="394" y="42"/>
                  </a:lnTo>
                  <a:lnTo>
                    <a:pt x="383" y="42"/>
                  </a:lnTo>
                  <a:lnTo>
                    <a:pt x="373" y="41"/>
                  </a:lnTo>
                  <a:lnTo>
                    <a:pt x="363" y="39"/>
                  </a:lnTo>
                  <a:lnTo>
                    <a:pt x="353" y="37"/>
                  </a:lnTo>
                  <a:lnTo>
                    <a:pt x="344" y="34"/>
                  </a:lnTo>
                  <a:lnTo>
                    <a:pt x="334" y="31"/>
                  </a:lnTo>
                  <a:lnTo>
                    <a:pt x="325" y="28"/>
                  </a:lnTo>
                  <a:lnTo>
                    <a:pt x="316" y="25"/>
                  </a:lnTo>
                  <a:lnTo>
                    <a:pt x="308" y="21"/>
                  </a:lnTo>
                  <a:lnTo>
                    <a:pt x="298" y="18"/>
                  </a:lnTo>
                  <a:lnTo>
                    <a:pt x="289" y="15"/>
                  </a:lnTo>
                  <a:lnTo>
                    <a:pt x="281" y="12"/>
                  </a:lnTo>
                  <a:lnTo>
                    <a:pt x="271" y="10"/>
                  </a:lnTo>
                  <a:lnTo>
                    <a:pt x="262" y="7"/>
                  </a:lnTo>
                  <a:lnTo>
                    <a:pt x="252" y="6"/>
                  </a:lnTo>
                  <a:lnTo>
                    <a:pt x="243" y="5"/>
                  </a:lnTo>
                  <a:lnTo>
                    <a:pt x="236" y="5"/>
                  </a:lnTo>
                  <a:lnTo>
                    <a:pt x="228" y="6"/>
                  </a:lnTo>
                  <a:lnTo>
                    <a:pt x="219" y="8"/>
                  </a:lnTo>
                  <a:lnTo>
                    <a:pt x="210" y="10"/>
                  </a:lnTo>
                  <a:lnTo>
                    <a:pt x="201" y="12"/>
                  </a:lnTo>
                  <a:lnTo>
                    <a:pt x="190" y="16"/>
                  </a:lnTo>
                  <a:lnTo>
                    <a:pt x="180" y="19"/>
                  </a:lnTo>
                  <a:lnTo>
                    <a:pt x="168" y="22"/>
                  </a:lnTo>
                  <a:lnTo>
                    <a:pt x="158" y="27"/>
                  </a:lnTo>
                  <a:lnTo>
                    <a:pt x="147" y="30"/>
                  </a:lnTo>
                  <a:lnTo>
                    <a:pt x="135" y="33"/>
                  </a:lnTo>
                  <a:lnTo>
                    <a:pt x="124" y="36"/>
                  </a:lnTo>
                  <a:lnTo>
                    <a:pt x="112" y="38"/>
                  </a:lnTo>
                  <a:lnTo>
                    <a:pt x="101" y="41"/>
                  </a:lnTo>
                  <a:lnTo>
                    <a:pt x="90" y="42"/>
                  </a:lnTo>
                  <a:lnTo>
                    <a:pt x="79" y="42"/>
                  </a:lnTo>
                  <a:lnTo>
                    <a:pt x="68" y="42"/>
                  </a:lnTo>
                  <a:lnTo>
                    <a:pt x="57" y="41"/>
                  </a:lnTo>
                  <a:lnTo>
                    <a:pt x="47" y="40"/>
                  </a:lnTo>
                  <a:lnTo>
                    <a:pt x="38" y="37"/>
                  </a:lnTo>
                  <a:lnTo>
                    <a:pt x="28" y="34"/>
                  </a:lnTo>
                  <a:lnTo>
                    <a:pt x="19" y="31"/>
                  </a:lnTo>
                  <a:lnTo>
                    <a:pt x="10" y="27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1" y="43"/>
                  </a:lnTo>
                  <a:lnTo>
                    <a:pt x="10" y="47"/>
                  </a:lnTo>
                  <a:lnTo>
                    <a:pt x="19" y="50"/>
                  </a:lnTo>
                  <a:lnTo>
                    <a:pt x="28" y="53"/>
                  </a:lnTo>
                  <a:lnTo>
                    <a:pt x="38" y="56"/>
                  </a:lnTo>
                  <a:lnTo>
                    <a:pt x="48" y="59"/>
                  </a:lnTo>
                  <a:lnTo>
                    <a:pt x="58" y="60"/>
                  </a:lnTo>
                  <a:lnTo>
                    <a:pt x="68" y="61"/>
                  </a:lnTo>
                  <a:lnTo>
                    <a:pt x="79" y="62"/>
                  </a:lnTo>
                  <a:lnTo>
                    <a:pt x="90" y="61"/>
                  </a:lnTo>
                  <a:lnTo>
                    <a:pt x="101" y="60"/>
                  </a:lnTo>
                  <a:lnTo>
                    <a:pt x="113" y="59"/>
                  </a:lnTo>
                  <a:lnTo>
                    <a:pt x="124" y="56"/>
                  </a:lnTo>
                  <a:lnTo>
                    <a:pt x="135" y="53"/>
                  </a:lnTo>
                  <a:lnTo>
                    <a:pt x="147" y="50"/>
                  </a:lnTo>
                  <a:lnTo>
                    <a:pt x="158" y="47"/>
                  </a:lnTo>
                  <a:lnTo>
                    <a:pt x="168" y="43"/>
                  </a:lnTo>
                  <a:lnTo>
                    <a:pt x="180" y="40"/>
                  </a:lnTo>
                  <a:lnTo>
                    <a:pt x="189" y="36"/>
                  </a:lnTo>
                  <a:lnTo>
                    <a:pt x="200" y="33"/>
                  </a:lnTo>
                  <a:lnTo>
                    <a:pt x="210" y="30"/>
                  </a:lnTo>
                  <a:lnTo>
                    <a:pt x="218" y="28"/>
                  </a:lnTo>
                  <a:lnTo>
                    <a:pt x="227" y="26"/>
                  </a:lnTo>
                  <a:lnTo>
                    <a:pt x="235" y="25"/>
                  </a:lnTo>
                  <a:lnTo>
                    <a:pt x="242" y="24"/>
                  </a:lnTo>
                  <a:lnTo>
                    <a:pt x="252" y="25"/>
                  </a:lnTo>
                  <a:lnTo>
                    <a:pt x="262" y="25"/>
                  </a:lnTo>
                  <a:lnTo>
                    <a:pt x="271" y="27"/>
                  </a:lnTo>
                  <a:lnTo>
                    <a:pt x="280" y="29"/>
                  </a:lnTo>
                  <a:lnTo>
                    <a:pt x="289" y="33"/>
                  </a:lnTo>
                  <a:lnTo>
                    <a:pt x="298" y="35"/>
                  </a:lnTo>
                  <a:lnTo>
                    <a:pt x="308" y="39"/>
                  </a:lnTo>
                  <a:lnTo>
                    <a:pt x="316" y="42"/>
                  </a:lnTo>
                  <a:lnTo>
                    <a:pt x="326" y="46"/>
                  </a:lnTo>
                  <a:lnTo>
                    <a:pt x="335" y="50"/>
                  </a:lnTo>
                  <a:lnTo>
                    <a:pt x="345" y="52"/>
                  </a:lnTo>
                  <a:lnTo>
                    <a:pt x="354" y="55"/>
                  </a:lnTo>
                  <a:lnTo>
                    <a:pt x="363" y="58"/>
                  </a:lnTo>
                  <a:lnTo>
                    <a:pt x="374" y="60"/>
                  </a:lnTo>
                  <a:lnTo>
                    <a:pt x="383" y="60"/>
                  </a:lnTo>
                  <a:lnTo>
                    <a:pt x="395" y="61"/>
                  </a:lnTo>
                  <a:lnTo>
                    <a:pt x="405" y="60"/>
                  </a:lnTo>
                  <a:lnTo>
                    <a:pt x="417" y="59"/>
                  </a:lnTo>
                  <a:lnTo>
                    <a:pt x="428" y="57"/>
                  </a:lnTo>
                  <a:lnTo>
                    <a:pt x="439" y="55"/>
                  </a:lnTo>
                  <a:lnTo>
                    <a:pt x="450" y="52"/>
                  </a:lnTo>
                  <a:lnTo>
                    <a:pt x="462" y="48"/>
                  </a:lnTo>
                  <a:lnTo>
                    <a:pt x="473" y="45"/>
                  </a:lnTo>
                  <a:lnTo>
                    <a:pt x="483" y="41"/>
                  </a:lnTo>
                  <a:lnTo>
                    <a:pt x="494" y="38"/>
                  </a:lnTo>
                  <a:lnTo>
                    <a:pt x="504" y="34"/>
                  </a:lnTo>
                  <a:lnTo>
                    <a:pt x="515" y="31"/>
                  </a:lnTo>
                  <a:lnTo>
                    <a:pt x="524" y="28"/>
                  </a:lnTo>
                  <a:lnTo>
                    <a:pt x="533" y="26"/>
                  </a:lnTo>
                  <a:lnTo>
                    <a:pt x="541" y="24"/>
                  </a:lnTo>
                  <a:lnTo>
                    <a:pt x="549" y="23"/>
                  </a:lnTo>
                  <a:lnTo>
                    <a:pt x="557" y="23"/>
                  </a:lnTo>
                  <a:lnTo>
                    <a:pt x="558" y="23"/>
                  </a:lnTo>
                  <a:lnTo>
                    <a:pt x="559" y="24"/>
                  </a:lnTo>
                  <a:lnTo>
                    <a:pt x="560" y="24"/>
                  </a:lnTo>
                  <a:lnTo>
                    <a:pt x="569" y="25"/>
                  </a:lnTo>
                  <a:lnTo>
                    <a:pt x="579" y="27"/>
                  </a:lnTo>
                  <a:lnTo>
                    <a:pt x="588" y="28"/>
                  </a:lnTo>
                  <a:lnTo>
                    <a:pt x="597" y="31"/>
                  </a:lnTo>
                  <a:lnTo>
                    <a:pt x="606" y="34"/>
                  </a:lnTo>
                  <a:lnTo>
                    <a:pt x="615" y="37"/>
                  </a:lnTo>
                  <a:lnTo>
                    <a:pt x="624" y="41"/>
                  </a:lnTo>
                  <a:lnTo>
                    <a:pt x="633" y="44"/>
                  </a:lnTo>
                  <a:lnTo>
                    <a:pt x="642" y="47"/>
                  </a:lnTo>
                  <a:lnTo>
                    <a:pt x="651" y="50"/>
                  </a:lnTo>
                  <a:lnTo>
                    <a:pt x="660" y="53"/>
                  </a:lnTo>
                  <a:lnTo>
                    <a:pt x="669" y="56"/>
                  </a:lnTo>
                  <a:lnTo>
                    <a:pt x="679" y="58"/>
                  </a:lnTo>
                  <a:lnTo>
                    <a:pt x="689" y="60"/>
                  </a:lnTo>
                  <a:lnTo>
                    <a:pt x="699" y="61"/>
                  </a:lnTo>
                  <a:lnTo>
                    <a:pt x="710" y="61"/>
                  </a:lnTo>
                  <a:lnTo>
                    <a:pt x="721" y="60"/>
                  </a:lnTo>
                  <a:lnTo>
                    <a:pt x="732" y="59"/>
                  </a:lnTo>
                  <a:lnTo>
                    <a:pt x="743" y="57"/>
                  </a:lnTo>
                  <a:lnTo>
                    <a:pt x="755" y="55"/>
                  </a:lnTo>
                  <a:lnTo>
                    <a:pt x="766" y="52"/>
                  </a:lnTo>
                  <a:lnTo>
                    <a:pt x="777" y="48"/>
                  </a:lnTo>
                  <a:lnTo>
                    <a:pt x="789" y="45"/>
                  </a:lnTo>
                  <a:lnTo>
                    <a:pt x="800" y="41"/>
                  </a:lnTo>
                  <a:lnTo>
                    <a:pt x="810" y="38"/>
                  </a:lnTo>
                  <a:lnTo>
                    <a:pt x="821" y="35"/>
                  </a:lnTo>
                  <a:lnTo>
                    <a:pt x="831" y="31"/>
                  </a:lnTo>
                  <a:lnTo>
                    <a:pt x="840" y="28"/>
                  </a:lnTo>
                  <a:lnTo>
                    <a:pt x="850" y="26"/>
                  </a:lnTo>
                  <a:lnTo>
                    <a:pt x="858" y="24"/>
                  </a:lnTo>
                  <a:lnTo>
                    <a:pt x="866" y="23"/>
                  </a:lnTo>
                  <a:lnTo>
                    <a:pt x="873" y="22"/>
                  </a:lnTo>
                  <a:lnTo>
                    <a:pt x="883" y="23"/>
                  </a:lnTo>
                  <a:lnTo>
                    <a:pt x="893" y="24"/>
                  </a:lnTo>
                  <a:lnTo>
                    <a:pt x="901" y="26"/>
                  </a:lnTo>
                  <a:lnTo>
                    <a:pt x="911" y="28"/>
                  </a:lnTo>
                  <a:lnTo>
                    <a:pt x="920" y="31"/>
                  </a:lnTo>
                  <a:lnTo>
                    <a:pt x="929" y="34"/>
                  </a:lnTo>
                  <a:lnTo>
                    <a:pt x="938" y="38"/>
                  </a:lnTo>
                  <a:lnTo>
                    <a:pt x="946" y="41"/>
                  </a:lnTo>
                  <a:lnTo>
                    <a:pt x="956" y="45"/>
                  </a:lnTo>
                  <a:lnTo>
                    <a:pt x="964" y="48"/>
                  </a:lnTo>
                  <a:lnTo>
                    <a:pt x="974" y="51"/>
                  </a:lnTo>
                  <a:lnTo>
                    <a:pt x="983" y="54"/>
                  </a:lnTo>
                  <a:lnTo>
                    <a:pt x="993" y="57"/>
                  </a:lnTo>
                  <a:lnTo>
                    <a:pt x="1003" y="59"/>
                  </a:lnTo>
                  <a:lnTo>
                    <a:pt x="1013" y="59"/>
                  </a:lnTo>
                  <a:lnTo>
                    <a:pt x="1024" y="60"/>
                  </a:lnTo>
                  <a:lnTo>
                    <a:pt x="1035" y="59"/>
                  </a:lnTo>
                  <a:lnTo>
                    <a:pt x="1046" y="58"/>
                  </a:lnTo>
                  <a:lnTo>
                    <a:pt x="1057" y="56"/>
                  </a:lnTo>
                  <a:lnTo>
                    <a:pt x="1069" y="54"/>
                  </a:lnTo>
                  <a:lnTo>
                    <a:pt x="1080" y="51"/>
                  </a:lnTo>
                  <a:lnTo>
                    <a:pt x="1091" y="48"/>
                  </a:lnTo>
                  <a:lnTo>
                    <a:pt x="1103" y="44"/>
                  </a:lnTo>
                  <a:lnTo>
                    <a:pt x="1114" y="41"/>
                  </a:lnTo>
                  <a:lnTo>
                    <a:pt x="1124" y="37"/>
                  </a:lnTo>
                  <a:lnTo>
                    <a:pt x="1135" y="34"/>
                  </a:lnTo>
                  <a:lnTo>
                    <a:pt x="1145" y="31"/>
                  </a:lnTo>
                  <a:lnTo>
                    <a:pt x="1154" y="28"/>
                  </a:lnTo>
                  <a:lnTo>
                    <a:pt x="1164" y="25"/>
                  </a:lnTo>
                  <a:lnTo>
                    <a:pt x="1172" y="24"/>
                  </a:lnTo>
                  <a:lnTo>
                    <a:pt x="1180" y="22"/>
                  </a:lnTo>
                  <a:lnTo>
                    <a:pt x="1187" y="22"/>
                  </a:lnTo>
                  <a:lnTo>
                    <a:pt x="1198" y="22"/>
                  </a:lnTo>
                  <a:lnTo>
                    <a:pt x="1207" y="23"/>
                  </a:lnTo>
                  <a:lnTo>
                    <a:pt x="1216" y="25"/>
                  </a:lnTo>
                  <a:lnTo>
                    <a:pt x="1225" y="28"/>
                  </a:lnTo>
                  <a:lnTo>
                    <a:pt x="1235" y="30"/>
                  </a:lnTo>
                  <a:lnTo>
                    <a:pt x="1243" y="34"/>
                  </a:lnTo>
                  <a:lnTo>
                    <a:pt x="1253" y="37"/>
                  </a:lnTo>
                  <a:lnTo>
                    <a:pt x="1261" y="40"/>
                  </a:lnTo>
                  <a:lnTo>
                    <a:pt x="1271" y="44"/>
                  </a:lnTo>
                  <a:lnTo>
                    <a:pt x="1279" y="47"/>
                  </a:lnTo>
                  <a:lnTo>
                    <a:pt x="1289" y="51"/>
                  </a:lnTo>
                  <a:lnTo>
                    <a:pt x="1298" y="53"/>
                  </a:lnTo>
                  <a:lnTo>
                    <a:pt x="1308" y="55"/>
                  </a:lnTo>
                  <a:lnTo>
                    <a:pt x="1318" y="58"/>
                  </a:lnTo>
                  <a:lnTo>
                    <a:pt x="1328" y="59"/>
                  </a:lnTo>
                  <a:lnTo>
                    <a:pt x="1339" y="59"/>
                  </a:lnTo>
                  <a:lnTo>
                    <a:pt x="1349" y="59"/>
                  </a:lnTo>
                  <a:lnTo>
                    <a:pt x="1361" y="57"/>
                  </a:lnTo>
                  <a:lnTo>
                    <a:pt x="1372" y="55"/>
                  </a:lnTo>
                  <a:lnTo>
                    <a:pt x="1384" y="52"/>
                  </a:lnTo>
                  <a:lnTo>
                    <a:pt x="1395" y="50"/>
                  </a:lnTo>
                  <a:lnTo>
                    <a:pt x="1406" y="47"/>
                  </a:lnTo>
                  <a:lnTo>
                    <a:pt x="1418" y="43"/>
                  </a:lnTo>
                  <a:lnTo>
                    <a:pt x="1428" y="39"/>
                  </a:lnTo>
                  <a:lnTo>
                    <a:pt x="1439" y="35"/>
                  </a:lnTo>
                  <a:lnTo>
                    <a:pt x="1449" y="33"/>
                  </a:lnTo>
                  <a:lnTo>
                    <a:pt x="1460" y="29"/>
                  </a:lnTo>
                  <a:lnTo>
                    <a:pt x="1469" y="27"/>
                  </a:lnTo>
                  <a:lnTo>
                    <a:pt x="1477" y="24"/>
                  </a:lnTo>
                  <a:lnTo>
                    <a:pt x="1486" y="22"/>
                  </a:lnTo>
                  <a:lnTo>
                    <a:pt x="1494" y="21"/>
                  </a:lnTo>
                  <a:lnTo>
                    <a:pt x="1501" y="21"/>
                  </a:lnTo>
                  <a:lnTo>
                    <a:pt x="1502" y="21"/>
                  </a:lnTo>
                  <a:lnTo>
                    <a:pt x="1504" y="21"/>
                  </a:lnTo>
                  <a:lnTo>
                    <a:pt x="1505" y="21"/>
                  </a:lnTo>
                  <a:lnTo>
                    <a:pt x="1514" y="22"/>
                  </a:lnTo>
                  <a:lnTo>
                    <a:pt x="1524" y="24"/>
                  </a:lnTo>
                  <a:lnTo>
                    <a:pt x="1533" y="26"/>
                  </a:lnTo>
                  <a:lnTo>
                    <a:pt x="1542" y="29"/>
                  </a:lnTo>
                  <a:lnTo>
                    <a:pt x="1551" y="32"/>
                  </a:lnTo>
                  <a:lnTo>
                    <a:pt x="1560" y="35"/>
                  </a:lnTo>
                  <a:lnTo>
                    <a:pt x="1569" y="38"/>
                  </a:lnTo>
                  <a:lnTo>
                    <a:pt x="1578" y="41"/>
                  </a:lnTo>
                  <a:lnTo>
                    <a:pt x="1587" y="45"/>
                  </a:lnTo>
                  <a:lnTo>
                    <a:pt x="1596" y="48"/>
                  </a:lnTo>
                  <a:lnTo>
                    <a:pt x="1605" y="51"/>
                  </a:lnTo>
                  <a:lnTo>
                    <a:pt x="1614" y="54"/>
                  </a:lnTo>
                  <a:lnTo>
                    <a:pt x="1624" y="55"/>
                  </a:lnTo>
                  <a:lnTo>
                    <a:pt x="1634" y="57"/>
                  </a:lnTo>
                  <a:lnTo>
                    <a:pt x="1644" y="59"/>
                  </a:lnTo>
                  <a:lnTo>
                    <a:pt x="1655" y="59"/>
                  </a:lnTo>
                  <a:lnTo>
                    <a:pt x="1662" y="59"/>
                  </a:lnTo>
                  <a:lnTo>
                    <a:pt x="1670" y="58"/>
                  </a:lnTo>
                  <a:lnTo>
                    <a:pt x="1678" y="57"/>
                  </a:lnTo>
                  <a:lnTo>
                    <a:pt x="1685" y="55"/>
                  </a:lnTo>
                  <a:lnTo>
                    <a:pt x="1693" y="54"/>
                  </a:lnTo>
                  <a:lnTo>
                    <a:pt x="1701" y="52"/>
                  </a:lnTo>
                  <a:lnTo>
                    <a:pt x="1709" y="50"/>
                  </a:lnTo>
                  <a:lnTo>
                    <a:pt x="1717" y="48"/>
                  </a:lnTo>
                  <a:lnTo>
                    <a:pt x="1725" y="46"/>
                  </a:lnTo>
                  <a:lnTo>
                    <a:pt x="1732" y="43"/>
                  </a:lnTo>
                  <a:lnTo>
                    <a:pt x="1740" y="41"/>
                  </a:lnTo>
                  <a:lnTo>
                    <a:pt x="1748" y="38"/>
                  </a:lnTo>
                  <a:lnTo>
                    <a:pt x="1755" y="36"/>
                  </a:lnTo>
                  <a:lnTo>
                    <a:pt x="1763" y="34"/>
                  </a:lnTo>
                  <a:lnTo>
                    <a:pt x="1769" y="31"/>
                  </a:lnTo>
                  <a:lnTo>
                    <a:pt x="1777" y="29"/>
                  </a:lnTo>
                  <a:lnTo>
                    <a:pt x="1782" y="27"/>
                  </a:lnTo>
                  <a:lnTo>
                    <a:pt x="1788" y="25"/>
                  </a:lnTo>
                  <a:lnTo>
                    <a:pt x="1794" y="24"/>
                  </a:lnTo>
                  <a:lnTo>
                    <a:pt x="1799" y="23"/>
                  </a:lnTo>
                  <a:lnTo>
                    <a:pt x="1804" y="22"/>
                  </a:lnTo>
                  <a:lnTo>
                    <a:pt x="1809" y="21"/>
                  </a:lnTo>
                  <a:lnTo>
                    <a:pt x="1814" y="21"/>
                  </a:lnTo>
                  <a:lnTo>
                    <a:pt x="1819" y="21"/>
                  </a:lnTo>
                  <a:lnTo>
                    <a:pt x="1828" y="21"/>
                  </a:lnTo>
                  <a:lnTo>
                    <a:pt x="1837" y="22"/>
                  </a:lnTo>
                  <a:lnTo>
                    <a:pt x="1847" y="24"/>
                  </a:lnTo>
                  <a:lnTo>
                    <a:pt x="1856" y="27"/>
                  </a:lnTo>
                  <a:lnTo>
                    <a:pt x="1865" y="29"/>
                  </a:lnTo>
                  <a:lnTo>
                    <a:pt x="1874" y="33"/>
                  </a:lnTo>
                  <a:lnTo>
                    <a:pt x="1883" y="36"/>
                  </a:lnTo>
                  <a:lnTo>
                    <a:pt x="1892" y="39"/>
                  </a:lnTo>
                  <a:lnTo>
                    <a:pt x="1901" y="42"/>
                  </a:lnTo>
                  <a:lnTo>
                    <a:pt x="1910" y="46"/>
                  </a:lnTo>
                  <a:lnTo>
                    <a:pt x="1920" y="50"/>
                  </a:lnTo>
                  <a:lnTo>
                    <a:pt x="1929" y="52"/>
                  </a:lnTo>
                  <a:lnTo>
                    <a:pt x="1939" y="54"/>
                  </a:lnTo>
                  <a:lnTo>
                    <a:pt x="1949" y="57"/>
                  </a:lnTo>
                  <a:lnTo>
                    <a:pt x="1959" y="57"/>
                  </a:lnTo>
                  <a:lnTo>
                    <a:pt x="1970" y="58"/>
                  </a:lnTo>
                  <a:lnTo>
                    <a:pt x="1981" y="57"/>
                  </a:lnTo>
                  <a:lnTo>
                    <a:pt x="1991" y="56"/>
                  </a:lnTo>
                  <a:lnTo>
                    <a:pt x="2002" y="54"/>
                  </a:lnTo>
                  <a:lnTo>
                    <a:pt x="2012" y="52"/>
                  </a:lnTo>
                  <a:lnTo>
                    <a:pt x="2023" y="49"/>
                  </a:lnTo>
                  <a:lnTo>
                    <a:pt x="2034" y="46"/>
                  </a:lnTo>
                  <a:lnTo>
                    <a:pt x="2045" y="42"/>
                  </a:lnTo>
                  <a:lnTo>
                    <a:pt x="2056" y="39"/>
                  </a:lnTo>
                  <a:lnTo>
                    <a:pt x="2066" y="35"/>
                  </a:lnTo>
                  <a:lnTo>
                    <a:pt x="2076" y="32"/>
                  </a:lnTo>
                  <a:lnTo>
                    <a:pt x="2086" y="29"/>
                  </a:lnTo>
                  <a:lnTo>
                    <a:pt x="2096" y="26"/>
                  </a:lnTo>
                  <a:lnTo>
                    <a:pt x="2104" y="24"/>
                  </a:lnTo>
                  <a:lnTo>
                    <a:pt x="2113" y="22"/>
                  </a:lnTo>
                  <a:lnTo>
                    <a:pt x="2121" y="21"/>
                  </a:lnTo>
                  <a:lnTo>
                    <a:pt x="2128" y="20"/>
                  </a:lnTo>
                  <a:lnTo>
                    <a:pt x="2138" y="20"/>
                  </a:lnTo>
                  <a:lnTo>
                    <a:pt x="2148" y="21"/>
                  </a:lnTo>
                  <a:lnTo>
                    <a:pt x="2157" y="23"/>
                  </a:lnTo>
                  <a:lnTo>
                    <a:pt x="2166" y="25"/>
                  </a:lnTo>
                  <a:lnTo>
                    <a:pt x="2175" y="28"/>
                  </a:lnTo>
                  <a:lnTo>
                    <a:pt x="2184" y="31"/>
                  </a:lnTo>
                  <a:lnTo>
                    <a:pt x="2193" y="35"/>
                  </a:lnTo>
                  <a:lnTo>
                    <a:pt x="2202" y="38"/>
                  </a:lnTo>
                  <a:lnTo>
                    <a:pt x="2211" y="42"/>
                  </a:lnTo>
                  <a:lnTo>
                    <a:pt x="2220" y="46"/>
                  </a:lnTo>
                  <a:lnTo>
                    <a:pt x="2229" y="48"/>
                  </a:lnTo>
                  <a:lnTo>
                    <a:pt x="2238" y="51"/>
                  </a:lnTo>
                  <a:lnTo>
                    <a:pt x="2248" y="54"/>
                  </a:lnTo>
                  <a:lnTo>
                    <a:pt x="2258" y="55"/>
                  </a:lnTo>
                  <a:lnTo>
                    <a:pt x="2268" y="57"/>
                  </a:lnTo>
                  <a:lnTo>
                    <a:pt x="2279" y="57"/>
                  </a:lnTo>
                  <a:lnTo>
                    <a:pt x="2291" y="57"/>
                  </a:lnTo>
                  <a:lnTo>
                    <a:pt x="2303" y="55"/>
                  </a:lnTo>
                  <a:lnTo>
                    <a:pt x="2316" y="53"/>
                  </a:lnTo>
                  <a:lnTo>
                    <a:pt x="2329" y="50"/>
                  </a:lnTo>
                  <a:lnTo>
                    <a:pt x="2341" y="47"/>
                  </a:lnTo>
                  <a:lnTo>
                    <a:pt x="2353" y="43"/>
                  </a:lnTo>
                  <a:lnTo>
                    <a:pt x="2366" y="39"/>
                  </a:lnTo>
                  <a:lnTo>
                    <a:pt x="2377" y="35"/>
                  </a:lnTo>
                  <a:lnTo>
                    <a:pt x="2387" y="33"/>
                  </a:lnTo>
                  <a:lnTo>
                    <a:pt x="2396" y="29"/>
                  </a:lnTo>
                  <a:lnTo>
                    <a:pt x="2405" y="27"/>
                  </a:lnTo>
                  <a:lnTo>
                    <a:pt x="2413" y="24"/>
                  </a:lnTo>
                  <a:lnTo>
                    <a:pt x="2421" y="22"/>
                  </a:lnTo>
                  <a:lnTo>
                    <a:pt x="2429" y="21"/>
                  </a:lnTo>
                  <a:lnTo>
                    <a:pt x="2436" y="20"/>
                  </a:lnTo>
                  <a:lnTo>
                    <a:pt x="2442" y="20"/>
                  </a:lnTo>
                  <a:lnTo>
                    <a:pt x="2443" y="0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6" name="Freeform 19"/>
            <p:cNvSpPr>
              <a:spLocks/>
            </p:cNvSpPr>
            <p:nvPr/>
          </p:nvSpPr>
          <p:spPr bwMode="auto">
            <a:xfrm>
              <a:off x="789" y="167"/>
              <a:ext cx="2444" cy="62"/>
            </a:xfrm>
            <a:custGeom>
              <a:avLst/>
              <a:gdLst>
                <a:gd name="T0" fmla="*/ 2387 w 2444"/>
                <a:gd name="T1" fmla="*/ 12 h 62"/>
                <a:gd name="T2" fmla="*/ 2279 w 2444"/>
                <a:gd name="T3" fmla="*/ 37 h 62"/>
                <a:gd name="T4" fmla="*/ 2193 w 2444"/>
                <a:gd name="T5" fmla="*/ 16 h 62"/>
                <a:gd name="T6" fmla="*/ 2114 w 2444"/>
                <a:gd name="T7" fmla="*/ 2 h 62"/>
                <a:gd name="T8" fmla="*/ 2024 w 2444"/>
                <a:gd name="T9" fmla="*/ 29 h 62"/>
                <a:gd name="T10" fmla="*/ 1929 w 2444"/>
                <a:gd name="T11" fmla="*/ 33 h 62"/>
                <a:gd name="T12" fmla="*/ 1848 w 2444"/>
                <a:gd name="T13" fmla="*/ 6 h 62"/>
                <a:gd name="T14" fmla="*/ 1800 w 2444"/>
                <a:gd name="T15" fmla="*/ 3 h 62"/>
                <a:gd name="T16" fmla="*/ 1740 w 2444"/>
                <a:gd name="T17" fmla="*/ 20 h 62"/>
                <a:gd name="T18" fmla="*/ 1670 w 2444"/>
                <a:gd name="T19" fmla="*/ 38 h 62"/>
                <a:gd name="T20" fmla="*/ 1586 w 2444"/>
                <a:gd name="T21" fmla="*/ 23 h 62"/>
                <a:gd name="T22" fmla="*/ 1505 w 2444"/>
                <a:gd name="T23" fmla="*/ 2 h 62"/>
                <a:gd name="T24" fmla="*/ 1441 w 2444"/>
                <a:gd name="T25" fmla="*/ 16 h 62"/>
                <a:gd name="T26" fmla="*/ 1339 w 2444"/>
                <a:gd name="T27" fmla="*/ 39 h 62"/>
                <a:gd name="T28" fmla="*/ 1253 w 2444"/>
                <a:gd name="T29" fmla="*/ 19 h 62"/>
                <a:gd name="T30" fmla="*/ 1173 w 2444"/>
                <a:gd name="T31" fmla="*/ 3 h 62"/>
                <a:gd name="T32" fmla="*/ 1081 w 2444"/>
                <a:gd name="T33" fmla="*/ 31 h 62"/>
                <a:gd name="T34" fmla="*/ 984 w 2444"/>
                <a:gd name="T35" fmla="*/ 34 h 62"/>
                <a:gd name="T36" fmla="*/ 902 w 2444"/>
                <a:gd name="T37" fmla="*/ 7 h 62"/>
                <a:gd name="T38" fmla="*/ 821 w 2444"/>
                <a:gd name="T39" fmla="*/ 14 h 62"/>
                <a:gd name="T40" fmla="*/ 721 w 2444"/>
                <a:gd name="T41" fmla="*/ 40 h 62"/>
                <a:gd name="T42" fmla="*/ 632 w 2444"/>
                <a:gd name="T43" fmla="*/ 22 h 62"/>
                <a:gd name="T44" fmla="*/ 558 w 2444"/>
                <a:gd name="T45" fmla="*/ 4 h 62"/>
                <a:gd name="T46" fmla="*/ 507 w 2444"/>
                <a:gd name="T47" fmla="*/ 15 h 62"/>
                <a:gd name="T48" fmla="*/ 405 w 2444"/>
                <a:gd name="T49" fmla="*/ 41 h 62"/>
                <a:gd name="T50" fmla="*/ 317 w 2444"/>
                <a:gd name="T51" fmla="*/ 24 h 62"/>
                <a:gd name="T52" fmla="*/ 236 w 2444"/>
                <a:gd name="T53" fmla="*/ 5 h 62"/>
                <a:gd name="T54" fmla="*/ 147 w 2444"/>
                <a:gd name="T55" fmla="*/ 30 h 62"/>
                <a:gd name="T56" fmla="*/ 48 w 2444"/>
                <a:gd name="T57" fmla="*/ 39 h 62"/>
                <a:gd name="T58" fmla="*/ 0 w 2444"/>
                <a:gd name="T59" fmla="*/ 42 h 62"/>
                <a:gd name="T60" fmla="*/ 90 w 2444"/>
                <a:gd name="T61" fmla="*/ 60 h 62"/>
                <a:gd name="T62" fmla="*/ 190 w 2444"/>
                <a:gd name="T63" fmla="*/ 35 h 62"/>
                <a:gd name="T64" fmla="*/ 272 w 2444"/>
                <a:gd name="T65" fmla="*/ 27 h 62"/>
                <a:gd name="T66" fmla="*/ 354 w 2444"/>
                <a:gd name="T67" fmla="*/ 54 h 62"/>
                <a:gd name="T68" fmla="*/ 451 w 2444"/>
                <a:gd name="T69" fmla="*/ 51 h 62"/>
                <a:gd name="T70" fmla="*/ 542 w 2444"/>
                <a:gd name="T71" fmla="*/ 24 h 62"/>
                <a:gd name="T72" fmla="*/ 589 w 2444"/>
                <a:gd name="T73" fmla="*/ 28 h 62"/>
                <a:gd name="T74" fmla="*/ 670 w 2444"/>
                <a:gd name="T75" fmla="*/ 55 h 62"/>
                <a:gd name="T76" fmla="*/ 767 w 2444"/>
                <a:gd name="T77" fmla="*/ 51 h 62"/>
                <a:gd name="T78" fmla="*/ 859 w 2444"/>
                <a:gd name="T79" fmla="*/ 24 h 62"/>
                <a:gd name="T80" fmla="*/ 938 w 2444"/>
                <a:gd name="T81" fmla="*/ 37 h 62"/>
                <a:gd name="T82" fmla="*/ 1025 w 2444"/>
                <a:gd name="T83" fmla="*/ 59 h 62"/>
                <a:gd name="T84" fmla="*/ 1125 w 2444"/>
                <a:gd name="T85" fmla="*/ 37 h 62"/>
                <a:gd name="T86" fmla="*/ 1208 w 2444"/>
                <a:gd name="T87" fmla="*/ 23 h 62"/>
                <a:gd name="T88" fmla="*/ 1290 w 2444"/>
                <a:gd name="T89" fmla="*/ 50 h 62"/>
                <a:gd name="T90" fmla="*/ 1384 w 2444"/>
                <a:gd name="T91" fmla="*/ 52 h 62"/>
                <a:gd name="T92" fmla="*/ 1478 w 2444"/>
                <a:gd name="T93" fmla="*/ 24 h 62"/>
                <a:gd name="T94" fmla="*/ 1525 w 2444"/>
                <a:gd name="T95" fmla="*/ 24 h 62"/>
                <a:gd name="T96" fmla="*/ 1605 w 2444"/>
                <a:gd name="T97" fmla="*/ 50 h 62"/>
                <a:gd name="T98" fmla="*/ 1686 w 2444"/>
                <a:gd name="T99" fmla="*/ 54 h 62"/>
                <a:gd name="T100" fmla="*/ 1756 w 2444"/>
                <a:gd name="T101" fmla="*/ 35 h 62"/>
                <a:gd name="T102" fmla="*/ 1810 w 2444"/>
                <a:gd name="T103" fmla="*/ 21 h 62"/>
                <a:gd name="T104" fmla="*/ 1883 w 2444"/>
                <a:gd name="T105" fmla="*/ 35 h 62"/>
                <a:gd name="T106" fmla="*/ 1970 w 2444"/>
                <a:gd name="T107" fmla="*/ 57 h 62"/>
                <a:gd name="T108" fmla="*/ 2067 w 2444"/>
                <a:gd name="T109" fmla="*/ 35 h 62"/>
                <a:gd name="T110" fmla="*/ 2148 w 2444"/>
                <a:gd name="T111" fmla="*/ 21 h 62"/>
                <a:gd name="T112" fmla="*/ 2230 w 2444"/>
                <a:gd name="T113" fmla="*/ 48 h 62"/>
                <a:gd name="T114" fmla="*/ 2329 w 2444"/>
                <a:gd name="T115" fmla="*/ 49 h 62"/>
                <a:gd name="T116" fmla="*/ 2422 w 2444"/>
                <a:gd name="T117" fmla="*/ 22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44" h="62">
                  <a:moveTo>
                    <a:pt x="2443" y="0"/>
                  </a:moveTo>
                  <a:lnTo>
                    <a:pt x="2443" y="0"/>
                  </a:lnTo>
                  <a:lnTo>
                    <a:pt x="2437" y="0"/>
                  </a:lnTo>
                  <a:lnTo>
                    <a:pt x="2429" y="1"/>
                  </a:lnTo>
                  <a:lnTo>
                    <a:pt x="2422" y="2"/>
                  </a:lnTo>
                  <a:lnTo>
                    <a:pt x="2414" y="4"/>
                  </a:lnTo>
                  <a:lnTo>
                    <a:pt x="2405" y="7"/>
                  </a:lnTo>
                  <a:lnTo>
                    <a:pt x="2396" y="9"/>
                  </a:lnTo>
                  <a:lnTo>
                    <a:pt x="2387" y="12"/>
                  </a:lnTo>
                  <a:lnTo>
                    <a:pt x="2378" y="15"/>
                  </a:lnTo>
                  <a:lnTo>
                    <a:pt x="2366" y="19"/>
                  </a:lnTo>
                  <a:lnTo>
                    <a:pt x="2353" y="23"/>
                  </a:lnTo>
                  <a:lnTo>
                    <a:pt x="2341" y="27"/>
                  </a:lnTo>
                  <a:lnTo>
                    <a:pt x="2329" y="30"/>
                  </a:lnTo>
                  <a:lnTo>
                    <a:pt x="2316" y="33"/>
                  </a:lnTo>
                  <a:lnTo>
                    <a:pt x="2304" y="35"/>
                  </a:lnTo>
                  <a:lnTo>
                    <a:pt x="2292" y="37"/>
                  </a:lnTo>
                  <a:lnTo>
                    <a:pt x="2279" y="37"/>
                  </a:lnTo>
                  <a:lnTo>
                    <a:pt x="2268" y="37"/>
                  </a:lnTo>
                  <a:lnTo>
                    <a:pt x="2259" y="36"/>
                  </a:lnTo>
                  <a:lnTo>
                    <a:pt x="2248" y="34"/>
                  </a:lnTo>
                  <a:lnTo>
                    <a:pt x="2239" y="31"/>
                  </a:lnTo>
                  <a:lnTo>
                    <a:pt x="2230" y="29"/>
                  </a:lnTo>
                  <a:lnTo>
                    <a:pt x="2220" y="26"/>
                  </a:lnTo>
                  <a:lnTo>
                    <a:pt x="2211" y="22"/>
                  </a:lnTo>
                  <a:lnTo>
                    <a:pt x="2202" y="19"/>
                  </a:lnTo>
                  <a:lnTo>
                    <a:pt x="2193" y="16"/>
                  </a:lnTo>
                  <a:lnTo>
                    <a:pt x="2184" y="12"/>
                  </a:lnTo>
                  <a:lnTo>
                    <a:pt x="2175" y="9"/>
                  </a:lnTo>
                  <a:lnTo>
                    <a:pt x="2167" y="7"/>
                  </a:lnTo>
                  <a:lnTo>
                    <a:pt x="2157" y="4"/>
                  </a:lnTo>
                  <a:lnTo>
                    <a:pt x="2148" y="2"/>
                  </a:lnTo>
                  <a:lnTo>
                    <a:pt x="2138" y="1"/>
                  </a:lnTo>
                  <a:lnTo>
                    <a:pt x="2129" y="1"/>
                  </a:lnTo>
                  <a:lnTo>
                    <a:pt x="2122" y="1"/>
                  </a:lnTo>
                  <a:lnTo>
                    <a:pt x="2114" y="2"/>
                  </a:lnTo>
                  <a:lnTo>
                    <a:pt x="2105" y="4"/>
                  </a:lnTo>
                  <a:lnTo>
                    <a:pt x="2097" y="7"/>
                  </a:lnTo>
                  <a:lnTo>
                    <a:pt x="2087" y="9"/>
                  </a:lnTo>
                  <a:lnTo>
                    <a:pt x="2077" y="12"/>
                  </a:lnTo>
                  <a:lnTo>
                    <a:pt x="2067" y="16"/>
                  </a:lnTo>
                  <a:lnTo>
                    <a:pt x="2056" y="19"/>
                  </a:lnTo>
                  <a:lnTo>
                    <a:pt x="2046" y="23"/>
                  </a:lnTo>
                  <a:lnTo>
                    <a:pt x="2035" y="26"/>
                  </a:lnTo>
                  <a:lnTo>
                    <a:pt x="2024" y="29"/>
                  </a:lnTo>
                  <a:lnTo>
                    <a:pt x="2013" y="32"/>
                  </a:lnTo>
                  <a:lnTo>
                    <a:pt x="2002" y="34"/>
                  </a:lnTo>
                  <a:lnTo>
                    <a:pt x="1991" y="36"/>
                  </a:lnTo>
                  <a:lnTo>
                    <a:pt x="1981" y="37"/>
                  </a:lnTo>
                  <a:lnTo>
                    <a:pt x="1970" y="38"/>
                  </a:lnTo>
                  <a:lnTo>
                    <a:pt x="1959" y="38"/>
                  </a:lnTo>
                  <a:lnTo>
                    <a:pt x="1949" y="37"/>
                  </a:lnTo>
                  <a:lnTo>
                    <a:pt x="1939" y="35"/>
                  </a:lnTo>
                  <a:lnTo>
                    <a:pt x="1929" y="33"/>
                  </a:lnTo>
                  <a:lnTo>
                    <a:pt x="1920" y="30"/>
                  </a:lnTo>
                  <a:lnTo>
                    <a:pt x="1910" y="27"/>
                  </a:lnTo>
                  <a:lnTo>
                    <a:pt x="1901" y="24"/>
                  </a:lnTo>
                  <a:lnTo>
                    <a:pt x="1892" y="21"/>
                  </a:lnTo>
                  <a:lnTo>
                    <a:pt x="1883" y="18"/>
                  </a:lnTo>
                  <a:lnTo>
                    <a:pt x="1874" y="14"/>
                  </a:lnTo>
                  <a:lnTo>
                    <a:pt x="1866" y="11"/>
                  </a:lnTo>
                  <a:lnTo>
                    <a:pt x="1857" y="9"/>
                  </a:lnTo>
                  <a:lnTo>
                    <a:pt x="1848" y="6"/>
                  </a:lnTo>
                  <a:lnTo>
                    <a:pt x="1838" y="3"/>
                  </a:lnTo>
                  <a:lnTo>
                    <a:pt x="1829" y="2"/>
                  </a:lnTo>
                  <a:lnTo>
                    <a:pt x="1819" y="1"/>
                  </a:lnTo>
                  <a:lnTo>
                    <a:pt x="1815" y="1"/>
                  </a:lnTo>
                  <a:lnTo>
                    <a:pt x="1810" y="1"/>
                  </a:lnTo>
                  <a:lnTo>
                    <a:pt x="1805" y="2"/>
                  </a:lnTo>
                  <a:lnTo>
                    <a:pt x="1800" y="3"/>
                  </a:lnTo>
                  <a:lnTo>
                    <a:pt x="1795" y="4"/>
                  </a:lnTo>
                  <a:lnTo>
                    <a:pt x="1789" y="5"/>
                  </a:lnTo>
                  <a:lnTo>
                    <a:pt x="1783" y="7"/>
                  </a:lnTo>
                  <a:lnTo>
                    <a:pt x="1777" y="9"/>
                  </a:lnTo>
                  <a:lnTo>
                    <a:pt x="1770" y="11"/>
                  </a:lnTo>
                  <a:lnTo>
                    <a:pt x="1763" y="13"/>
                  </a:lnTo>
                  <a:lnTo>
                    <a:pt x="1755" y="16"/>
                  </a:lnTo>
                  <a:lnTo>
                    <a:pt x="1748" y="18"/>
                  </a:lnTo>
                  <a:lnTo>
                    <a:pt x="1740" y="20"/>
                  </a:lnTo>
                  <a:lnTo>
                    <a:pt x="1733" y="23"/>
                  </a:lnTo>
                  <a:lnTo>
                    <a:pt x="1725" y="26"/>
                  </a:lnTo>
                  <a:lnTo>
                    <a:pt x="1717" y="28"/>
                  </a:lnTo>
                  <a:lnTo>
                    <a:pt x="1709" y="30"/>
                  </a:lnTo>
                  <a:lnTo>
                    <a:pt x="1701" y="32"/>
                  </a:lnTo>
                  <a:lnTo>
                    <a:pt x="1693" y="34"/>
                  </a:lnTo>
                  <a:lnTo>
                    <a:pt x="1685" y="35"/>
                  </a:lnTo>
                  <a:lnTo>
                    <a:pt x="1678" y="37"/>
                  </a:lnTo>
                  <a:lnTo>
                    <a:pt x="1670" y="38"/>
                  </a:lnTo>
                  <a:lnTo>
                    <a:pt x="1662" y="38"/>
                  </a:lnTo>
                  <a:lnTo>
                    <a:pt x="1655" y="38"/>
                  </a:lnTo>
                  <a:lnTo>
                    <a:pt x="1644" y="38"/>
                  </a:lnTo>
                  <a:lnTo>
                    <a:pt x="1634" y="37"/>
                  </a:lnTo>
                  <a:lnTo>
                    <a:pt x="1624" y="35"/>
                  </a:lnTo>
                  <a:lnTo>
                    <a:pt x="1614" y="33"/>
                  </a:lnTo>
                  <a:lnTo>
                    <a:pt x="1605" y="30"/>
                  </a:lnTo>
                  <a:lnTo>
                    <a:pt x="1596" y="27"/>
                  </a:lnTo>
                  <a:lnTo>
                    <a:pt x="1586" y="23"/>
                  </a:lnTo>
                  <a:lnTo>
                    <a:pt x="1577" y="20"/>
                  </a:lnTo>
                  <a:lnTo>
                    <a:pt x="1569" y="17"/>
                  </a:lnTo>
                  <a:lnTo>
                    <a:pt x="1559" y="13"/>
                  </a:lnTo>
                  <a:lnTo>
                    <a:pt x="1551" y="10"/>
                  </a:lnTo>
                  <a:lnTo>
                    <a:pt x="1542" y="8"/>
                  </a:lnTo>
                  <a:lnTo>
                    <a:pt x="1533" y="5"/>
                  </a:lnTo>
                  <a:lnTo>
                    <a:pt x="1523" y="3"/>
                  </a:lnTo>
                  <a:lnTo>
                    <a:pt x="1514" y="2"/>
                  </a:lnTo>
                  <a:lnTo>
                    <a:pt x="1505" y="2"/>
                  </a:lnTo>
                  <a:lnTo>
                    <a:pt x="1504" y="2"/>
                  </a:lnTo>
                  <a:lnTo>
                    <a:pt x="1505" y="2"/>
                  </a:lnTo>
                  <a:lnTo>
                    <a:pt x="1497" y="2"/>
                  </a:lnTo>
                  <a:lnTo>
                    <a:pt x="1489" y="3"/>
                  </a:lnTo>
                  <a:lnTo>
                    <a:pt x="1481" y="5"/>
                  </a:lnTo>
                  <a:lnTo>
                    <a:pt x="1471" y="7"/>
                  </a:lnTo>
                  <a:lnTo>
                    <a:pt x="1462" y="9"/>
                  </a:lnTo>
                  <a:lnTo>
                    <a:pt x="1452" y="13"/>
                  </a:lnTo>
                  <a:lnTo>
                    <a:pt x="1441" y="16"/>
                  </a:lnTo>
                  <a:lnTo>
                    <a:pt x="1430" y="19"/>
                  </a:lnTo>
                  <a:lnTo>
                    <a:pt x="1418" y="23"/>
                  </a:lnTo>
                  <a:lnTo>
                    <a:pt x="1407" y="27"/>
                  </a:lnTo>
                  <a:lnTo>
                    <a:pt x="1396" y="30"/>
                  </a:lnTo>
                  <a:lnTo>
                    <a:pt x="1384" y="33"/>
                  </a:lnTo>
                  <a:lnTo>
                    <a:pt x="1373" y="35"/>
                  </a:lnTo>
                  <a:lnTo>
                    <a:pt x="1362" y="37"/>
                  </a:lnTo>
                  <a:lnTo>
                    <a:pt x="1350" y="38"/>
                  </a:lnTo>
                  <a:lnTo>
                    <a:pt x="1339" y="39"/>
                  </a:lnTo>
                  <a:lnTo>
                    <a:pt x="1328" y="39"/>
                  </a:lnTo>
                  <a:lnTo>
                    <a:pt x="1319" y="38"/>
                  </a:lnTo>
                  <a:lnTo>
                    <a:pt x="1308" y="36"/>
                  </a:lnTo>
                  <a:lnTo>
                    <a:pt x="1299" y="34"/>
                  </a:lnTo>
                  <a:lnTo>
                    <a:pt x="1290" y="31"/>
                  </a:lnTo>
                  <a:lnTo>
                    <a:pt x="1280" y="28"/>
                  </a:lnTo>
                  <a:lnTo>
                    <a:pt x="1271" y="26"/>
                  </a:lnTo>
                  <a:lnTo>
                    <a:pt x="1262" y="22"/>
                  </a:lnTo>
                  <a:lnTo>
                    <a:pt x="1253" y="19"/>
                  </a:lnTo>
                  <a:lnTo>
                    <a:pt x="1244" y="16"/>
                  </a:lnTo>
                  <a:lnTo>
                    <a:pt x="1235" y="12"/>
                  </a:lnTo>
                  <a:lnTo>
                    <a:pt x="1226" y="10"/>
                  </a:lnTo>
                  <a:lnTo>
                    <a:pt x="1217" y="7"/>
                  </a:lnTo>
                  <a:lnTo>
                    <a:pt x="1208" y="5"/>
                  </a:lnTo>
                  <a:lnTo>
                    <a:pt x="1198" y="3"/>
                  </a:lnTo>
                  <a:lnTo>
                    <a:pt x="1188" y="2"/>
                  </a:lnTo>
                  <a:lnTo>
                    <a:pt x="1181" y="2"/>
                  </a:lnTo>
                  <a:lnTo>
                    <a:pt x="1173" y="3"/>
                  </a:lnTo>
                  <a:lnTo>
                    <a:pt x="1164" y="5"/>
                  </a:lnTo>
                  <a:lnTo>
                    <a:pt x="1155" y="8"/>
                  </a:lnTo>
                  <a:lnTo>
                    <a:pt x="1145" y="10"/>
                  </a:lnTo>
                  <a:lnTo>
                    <a:pt x="1136" y="13"/>
                  </a:lnTo>
                  <a:lnTo>
                    <a:pt x="1125" y="17"/>
                  </a:lnTo>
                  <a:lnTo>
                    <a:pt x="1114" y="20"/>
                  </a:lnTo>
                  <a:lnTo>
                    <a:pt x="1104" y="24"/>
                  </a:lnTo>
                  <a:lnTo>
                    <a:pt x="1092" y="27"/>
                  </a:lnTo>
                  <a:lnTo>
                    <a:pt x="1081" y="31"/>
                  </a:lnTo>
                  <a:lnTo>
                    <a:pt x="1070" y="34"/>
                  </a:lnTo>
                  <a:lnTo>
                    <a:pt x="1058" y="36"/>
                  </a:lnTo>
                  <a:lnTo>
                    <a:pt x="1047" y="38"/>
                  </a:lnTo>
                  <a:lnTo>
                    <a:pt x="1036" y="39"/>
                  </a:lnTo>
                  <a:lnTo>
                    <a:pt x="1025" y="40"/>
                  </a:lnTo>
                  <a:lnTo>
                    <a:pt x="1014" y="39"/>
                  </a:lnTo>
                  <a:lnTo>
                    <a:pt x="1004" y="39"/>
                  </a:lnTo>
                  <a:lnTo>
                    <a:pt x="993" y="37"/>
                  </a:lnTo>
                  <a:lnTo>
                    <a:pt x="984" y="34"/>
                  </a:lnTo>
                  <a:lnTo>
                    <a:pt x="975" y="32"/>
                  </a:lnTo>
                  <a:lnTo>
                    <a:pt x="965" y="28"/>
                  </a:lnTo>
                  <a:lnTo>
                    <a:pt x="956" y="25"/>
                  </a:lnTo>
                  <a:lnTo>
                    <a:pt x="947" y="22"/>
                  </a:lnTo>
                  <a:lnTo>
                    <a:pt x="938" y="19"/>
                  </a:lnTo>
                  <a:lnTo>
                    <a:pt x="929" y="15"/>
                  </a:lnTo>
                  <a:lnTo>
                    <a:pt x="921" y="12"/>
                  </a:lnTo>
                  <a:lnTo>
                    <a:pt x="912" y="9"/>
                  </a:lnTo>
                  <a:lnTo>
                    <a:pt x="902" y="7"/>
                  </a:lnTo>
                  <a:lnTo>
                    <a:pt x="893" y="5"/>
                  </a:lnTo>
                  <a:lnTo>
                    <a:pt x="884" y="4"/>
                  </a:lnTo>
                  <a:lnTo>
                    <a:pt x="874" y="3"/>
                  </a:lnTo>
                  <a:lnTo>
                    <a:pt x="867" y="3"/>
                  </a:lnTo>
                  <a:lnTo>
                    <a:pt x="859" y="5"/>
                  </a:lnTo>
                  <a:lnTo>
                    <a:pt x="850" y="7"/>
                  </a:lnTo>
                  <a:lnTo>
                    <a:pt x="841" y="9"/>
                  </a:lnTo>
                  <a:lnTo>
                    <a:pt x="831" y="11"/>
                  </a:lnTo>
                  <a:lnTo>
                    <a:pt x="821" y="14"/>
                  </a:lnTo>
                  <a:lnTo>
                    <a:pt x="810" y="18"/>
                  </a:lnTo>
                  <a:lnTo>
                    <a:pt x="800" y="21"/>
                  </a:lnTo>
                  <a:lnTo>
                    <a:pt x="789" y="25"/>
                  </a:lnTo>
                  <a:lnTo>
                    <a:pt x="778" y="28"/>
                  </a:lnTo>
                  <a:lnTo>
                    <a:pt x="766" y="31"/>
                  </a:lnTo>
                  <a:lnTo>
                    <a:pt x="755" y="34"/>
                  </a:lnTo>
                  <a:lnTo>
                    <a:pt x="743" y="37"/>
                  </a:lnTo>
                  <a:lnTo>
                    <a:pt x="732" y="39"/>
                  </a:lnTo>
                  <a:lnTo>
                    <a:pt x="721" y="40"/>
                  </a:lnTo>
                  <a:lnTo>
                    <a:pt x="710" y="41"/>
                  </a:lnTo>
                  <a:lnTo>
                    <a:pt x="699" y="40"/>
                  </a:lnTo>
                  <a:lnTo>
                    <a:pt x="689" y="39"/>
                  </a:lnTo>
                  <a:lnTo>
                    <a:pt x="679" y="37"/>
                  </a:lnTo>
                  <a:lnTo>
                    <a:pt x="669" y="35"/>
                  </a:lnTo>
                  <a:lnTo>
                    <a:pt x="660" y="33"/>
                  </a:lnTo>
                  <a:lnTo>
                    <a:pt x="651" y="29"/>
                  </a:lnTo>
                  <a:lnTo>
                    <a:pt x="641" y="26"/>
                  </a:lnTo>
                  <a:lnTo>
                    <a:pt x="632" y="22"/>
                  </a:lnTo>
                  <a:lnTo>
                    <a:pt x="624" y="19"/>
                  </a:lnTo>
                  <a:lnTo>
                    <a:pt x="614" y="16"/>
                  </a:lnTo>
                  <a:lnTo>
                    <a:pt x="606" y="12"/>
                  </a:lnTo>
                  <a:lnTo>
                    <a:pt x="597" y="10"/>
                  </a:lnTo>
                  <a:lnTo>
                    <a:pt x="587" y="8"/>
                  </a:lnTo>
                  <a:lnTo>
                    <a:pt x="578" y="5"/>
                  </a:lnTo>
                  <a:lnTo>
                    <a:pt x="569" y="5"/>
                  </a:lnTo>
                  <a:lnTo>
                    <a:pt x="559" y="4"/>
                  </a:lnTo>
                  <a:lnTo>
                    <a:pt x="558" y="4"/>
                  </a:lnTo>
                  <a:lnTo>
                    <a:pt x="559" y="4"/>
                  </a:lnTo>
                  <a:lnTo>
                    <a:pt x="560" y="4"/>
                  </a:lnTo>
                  <a:lnTo>
                    <a:pt x="559" y="4"/>
                  </a:lnTo>
                  <a:lnTo>
                    <a:pt x="552" y="4"/>
                  </a:lnTo>
                  <a:lnTo>
                    <a:pt x="544" y="5"/>
                  </a:lnTo>
                  <a:lnTo>
                    <a:pt x="536" y="7"/>
                  </a:lnTo>
                  <a:lnTo>
                    <a:pt x="526" y="9"/>
                  </a:lnTo>
                  <a:lnTo>
                    <a:pt x="517" y="12"/>
                  </a:lnTo>
                  <a:lnTo>
                    <a:pt x="507" y="15"/>
                  </a:lnTo>
                  <a:lnTo>
                    <a:pt x="496" y="18"/>
                  </a:lnTo>
                  <a:lnTo>
                    <a:pt x="485" y="22"/>
                  </a:lnTo>
                  <a:lnTo>
                    <a:pt x="473" y="26"/>
                  </a:lnTo>
                  <a:lnTo>
                    <a:pt x="462" y="29"/>
                  </a:lnTo>
                  <a:lnTo>
                    <a:pt x="451" y="32"/>
                  </a:lnTo>
                  <a:lnTo>
                    <a:pt x="439" y="35"/>
                  </a:lnTo>
                  <a:lnTo>
                    <a:pt x="428" y="37"/>
                  </a:lnTo>
                  <a:lnTo>
                    <a:pt x="417" y="39"/>
                  </a:lnTo>
                  <a:lnTo>
                    <a:pt x="405" y="41"/>
                  </a:lnTo>
                  <a:lnTo>
                    <a:pt x="395" y="41"/>
                  </a:lnTo>
                  <a:lnTo>
                    <a:pt x="383" y="41"/>
                  </a:lnTo>
                  <a:lnTo>
                    <a:pt x="374" y="40"/>
                  </a:lnTo>
                  <a:lnTo>
                    <a:pt x="363" y="38"/>
                  </a:lnTo>
                  <a:lnTo>
                    <a:pt x="354" y="36"/>
                  </a:lnTo>
                  <a:lnTo>
                    <a:pt x="345" y="34"/>
                  </a:lnTo>
                  <a:lnTo>
                    <a:pt x="335" y="31"/>
                  </a:lnTo>
                  <a:lnTo>
                    <a:pt x="326" y="28"/>
                  </a:lnTo>
                  <a:lnTo>
                    <a:pt x="317" y="24"/>
                  </a:lnTo>
                  <a:lnTo>
                    <a:pt x="308" y="21"/>
                  </a:lnTo>
                  <a:lnTo>
                    <a:pt x="299" y="18"/>
                  </a:lnTo>
                  <a:lnTo>
                    <a:pt x="290" y="14"/>
                  </a:lnTo>
                  <a:lnTo>
                    <a:pt x="281" y="12"/>
                  </a:lnTo>
                  <a:lnTo>
                    <a:pt x="272" y="9"/>
                  </a:lnTo>
                  <a:lnTo>
                    <a:pt x="263" y="7"/>
                  </a:lnTo>
                  <a:lnTo>
                    <a:pt x="252" y="6"/>
                  </a:lnTo>
                  <a:lnTo>
                    <a:pt x="243" y="5"/>
                  </a:lnTo>
                  <a:lnTo>
                    <a:pt x="236" y="5"/>
                  </a:lnTo>
                  <a:lnTo>
                    <a:pt x="228" y="6"/>
                  </a:lnTo>
                  <a:lnTo>
                    <a:pt x="219" y="8"/>
                  </a:lnTo>
                  <a:lnTo>
                    <a:pt x="210" y="10"/>
                  </a:lnTo>
                  <a:lnTo>
                    <a:pt x="201" y="12"/>
                  </a:lnTo>
                  <a:lnTo>
                    <a:pt x="190" y="16"/>
                  </a:lnTo>
                  <a:lnTo>
                    <a:pt x="180" y="19"/>
                  </a:lnTo>
                  <a:lnTo>
                    <a:pt x="169" y="22"/>
                  </a:lnTo>
                  <a:lnTo>
                    <a:pt x="159" y="26"/>
                  </a:lnTo>
                  <a:lnTo>
                    <a:pt x="147" y="30"/>
                  </a:lnTo>
                  <a:lnTo>
                    <a:pt x="136" y="33"/>
                  </a:lnTo>
                  <a:lnTo>
                    <a:pt x="124" y="35"/>
                  </a:lnTo>
                  <a:lnTo>
                    <a:pt x="113" y="38"/>
                  </a:lnTo>
                  <a:lnTo>
                    <a:pt x="102" y="40"/>
                  </a:lnTo>
                  <a:lnTo>
                    <a:pt x="90" y="41"/>
                  </a:lnTo>
                  <a:lnTo>
                    <a:pt x="80" y="42"/>
                  </a:lnTo>
                  <a:lnTo>
                    <a:pt x="69" y="42"/>
                  </a:lnTo>
                  <a:lnTo>
                    <a:pt x="58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29" y="33"/>
                  </a:lnTo>
                  <a:lnTo>
                    <a:pt x="19" y="30"/>
                  </a:lnTo>
                  <a:lnTo>
                    <a:pt x="10" y="27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10" y="45"/>
                  </a:lnTo>
                  <a:lnTo>
                    <a:pt x="19" y="49"/>
                  </a:lnTo>
                  <a:lnTo>
                    <a:pt x="28" y="52"/>
                  </a:lnTo>
                  <a:lnTo>
                    <a:pt x="38" y="54"/>
                  </a:lnTo>
                  <a:lnTo>
                    <a:pt x="48" y="57"/>
                  </a:lnTo>
                  <a:lnTo>
                    <a:pt x="58" y="59"/>
                  </a:lnTo>
                  <a:lnTo>
                    <a:pt x="69" y="60"/>
                  </a:lnTo>
                  <a:lnTo>
                    <a:pt x="80" y="61"/>
                  </a:lnTo>
                  <a:lnTo>
                    <a:pt x="90" y="60"/>
                  </a:lnTo>
                  <a:lnTo>
                    <a:pt x="102" y="59"/>
                  </a:lnTo>
                  <a:lnTo>
                    <a:pt x="113" y="57"/>
                  </a:lnTo>
                  <a:lnTo>
                    <a:pt x="124" y="55"/>
                  </a:lnTo>
                  <a:lnTo>
                    <a:pt x="136" y="52"/>
                  </a:lnTo>
                  <a:lnTo>
                    <a:pt x="147" y="49"/>
                  </a:lnTo>
                  <a:lnTo>
                    <a:pt x="159" y="46"/>
                  </a:lnTo>
                  <a:lnTo>
                    <a:pt x="169" y="42"/>
                  </a:lnTo>
                  <a:lnTo>
                    <a:pt x="180" y="39"/>
                  </a:lnTo>
                  <a:lnTo>
                    <a:pt x="190" y="35"/>
                  </a:lnTo>
                  <a:lnTo>
                    <a:pt x="201" y="33"/>
                  </a:lnTo>
                  <a:lnTo>
                    <a:pt x="210" y="30"/>
                  </a:lnTo>
                  <a:lnTo>
                    <a:pt x="219" y="27"/>
                  </a:lnTo>
                  <a:lnTo>
                    <a:pt x="228" y="26"/>
                  </a:lnTo>
                  <a:lnTo>
                    <a:pt x="236" y="24"/>
                  </a:lnTo>
                  <a:lnTo>
                    <a:pt x="243" y="24"/>
                  </a:lnTo>
                  <a:lnTo>
                    <a:pt x="253" y="24"/>
                  </a:lnTo>
                  <a:lnTo>
                    <a:pt x="263" y="25"/>
                  </a:lnTo>
                  <a:lnTo>
                    <a:pt x="272" y="27"/>
                  </a:lnTo>
                  <a:lnTo>
                    <a:pt x="281" y="29"/>
                  </a:lnTo>
                  <a:lnTo>
                    <a:pt x="290" y="32"/>
                  </a:lnTo>
                  <a:lnTo>
                    <a:pt x="299" y="35"/>
                  </a:lnTo>
                  <a:lnTo>
                    <a:pt x="308" y="38"/>
                  </a:lnTo>
                  <a:lnTo>
                    <a:pt x="317" y="42"/>
                  </a:lnTo>
                  <a:lnTo>
                    <a:pt x="326" y="45"/>
                  </a:lnTo>
                  <a:lnTo>
                    <a:pt x="335" y="49"/>
                  </a:lnTo>
                  <a:lnTo>
                    <a:pt x="345" y="52"/>
                  </a:lnTo>
                  <a:lnTo>
                    <a:pt x="354" y="54"/>
                  </a:lnTo>
                  <a:lnTo>
                    <a:pt x="364" y="57"/>
                  </a:lnTo>
                  <a:lnTo>
                    <a:pt x="374" y="59"/>
                  </a:lnTo>
                  <a:lnTo>
                    <a:pt x="383" y="59"/>
                  </a:lnTo>
                  <a:lnTo>
                    <a:pt x="395" y="60"/>
                  </a:lnTo>
                  <a:lnTo>
                    <a:pt x="405" y="59"/>
                  </a:lnTo>
                  <a:lnTo>
                    <a:pt x="417" y="58"/>
                  </a:lnTo>
                  <a:lnTo>
                    <a:pt x="428" y="56"/>
                  </a:lnTo>
                  <a:lnTo>
                    <a:pt x="439" y="54"/>
                  </a:lnTo>
                  <a:lnTo>
                    <a:pt x="451" y="51"/>
                  </a:lnTo>
                  <a:lnTo>
                    <a:pt x="462" y="48"/>
                  </a:lnTo>
                  <a:lnTo>
                    <a:pt x="473" y="44"/>
                  </a:lnTo>
                  <a:lnTo>
                    <a:pt x="484" y="41"/>
                  </a:lnTo>
                  <a:lnTo>
                    <a:pt x="494" y="37"/>
                  </a:lnTo>
                  <a:lnTo>
                    <a:pt x="505" y="34"/>
                  </a:lnTo>
                  <a:lnTo>
                    <a:pt x="515" y="31"/>
                  </a:lnTo>
                  <a:lnTo>
                    <a:pt x="525" y="28"/>
                  </a:lnTo>
                  <a:lnTo>
                    <a:pt x="533" y="26"/>
                  </a:lnTo>
                  <a:lnTo>
                    <a:pt x="542" y="24"/>
                  </a:lnTo>
                  <a:lnTo>
                    <a:pt x="550" y="23"/>
                  </a:lnTo>
                  <a:lnTo>
                    <a:pt x="557" y="23"/>
                  </a:lnTo>
                  <a:lnTo>
                    <a:pt x="558" y="23"/>
                  </a:lnTo>
                  <a:lnTo>
                    <a:pt x="559" y="23"/>
                  </a:lnTo>
                  <a:lnTo>
                    <a:pt x="560" y="23"/>
                  </a:lnTo>
                  <a:lnTo>
                    <a:pt x="561" y="23"/>
                  </a:lnTo>
                  <a:lnTo>
                    <a:pt x="570" y="24"/>
                  </a:lnTo>
                  <a:lnTo>
                    <a:pt x="580" y="26"/>
                  </a:lnTo>
                  <a:lnTo>
                    <a:pt x="589" y="28"/>
                  </a:lnTo>
                  <a:lnTo>
                    <a:pt x="598" y="31"/>
                  </a:lnTo>
                  <a:lnTo>
                    <a:pt x="607" y="34"/>
                  </a:lnTo>
                  <a:lnTo>
                    <a:pt x="616" y="37"/>
                  </a:lnTo>
                  <a:lnTo>
                    <a:pt x="624" y="40"/>
                  </a:lnTo>
                  <a:lnTo>
                    <a:pt x="634" y="43"/>
                  </a:lnTo>
                  <a:lnTo>
                    <a:pt x="643" y="47"/>
                  </a:lnTo>
                  <a:lnTo>
                    <a:pt x="651" y="49"/>
                  </a:lnTo>
                  <a:lnTo>
                    <a:pt x="661" y="52"/>
                  </a:lnTo>
                  <a:lnTo>
                    <a:pt x="670" y="55"/>
                  </a:lnTo>
                  <a:lnTo>
                    <a:pt x="680" y="57"/>
                  </a:lnTo>
                  <a:lnTo>
                    <a:pt x="690" y="59"/>
                  </a:lnTo>
                  <a:lnTo>
                    <a:pt x="700" y="60"/>
                  </a:lnTo>
                  <a:lnTo>
                    <a:pt x="711" y="60"/>
                  </a:lnTo>
                  <a:lnTo>
                    <a:pt x="722" y="59"/>
                  </a:lnTo>
                  <a:lnTo>
                    <a:pt x="733" y="58"/>
                  </a:lnTo>
                  <a:lnTo>
                    <a:pt x="744" y="56"/>
                  </a:lnTo>
                  <a:lnTo>
                    <a:pt x="756" y="54"/>
                  </a:lnTo>
                  <a:lnTo>
                    <a:pt x="767" y="51"/>
                  </a:lnTo>
                  <a:lnTo>
                    <a:pt x="778" y="48"/>
                  </a:lnTo>
                  <a:lnTo>
                    <a:pt x="789" y="44"/>
                  </a:lnTo>
                  <a:lnTo>
                    <a:pt x="800" y="41"/>
                  </a:lnTo>
                  <a:lnTo>
                    <a:pt x="811" y="38"/>
                  </a:lnTo>
                  <a:lnTo>
                    <a:pt x="821" y="34"/>
                  </a:lnTo>
                  <a:lnTo>
                    <a:pt x="831" y="31"/>
                  </a:lnTo>
                  <a:lnTo>
                    <a:pt x="841" y="28"/>
                  </a:lnTo>
                  <a:lnTo>
                    <a:pt x="850" y="26"/>
                  </a:lnTo>
                  <a:lnTo>
                    <a:pt x="859" y="24"/>
                  </a:lnTo>
                  <a:lnTo>
                    <a:pt x="867" y="23"/>
                  </a:lnTo>
                  <a:lnTo>
                    <a:pt x="874" y="22"/>
                  </a:lnTo>
                  <a:lnTo>
                    <a:pt x="884" y="23"/>
                  </a:lnTo>
                  <a:lnTo>
                    <a:pt x="893" y="24"/>
                  </a:lnTo>
                  <a:lnTo>
                    <a:pt x="902" y="26"/>
                  </a:lnTo>
                  <a:lnTo>
                    <a:pt x="912" y="28"/>
                  </a:lnTo>
                  <a:lnTo>
                    <a:pt x="921" y="31"/>
                  </a:lnTo>
                  <a:lnTo>
                    <a:pt x="930" y="34"/>
                  </a:lnTo>
                  <a:lnTo>
                    <a:pt x="938" y="37"/>
                  </a:lnTo>
                  <a:lnTo>
                    <a:pt x="947" y="41"/>
                  </a:lnTo>
                  <a:lnTo>
                    <a:pt x="957" y="44"/>
                  </a:lnTo>
                  <a:lnTo>
                    <a:pt x="965" y="48"/>
                  </a:lnTo>
                  <a:lnTo>
                    <a:pt x="975" y="51"/>
                  </a:lnTo>
                  <a:lnTo>
                    <a:pt x="984" y="53"/>
                  </a:lnTo>
                  <a:lnTo>
                    <a:pt x="993" y="56"/>
                  </a:lnTo>
                  <a:lnTo>
                    <a:pt x="1004" y="57"/>
                  </a:lnTo>
                  <a:lnTo>
                    <a:pt x="1014" y="58"/>
                  </a:lnTo>
                  <a:lnTo>
                    <a:pt x="1025" y="59"/>
                  </a:lnTo>
                  <a:lnTo>
                    <a:pt x="1036" y="58"/>
                  </a:lnTo>
                  <a:lnTo>
                    <a:pt x="1047" y="57"/>
                  </a:lnTo>
                  <a:lnTo>
                    <a:pt x="1058" y="55"/>
                  </a:lnTo>
                  <a:lnTo>
                    <a:pt x="1070" y="53"/>
                  </a:lnTo>
                  <a:lnTo>
                    <a:pt x="1081" y="50"/>
                  </a:lnTo>
                  <a:lnTo>
                    <a:pt x="1092" y="47"/>
                  </a:lnTo>
                  <a:lnTo>
                    <a:pt x="1104" y="43"/>
                  </a:lnTo>
                  <a:lnTo>
                    <a:pt x="1114" y="40"/>
                  </a:lnTo>
                  <a:lnTo>
                    <a:pt x="1125" y="37"/>
                  </a:lnTo>
                  <a:lnTo>
                    <a:pt x="1136" y="33"/>
                  </a:lnTo>
                  <a:lnTo>
                    <a:pt x="1145" y="30"/>
                  </a:lnTo>
                  <a:lnTo>
                    <a:pt x="1155" y="27"/>
                  </a:lnTo>
                  <a:lnTo>
                    <a:pt x="1164" y="25"/>
                  </a:lnTo>
                  <a:lnTo>
                    <a:pt x="1173" y="23"/>
                  </a:lnTo>
                  <a:lnTo>
                    <a:pt x="1181" y="22"/>
                  </a:lnTo>
                  <a:lnTo>
                    <a:pt x="1188" y="22"/>
                  </a:lnTo>
                  <a:lnTo>
                    <a:pt x="1198" y="22"/>
                  </a:lnTo>
                  <a:lnTo>
                    <a:pt x="1208" y="23"/>
                  </a:lnTo>
                  <a:lnTo>
                    <a:pt x="1217" y="25"/>
                  </a:lnTo>
                  <a:lnTo>
                    <a:pt x="1226" y="27"/>
                  </a:lnTo>
                  <a:lnTo>
                    <a:pt x="1235" y="30"/>
                  </a:lnTo>
                  <a:lnTo>
                    <a:pt x="1244" y="33"/>
                  </a:lnTo>
                  <a:lnTo>
                    <a:pt x="1253" y="37"/>
                  </a:lnTo>
                  <a:lnTo>
                    <a:pt x="1262" y="39"/>
                  </a:lnTo>
                  <a:lnTo>
                    <a:pt x="1271" y="43"/>
                  </a:lnTo>
                  <a:lnTo>
                    <a:pt x="1280" y="47"/>
                  </a:lnTo>
                  <a:lnTo>
                    <a:pt x="1290" y="50"/>
                  </a:lnTo>
                  <a:lnTo>
                    <a:pt x="1299" y="52"/>
                  </a:lnTo>
                  <a:lnTo>
                    <a:pt x="1308" y="54"/>
                  </a:lnTo>
                  <a:lnTo>
                    <a:pt x="1319" y="57"/>
                  </a:lnTo>
                  <a:lnTo>
                    <a:pt x="1328" y="57"/>
                  </a:lnTo>
                  <a:lnTo>
                    <a:pt x="1339" y="58"/>
                  </a:lnTo>
                  <a:lnTo>
                    <a:pt x="1350" y="57"/>
                  </a:lnTo>
                  <a:lnTo>
                    <a:pt x="1362" y="56"/>
                  </a:lnTo>
                  <a:lnTo>
                    <a:pt x="1373" y="54"/>
                  </a:lnTo>
                  <a:lnTo>
                    <a:pt x="1384" y="52"/>
                  </a:lnTo>
                  <a:lnTo>
                    <a:pt x="1395" y="49"/>
                  </a:lnTo>
                  <a:lnTo>
                    <a:pt x="1407" y="46"/>
                  </a:lnTo>
                  <a:lnTo>
                    <a:pt x="1418" y="42"/>
                  </a:lnTo>
                  <a:lnTo>
                    <a:pt x="1428" y="38"/>
                  </a:lnTo>
                  <a:lnTo>
                    <a:pt x="1439" y="35"/>
                  </a:lnTo>
                  <a:lnTo>
                    <a:pt x="1449" y="32"/>
                  </a:lnTo>
                  <a:lnTo>
                    <a:pt x="1460" y="28"/>
                  </a:lnTo>
                  <a:lnTo>
                    <a:pt x="1470" y="26"/>
                  </a:lnTo>
                  <a:lnTo>
                    <a:pt x="1478" y="24"/>
                  </a:lnTo>
                  <a:lnTo>
                    <a:pt x="1487" y="22"/>
                  </a:lnTo>
                  <a:lnTo>
                    <a:pt x="1495" y="21"/>
                  </a:lnTo>
                  <a:lnTo>
                    <a:pt x="1502" y="21"/>
                  </a:lnTo>
                  <a:lnTo>
                    <a:pt x="1503" y="21"/>
                  </a:lnTo>
                  <a:lnTo>
                    <a:pt x="1505" y="21"/>
                  </a:lnTo>
                  <a:lnTo>
                    <a:pt x="1506" y="21"/>
                  </a:lnTo>
                  <a:lnTo>
                    <a:pt x="1515" y="22"/>
                  </a:lnTo>
                  <a:lnTo>
                    <a:pt x="1525" y="24"/>
                  </a:lnTo>
                  <a:lnTo>
                    <a:pt x="1534" y="26"/>
                  </a:lnTo>
                  <a:lnTo>
                    <a:pt x="1543" y="28"/>
                  </a:lnTo>
                  <a:lnTo>
                    <a:pt x="1552" y="31"/>
                  </a:lnTo>
                  <a:lnTo>
                    <a:pt x="1561" y="34"/>
                  </a:lnTo>
                  <a:lnTo>
                    <a:pt x="1570" y="38"/>
                  </a:lnTo>
                  <a:lnTo>
                    <a:pt x="1578" y="41"/>
                  </a:lnTo>
                  <a:lnTo>
                    <a:pt x="1587" y="44"/>
                  </a:lnTo>
                  <a:lnTo>
                    <a:pt x="1596" y="47"/>
                  </a:lnTo>
                  <a:lnTo>
                    <a:pt x="1605" y="50"/>
                  </a:lnTo>
                  <a:lnTo>
                    <a:pt x="1614" y="53"/>
                  </a:lnTo>
                  <a:lnTo>
                    <a:pt x="1624" y="54"/>
                  </a:lnTo>
                  <a:lnTo>
                    <a:pt x="1634" y="56"/>
                  </a:lnTo>
                  <a:lnTo>
                    <a:pt x="1644" y="57"/>
                  </a:lnTo>
                  <a:lnTo>
                    <a:pt x="1655" y="57"/>
                  </a:lnTo>
                  <a:lnTo>
                    <a:pt x="1663" y="57"/>
                  </a:lnTo>
                  <a:lnTo>
                    <a:pt x="1670" y="57"/>
                  </a:lnTo>
                  <a:lnTo>
                    <a:pt x="1678" y="56"/>
                  </a:lnTo>
                  <a:lnTo>
                    <a:pt x="1686" y="54"/>
                  </a:lnTo>
                  <a:lnTo>
                    <a:pt x="1694" y="53"/>
                  </a:lnTo>
                  <a:lnTo>
                    <a:pt x="1702" y="51"/>
                  </a:lnTo>
                  <a:lnTo>
                    <a:pt x="1710" y="49"/>
                  </a:lnTo>
                  <a:lnTo>
                    <a:pt x="1718" y="47"/>
                  </a:lnTo>
                  <a:lnTo>
                    <a:pt x="1726" y="45"/>
                  </a:lnTo>
                  <a:lnTo>
                    <a:pt x="1733" y="42"/>
                  </a:lnTo>
                  <a:lnTo>
                    <a:pt x="1741" y="40"/>
                  </a:lnTo>
                  <a:lnTo>
                    <a:pt x="1748" y="38"/>
                  </a:lnTo>
                  <a:lnTo>
                    <a:pt x="1756" y="35"/>
                  </a:lnTo>
                  <a:lnTo>
                    <a:pt x="1763" y="33"/>
                  </a:lnTo>
                  <a:lnTo>
                    <a:pt x="1770" y="31"/>
                  </a:lnTo>
                  <a:lnTo>
                    <a:pt x="1777" y="28"/>
                  </a:lnTo>
                  <a:lnTo>
                    <a:pt x="1783" y="27"/>
                  </a:lnTo>
                  <a:lnTo>
                    <a:pt x="1789" y="25"/>
                  </a:lnTo>
                  <a:lnTo>
                    <a:pt x="1795" y="24"/>
                  </a:lnTo>
                  <a:lnTo>
                    <a:pt x="1800" y="23"/>
                  </a:lnTo>
                  <a:lnTo>
                    <a:pt x="1805" y="22"/>
                  </a:lnTo>
                  <a:lnTo>
                    <a:pt x="1810" y="21"/>
                  </a:lnTo>
                  <a:lnTo>
                    <a:pt x="1814" y="20"/>
                  </a:lnTo>
                  <a:lnTo>
                    <a:pt x="1819" y="20"/>
                  </a:lnTo>
                  <a:lnTo>
                    <a:pt x="1829" y="21"/>
                  </a:lnTo>
                  <a:lnTo>
                    <a:pt x="1838" y="22"/>
                  </a:lnTo>
                  <a:lnTo>
                    <a:pt x="1848" y="24"/>
                  </a:lnTo>
                  <a:lnTo>
                    <a:pt x="1856" y="26"/>
                  </a:lnTo>
                  <a:lnTo>
                    <a:pt x="1866" y="28"/>
                  </a:lnTo>
                  <a:lnTo>
                    <a:pt x="1874" y="32"/>
                  </a:lnTo>
                  <a:lnTo>
                    <a:pt x="1883" y="35"/>
                  </a:lnTo>
                  <a:lnTo>
                    <a:pt x="1892" y="38"/>
                  </a:lnTo>
                  <a:lnTo>
                    <a:pt x="1902" y="42"/>
                  </a:lnTo>
                  <a:lnTo>
                    <a:pt x="1911" y="45"/>
                  </a:lnTo>
                  <a:lnTo>
                    <a:pt x="1920" y="49"/>
                  </a:lnTo>
                  <a:lnTo>
                    <a:pt x="1930" y="51"/>
                  </a:lnTo>
                  <a:lnTo>
                    <a:pt x="1939" y="53"/>
                  </a:lnTo>
                  <a:lnTo>
                    <a:pt x="1949" y="56"/>
                  </a:lnTo>
                  <a:lnTo>
                    <a:pt x="1960" y="56"/>
                  </a:lnTo>
                  <a:lnTo>
                    <a:pt x="1970" y="57"/>
                  </a:lnTo>
                  <a:lnTo>
                    <a:pt x="1981" y="56"/>
                  </a:lnTo>
                  <a:lnTo>
                    <a:pt x="1991" y="55"/>
                  </a:lnTo>
                  <a:lnTo>
                    <a:pt x="2002" y="53"/>
                  </a:lnTo>
                  <a:lnTo>
                    <a:pt x="2013" y="51"/>
                  </a:lnTo>
                  <a:lnTo>
                    <a:pt x="2024" y="48"/>
                  </a:lnTo>
                  <a:lnTo>
                    <a:pt x="2035" y="45"/>
                  </a:lnTo>
                  <a:lnTo>
                    <a:pt x="2046" y="42"/>
                  </a:lnTo>
                  <a:lnTo>
                    <a:pt x="2056" y="38"/>
                  </a:lnTo>
                  <a:lnTo>
                    <a:pt x="2067" y="35"/>
                  </a:lnTo>
                  <a:lnTo>
                    <a:pt x="2077" y="31"/>
                  </a:lnTo>
                  <a:lnTo>
                    <a:pt x="2087" y="28"/>
                  </a:lnTo>
                  <a:lnTo>
                    <a:pt x="2097" y="26"/>
                  </a:lnTo>
                  <a:lnTo>
                    <a:pt x="2105" y="23"/>
                  </a:lnTo>
                  <a:lnTo>
                    <a:pt x="2114" y="22"/>
                  </a:lnTo>
                  <a:lnTo>
                    <a:pt x="2122" y="20"/>
                  </a:lnTo>
                  <a:lnTo>
                    <a:pt x="2129" y="20"/>
                  </a:lnTo>
                  <a:lnTo>
                    <a:pt x="2138" y="20"/>
                  </a:lnTo>
                  <a:lnTo>
                    <a:pt x="2148" y="21"/>
                  </a:lnTo>
                  <a:lnTo>
                    <a:pt x="2157" y="23"/>
                  </a:lnTo>
                  <a:lnTo>
                    <a:pt x="2167" y="25"/>
                  </a:lnTo>
                  <a:lnTo>
                    <a:pt x="2175" y="28"/>
                  </a:lnTo>
                  <a:lnTo>
                    <a:pt x="2185" y="31"/>
                  </a:lnTo>
                  <a:lnTo>
                    <a:pt x="2193" y="34"/>
                  </a:lnTo>
                  <a:lnTo>
                    <a:pt x="2202" y="38"/>
                  </a:lnTo>
                  <a:lnTo>
                    <a:pt x="2211" y="41"/>
                  </a:lnTo>
                  <a:lnTo>
                    <a:pt x="2220" y="45"/>
                  </a:lnTo>
                  <a:lnTo>
                    <a:pt x="2230" y="48"/>
                  </a:lnTo>
                  <a:lnTo>
                    <a:pt x="2239" y="51"/>
                  </a:lnTo>
                  <a:lnTo>
                    <a:pt x="2248" y="53"/>
                  </a:lnTo>
                  <a:lnTo>
                    <a:pt x="2259" y="54"/>
                  </a:lnTo>
                  <a:lnTo>
                    <a:pt x="2268" y="56"/>
                  </a:lnTo>
                  <a:lnTo>
                    <a:pt x="2279" y="56"/>
                  </a:lnTo>
                  <a:lnTo>
                    <a:pt x="2292" y="56"/>
                  </a:lnTo>
                  <a:lnTo>
                    <a:pt x="2304" y="54"/>
                  </a:lnTo>
                  <a:lnTo>
                    <a:pt x="2316" y="52"/>
                  </a:lnTo>
                  <a:lnTo>
                    <a:pt x="2329" y="49"/>
                  </a:lnTo>
                  <a:lnTo>
                    <a:pt x="2341" y="47"/>
                  </a:lnTo>
                  <a:lnTo>
                    <a:pt x="2353" y="42"/>
                  </a:lnTo>
                  <a:lnTo>
                    <a:pt x="2366" y="39"/>
                  </a:lnTo>
                  <a:lnTo>
                    <a:pt x="2377" y="35"/>
                  </a:lnTo>
                  <a:lnTo>
                    <a:pt x="2387" y="32"/>
                  </a:lnTo>
                  <a:lnTo>
                    <a:pt x="2396" y="29"/>
                  </a:lnTo>
                  <a:lnTo>
                    <a:pt x="2405" y="26"/>
                  </a:lnTo>
                  <a:lnTo>
                    <a:pt x="2413" y="24"/>
                  </a:lnTo>
                  <a:lnTo>
                    <a:pt x="2422" y="22"/>
                  </a:lnTo>
                  <a:lnTo>
                    <a:pt x="2429" y="20"/>
                  </a:lnTo>
                  <a:lnTo>
                    <a:pt x="2437" y="20"/>
                  </a:lnTo>
                  <a:lnTo>
                    <a:pt x="2443" y="19"/>
                  </a:lnTo>
                  <a:lnTo>
                    <a:pt x="2443" y="0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7" name="Freeform 20"/>
            <p:cNvSpPr>
              <a:spLocks/>
            </p:cNvSpPr>
            <p:nvPr/>
          </p:nvSpPr>
          <p:spPr bwMode="auto">
            <a:xfrm>
              <a:off x="3214" y="121"/>
              <a:ext cx="2443" cy="62"/>
            </a:xfrm>
            <a:custGeom>
              <a:avLst/>
              <a:gdLst>
                <a:gd name="T0" fmla="*/ 73 w 2447"/>
                <a:gd name="T1" fmla="*/ 25 h 62"/>
                <a:gd name="T2" fmla="*/ 161 w 2447"/>
                <a:gd name="T3" fmla="*/ 41 h 62"/>
                <a:gd name="T4" fmla="*/ 263 w 2447"/>
                <a:gd name="T5" fmla="*/ 16 h 62"/>
                <a:gd name="T6" fmla="*/ 312 w 2447"/>
                <a:gd name="T7" fmla="*/ 5 h 62"/>
                <a:gd name="T8" fmla="*/ 385 w 2447"/>
                <a:gd name="T9" fmla="*/ 23 h 62"/>
                <a:gd name="T10" fmla="*/ 473 w 2447"/>
                <a:gd name="T11" fmla="*/ 41 h 62"/>
                <a:gd name="T12" fmla="*/ 573 w 2447"/>
                <a:gd name="T13" fmla="*/ 15 h 62"/>
                <a:gd name="T14" fmla="*/ 635 w 2447"/>
                <a:gd name="T15" fmla="*/ 5 h 62"/>
                <a:gd name="T16" fmla="*/ 717 w 2447"/>
                <a:gd name="T17" fmla="*/ 29 h 62"/>
                <a:gd name="T18" fmla="*/ 810 w 2447"/>
                <a:gd name="T19" fmla="*/ 37 h 62"/>
                <a:gd name="T20" fmla="*/ 907 w 2447"/>
                <a:gd name="T21" fmla="*/ 8 h 62"/>
                <a:gd name="T22" fmla="*/ 965 w 2447"/>
                <a:gd name="T23" fmla="*/ 8 h 62"/>
                <a:gd name="T24" fmla="*/ 1047 w 2447"/>
                <a:gd name="T25" fmla="*/ 35 h 62"/>
                <a:gd name="T26" fmla="*/ 1144 w 2447"/>
                <a:gd name="T27" fmla="*/ 30 h 62"/>
                <a:gd name="T28" fmla="*/ 1238 w 2447"/>
                <a:gd name="T29" fmla="*/ 3 h 62"/>
                <a:gd name="T30" fmla="*/ 1281 w 2447"/>
                <a:gd name="T31" fmla="*/ 6 h 62"/>
                <a:gd name="T32" fmla="*/ 1362 w 2447"/>
                <a:gd name="T33" fmla="*/ 34 h 62"/>
                <a:gd name="T34" fmla="*/ 1459 w 2447"/>
                <a:gd name="T35" fmla="*/ 30 h 62"/>
                <a:gd name="T36" fmla="*/ 1548 w 2447"/>
                <a:gd name="T37" fmla="*/ 3 h 62"/>
                <a:gd name="T38" fmla="*/ 1627 w 2447"/>
                <a:gd name="T39" fmla="*/ 19 h 62"/>
                <a:gd name="T40" fmla="*/ 1714 w 2447"/>
                <a:gd name="T41" fmla="*/ 38 h 62"/>
                <a:gd name="T42" fmla="*/ 1813 w 2447"/>
                <a:gd name="T43" fmla="*/ 15 h 62"/>
                <a:gd name="T44" fmla="*/ 1875 w 2447"/>
                <a:gd name="T45" fmla="*/ 1 h 62"/>
                <a:gd name="T46" fmla="*/ 1958 w 2447"/>
                <a:gd name="T47" fmla="*/ 24 h 62"/>
                <a:gd name="T48" fmla="*/ 2048 w 2447"/>
                <a:gd name="T49" fmla="*/ 35 h 62"/>
                <a:gd name="T50" fmla="*/ 2139 w 2447"/>
                <a:gd name="T51" fmla="*/ 9 h 62"/>
                <a:gd name="T52" fmla="*/ 2219 w 2447"/>
                <a:gd name="T53" fmla="*/ 6 h 62"/>
                <a:gd name="T54" fmla="*/ 2300 w 2447"/>
                <a:gd name="T55" fmla="*/ 33 h 62"/>
                <a:gd name="T56" fmla="*/ 2406 w 2447"/>
                <a:gd name="T57" fmla="*/ 23 h 62"/>
                <a:gd name="T58" fmla="*/ 2394 w 2447"/>
                <a:gd name="T59" fmla="*/ 45 h 62"/>
                <a:gd name="T60" fmla="*/ 2291 w 2447"/>
                <a:gd name="T61" fmla="*/ 50 h 62"/>
                <a:gd name="T62" fmla="*/ 2210 w 2447"/>
                <a:gd name="T63" fmla="*/ 22 h 62"/>
                <a:gd name="T64" fmla="*/ 2132 w 2447"/>
                <a:gd name="T65" fmla="*/ 31 h 62"/>
                <a:gd name="T66" fmla="*/ 2037 w 2447"/>
                <a:gd name="T67" fmla="*/ 55 h 62"/>
                <a:gd name="T68" fmla="*/ 1949 w 2447"/>
                <a:gd name="T69" fmla="*/ 39 h 62"/>
                <a:gd name="T70" fmla="*/ 1868 w 2447"/>
                <a:gd name="T71" fmla="*/ 20 h 62"/>
                <a:gd name="T72" fmla="*/ 1781 w 2447"/>
                <a:gd name="T73" fmla="*/ 45 h 62"/>
                <a:gd name="T74" fmla="*/ 1683 w 2447"/>
                <a:gd name="T75" fmla="*/ 54 h 62"/>
                <a:gd name="T76" fmla="*/ 1601 w 2447"/>
                <a:gd name="T77" fmla="*/ 27 h 62"/>
                <a:gd name="T78" fmla="*/ 1523 w 2447"/>
                <a:gd name="T79" fmla="*/ 30 h 62"/>
                <a:gd name="T80" fmla="*/ 1426 w 2447"/>
                <a:gd name="T81" fmla="*/ 56 h 62"/>
                <a:gd name="T82" fmla="*/ 1335 w 2447"/>
                <a:gd name="T83" fmla="*/ 45 h 62"/>
                <a:gd name="T84" fmla="*/ 1254 w 2447"/>
                <a:gd name="T85" fmla="*/ 21 h 62"/>
                <a:gd name="T86" fmla="*/ 1208 w 2447"/>
                <a:gd name="T87" fmla="*/ 29 h 62"/>
                <a:gd name="T88" fmla="*/ 1110 w 2447"/>
                <a:gd name="T89" fmla="*/ 57 h 62"/>
                <a:gd name="T90" fmla="*/ 1019 w 2447"/>
                <a:gd name="T91" fmla="*/ 44 h 62"/>
                <a:gd name="T92" fmla="*/ 936 w 2447"/>
                <a:gd name="T93" fmla="*/ 22 h 62"/>
                <a:gd name="T94" fmla="*/ 855 w 2447"/>
                <a:gd name="T95" fmla="*/ 44 h 62"/>
                <a:gd name="T96" fmla="*/ 755 w 2447"/>
                <a:gd name="T97" fmla="*/ 58 h 62"/>
                <a:gd name="T98" fmla="*/ 672 w 2447"/>
                <a:gd name="T99" fmla="*/ 31 h 62"/>
                <a:gd name="T100" fmla="*/ 593 w 2447"/>
                <a:gd name="T101" fmla="*/ 29 h 62"/>
                <a:gd name="T102" fmla="*/ 496 w 2447"/>
                <a:gd name="T103" fmla="*/ 57 h 62"/>
                <a:gd name="T104" fmla="*/ 403 w 2447"/>
                <a:gd name="T105" fmla="*/ 50 h 62"/>
                <a:gd name="T106" fmla="*/ 322 w 2447"/>
                <a:gd name="T107" fmla="*/ 25 h 62"/>
                <a:gd name="T108" fmla="*/ 281 w 2447"/>
                <a:gd name="T109" fmla="*/ 29 h 62"/>
                <a:gd name="T110" fmla="*/ 184 w 2447"/>
                <a:gd name="T111" fmla="*/ 57 h 62"/>
                <a:gd name="T112" fmla="*/ 92 w 2447"/>
                <a:gd name="T113" fmla="*/ 50 h 62"/>
                <a:gd name="T114" fmla="*/ 10 w 2447"/>
                <a:gd name="T115" fmla="*/ 25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447" h="62">
                  <a:moveTo>
                    <a:pt x="1" y="5"/>
                  </a:moveTo>
                  <a:lnTo>
                    <a:pt x="10" y="6"/>
                  </a:lnTo>
                  <a:lnTo>
                    <a:pt x="19" y="7"/>
                  </a:lnTo>
                  <a:lnTo>
                    <a:pt x="29" y="10"/>
                  </a:lnTo>
                  <a:lnTo>
                    <a:pt x="38" y="13"/>
                  </a:lnTo>
                  <a:lnTo>
                    <a:pt x="46" y="15"/>
                  </a:lnTo>
                  <a:lnTo>
                    <a:pt x="56" y="19"/>
                  </a:lnTo>
                  <a:lnTo>
                    <a:pt x="64" y="21"/>
                  </a:lnTo>
                  <a:lnTo>
                    <a:pt x="73" y="25"/>
                  </a:lnTo>
                  <a:lnTo>
                    <a:pt x="82" y="29"/>
                  </a:lnTo>
                  <a:lnTo>
                    <a:pt x="91" y="31"/>
                  </a:lnTo>
                  <a:lnTo>
                    <a:pt x="101" y="34"/>
                  </a:lnTo>
                  <a:lnTo>
                    <a:pt x="110" y="37"/>
                  </a:lnTo>
                  <a:lnTo>
                    <a:pt x="119" y="39"/>
                  </a:lnTo>
                  <a:lnTo>
                    <a:pt x="130" y="41"/>
                  </a:lnTo>
                  <a:lnTo>
                    <a:pt x="139" y="42"/>
                  </a:lnTo>
                  <a:lnTo>
                    <a:pt x="151" y="42"/>
                  </a:lnTo>
                  <a:lnTo>
                    <a:pt x="161" y="41"/>
                  </a:lnTo>
                  <a:lnTo>
                    <a:pt x="173" y="40"/>
                  </a:lnTo>
                  <a:lnTo>
                    <a:pt x="184" y="38"/>
                  </a:lnTo>
                  <a:lnTo>
                    <a:pt x="196" y="35"/>
                  </a:lnTo>
                  <a:lnTo>
                    <a:pt x="208" y="32"/>
                  </a:lnTo>
                  <a:lnTo>
                    <a:pt x="219" y="30"/>
                  </a:lnTo>
                  <a:lnTo>
                    <a:pt x="230" y="26"/>
                  </a:lnTo>
                  <a:lnTo>
                    <a:pt x="242" y="22"/>
                  </a:lnTo>
                  <a:lnTo>
                    <a:pt x="253" y="19"/>
                  </a:lnTo>
                  <a:lnTo>
                    <a:pt x="263" y="16"/>
                  </a:lnTo>
                  <a:lnTo>
                    <a:pt x="274" y="12"/>
                  </a:lnTo>
                  <a:lnTo>
                    <a:pt x="283" y="10"/>
                  </a:lnTo>
                  <a:lnTo>
                    <a:pt x="292" y="7"/>
                  </a:lnTo>
                  <a:lnTo>
                    <a:pt x="301" y="6"/>
                  </a:lnTo>
                  <a:lnTo>
                    <a:pt x="309" y="5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25" y="5"/>
                  </a:lnTo>
                  <a:lnTo>
                    <a:pt x="335" y="6"/>
                  </a:lnTo>
                  <a:lnTo>
                    <a:pt x="344" y="8"/>
                  </a:lnTo>
                  <a:lnTo>
                    <a:pt x="353" y="11"/>
                  </a:lnTo>
                  <a:lnTo>
                    <a:pt x="362" y="13"/>
                  </a:lnTo>
                  <a:lnTo>
                    <a:pt x="371" y="17"/>
                  </a:lnTo>
                  <a:lnTo>
                    <a:pt x="381" y="20"/>
                  </a:lnTo>
                  <a:lnTo>
                    <a:pt x="389" y="23"/>
                  </a:lnTo>
                  <a:lnTo>
                    <a:pt x="399" y="27"/>
                  </a:lnTo>
                  <a:lnTo>
                    <a:pt x="407" y="30"/>
                  </a:lnTo>
                  <a:lnTo>
                    <a:pt x="417" y="33"/>
                  </a:lnTo>
                  <a:lnTo>
                    <a:pt x="426" y="36"/>
                  </a:lnTo>
                  <a:lnTo>
                    <a:pt x="436" y="38"/>
                  </a:lnTo>
                  <a:lnTo>
                    <a:pt x="445" y="40"/>
                  </a:lnTo>
                  <a:lnTo>
                    <a:pt x="456" y="41"/>
                  </a:lnTo>
                  <a:lnTo>
                    <a:pt x="467" y="41"/>
                  </a:lnTo>
                  <a:lnTo>
                    <a:pt x="477" y="41"/>
                  </a:lnTo>
                  <a:lnTo>
                    <a:pt x="489" y="40"/>
                  </a:lnTo>
                  <a:lnTo>
                    <a:pt x="500" y="37"/>
                  </a:lnTo>
                  <a:lnTo>
                    <a:pt x="511" y="35"/>
                  </a:lnTo>
                  <a:lnTo>
                    <a:pt x="523" y="32"/>
                  </a:lnTo>
                  <a:lnTo>
                    <a:pt x="534" y="29"/>
                  </a:lnTo>
                  <a:lnTo>
                    <a:pt x="545" y="26"/>
                  </a:lnTo>
                  <a:lnTo>
                    <a:pt x="556" y="21"/>
                  </a:lnTo>
                  <a:lnTo>
                    <a:pt x="567" y="18"/>
                  </a:lnTo>
                  <a:lnTo>
                    <a:pt x="577" y="15"/>
                  </a:lnTo>
                  <a:lnTo>
                    <a:pt x="588" y="12"/>
                  </a:lnTo>
                  <a:lnTo>
                    <a:pt x="597" y="9"/>
                  </a:lnTo>
                  <a:lnTo>
                    <a:pt x="606" y="7"/>
                  </a:lnTo>
                  <a:lnTo>
                    <a:pt x="615" y="5"/>
                  </a:lnTo>
                  <a:lnTo>
                    <a:pt x="623" y="4"/>
                  </a:lnTo>
                  <a:lnTo>
                    <a:pt x="630" y="4"/>
                  </a:lnTo>
                  <a:lnTo>
                    <a:pt x="631" y="4"/>
                  </a:lnTo>
                  <a:lnTo>
                    <a:pt x="630" y="4"/>
                  </a:lnTo>
                  <a:lnTo>
                    <a:pt x="639" y="5"/>
                  </a:lnTo>
                  <a:lnTo>
                    <a:pt x="650" y="5"/>
                  </a:lnTo>
                  <a:lnTo>
                    <a:pt x="658" y="7"/>
                  </a:lnTo>
                  <a:lnTo>
                    <a:pt x="668" y="10"/>
                  </a:lnTo>
                  <a:lnTo>
                    <a:pt x="676" y="12"/>
                  </a:lnTo>
                  <a:lnTo>
                    <a:pt x="686" y="16"/>
                  </a:lnTo>
                  <a:lnTo>
                    <a:pt x="695" y="19"/>
                  </a:lnTo>
                  <a:lnTo>
                    <a:pt x="703" y="22"/>
                  </a:lnTo>
                  <a:lnTo>
                    <a:pt x="713" y="26"/>
                  </a:lnTo>
                  <a:lnTo>
                    <a:pt x="721" y="29"/>
                  </a:lnTo>
                  <a:lnTo>
                    <a:pt x="730" y="32"/>
                  </a:lnTo>
                  <a:lnTo>
                    <a:pt x="740" y="35"/>
                  </a:lnTo>
                  <a:lnTo>
                    <a:pt x="750" y="37"/>
                  </a:lnTo>
                  <a:lnTo>
                    <a:pt x="759" y="40"/>
                  </a:lnTo>
                  <a:lnTo>
                    <a:pt x="770" y="40"/>
                  </a:lnTo>
                  <a:lnTo>
                    <a:pt x="780" y="41"/>
                  </a:lnTo>
                  <a:lnTo>
                    <a:pt x="791" y="40"/>
                  </a:lnTo>
                  <a:lnTo>
                    <a:pt x="803" y="39"/>
                  </a:lnTo>
                  <a:lnTo>
                    <a:pt x="814" y="37"/>
                  </a:lnTo>
                  <a:lnTo>
                    <a:pt x="825" y="34"/>
                  </a:lnTo>
                  <a:lnTo>
                    <a:pt x="837" y="31"/>
                  </a:lnTo>
                  <a:lnTo>
                    <a:pt x="849" y="28"/>
                  </a:lnTo>
                  <a:lnTo>
                    <a:pt x="859" y="25"/>
                  </a:lnTo>
                  <a:lnTo>
                    <a:pt x="870" y="21"/>
                  </a:lnTo>
                  <a:lnTo>
                    <a:pt x="881" y="17"/>
                  </a:lnTo>
                  <a:lnTo>
                    <a:pt x="892" y="14"/>
                  </a:lnTo>
                  <a:lnTo>
                    <a:pt x="902" y="11"/>
                  </a:lnTo>
                  <a:lnTo>
                    <a:pt x="911" y="8"/>
                  </a:lnTo>
                  <a:lnTo>
                    <a:pt x="921" y="6"/>
                  </a:lnTo>
                  <a:lnTo>
                    <a:pt x="929" y="5"/>
                  </a:lnTo>
                  <a:lnTo>
                    <a:pt x="937" y="3"/>
                  </a:lnTo>
                  <a:lnTo>
                    <a:pt x="945" y="3"/>
                  </a:lnTo>
                  <a:lnTo>
                    <a:pt x="944" y="3"/>
                  </a:lnTo>
                  <a:lnTo>
                    <a:pt x="945" y="3"/>
                  </a:lnTo>
                  <a:lnTo>
                    <a:pt x="954" y="5"/>
                  </a:lnTo>
                  <a:lnTo>
                    <a:pt x="964" y="6"/>
                  </a:lnTo>
                  <a:lnTo>
                    <a:pt x="973" y="8"/>
                  </a:lnTo>
                  <a:lnTo>
                    <a:pt x="982" y="11"/>
                  </a:lnTo>
                  <a:lnTo>
                    <a:pt x="991" y="13"/>
                  </a:lnTo>
                  <a:lnTo>
                    <a:pt x="1000" y="17"/>
                  </a:lnTo>
                  <a:lnTo>
                    <a:pt x="1009" y="20"/>
                  </a:lnTo>
                  <a:lnTo>
                    <a:pt x="1018" y="23"/>
                  </a:lnTo>
                  <a:lnTo>
                    <a:pt x="1027" y="26"/>
                  </a:lnTo>
                  <a:lnTo>
                    <a:pt x="1036" y="29"/>
                  </a:lnTo>
                  <a:lnTo>
                    <a:pt x="1045" y="32"/>
                  </a:lnTo>
                  <a:lnTo>
                    <a:pt x="1055" y="35"/>
                  </a:lnTo>
                  <a:lnTo>
                    <a:pt x="1064" y="37"/>
                  </a:lnTo>
                  <a:lnTo>
                    <a:pt x="1074" y="38"/>
                  </a:lnTo>
                  <a:lnTo>
                    <a:pt x="1084" y="40"/>
                  </a:lnTo>
                  <a:lnTo>
                    <a:pt x="1095" y="40"/>
                  </a:lnTo>
                  <a:lnTo>
                    <a:pt x="1106" y="39"/>
                  </a:lnTo>
                  <a:lnTo>
                    <a:pt x="1118" y="38"/>
                  </a:lnTo>
                  <a:lnTo>
                    <a:pt x="1129" y="35"/>
                  </a:lnTo>
                  <a:lnTo>
                    <a:pt x="1140" y="33"/>
                  </a:lnTo>
                  <a:lnTo>
                    <a:pt x="1152" y="30"/>
                  </a:lnTo>
                  <a:lnTo>
                    <a:pt x="1163" y="27"/>
                  </a:lnTo>
                  <a:lnTo>
                    <a:pt x="1175" y="24"/>
                  </a:lnTo>
                  <a:lnTo>
                    <a:pt x="1186" y="20"/>
                  </a:lnTo>
                  <a:lnTo>
                    <a:pt x="1197" y="16"/>
                  </a:lnTo>
                  <a:lnTo>
                    <a:pt x="1207" y="13"/>
                  </a:lnTo>
                  <a:lnTo>
                    <a:pt x="1217" y="10"/>
                  </a:lnTo>
                  <a:lnTo>
                    <a:pt x="1228" y="7"/>
                  </a:lnTo>
                  <a:lnTo>
                    <a:pt x="1237" y="5"/>
                  </a:lnTo>
                  <a:lnTo>
                    <a:pt x="1246" y="3"/>
                  </a:lnTo>
                  <a:lnTo>
                    <a:pt x="1254" y="2"/>
                  </a:lnTo>
                  <a:lnTo>
                    <a:pt x="1261" y="2"/>
                  </a:lnTo>
                  <a:lnTo>
                    <a:pt x="1262" y="2"/>
                  </a:lnTo>
                  <a:lnTo>
                    <a:pt x="1261" y="2"/>
                  </a:lnTo>
                  <a:lnTo>
                    <a:pt x="1260" y="2"/>
                  </a:lnTo>
                  <a:lnTo>
                    <a:pt x="1261" y="2"/>
                  </a:lnTo>
                  <a:lnTo>
                    <a:pt x="1270" y="3"/>
                  </a:lnTo>
                  <a:lnTo>
                    <a:pt x="1280" y="4"/>
                  </a:lnTo>
                  <a:lnTo>
                    <a:pt x="1289" y="6"/>
                  </a:lnTo>
                  <a:lnTo>
                    <a:pt x="1298" y="9"/>
                  </a:lnTo>
                  <a:lnTo>
                    <a:pt x="1307" y="11"/>
                  </a:lnTo>
                  <a:lnTo>
                    <a:pt x="1316" y="15"/>
                  </a:lnTo>
                  <a:lnTo>
                    <a:pt x="1325" y="18"/>
                  </a:lnTo>
                  <a:lnTo>
                    <a:pt x="1334" y="21"/>
                  </a:lnTo>
                  <a:lnTo>
                    <a:pt x="1342" y="25"/>
                  </a:lnTo>
                  <a:lnTo>
                    <a:pt x="1352" y="28"/>
                  </a:lnTo>
                  <a:lnTo>
                    <a:pt x="1361" y="31"/>
                  </a:lnTo>
                  <a:lnTo>
                    <a:pt x="1370" y="34"/>
                  </a:lnTo>
                  <a:lnTo>
                    <a:pt x="1380" y="37"/>
                  </a:lnTo>
                  <a:lnTo>
                    <a:pt x="1390" y="38"/>
                  </a:lnTo>
                  <a:lnTo>
                    <a:pt x="1400" y="39"/>
                  </a:lnTo>
                  <a:lnTo>
                    <a:pt x="1411" y="40"/>
                  </a:lnTo>
                  <a:lnTo>
                    <a:pt x="1421" y="39"/>
                  </a:lnTo>
                  <a:lnTo>
                    <a:pt x="1433" y="38"/>
                  </a:lnTo>
                  <a:lnTo>
                    <a:pt x="1444" y="35"/>
                  </a:lnTo>
                  <a:lnTo>
                    <a:pt x="1456" y="33"/>
                  </a:lnTo>
                  <a:lnTo>
                    <a:pt x="1467" y="30"/>
                  </a:lnTo>
                  <a:lnTo>
                    <a:pt x="1478" y="27"/>
                  </a:lnTo>
                  <a:lnTo>
                    <a:pt x="1490" y="23"/>
                  </a:lnTo>
                  <a:lnTo>
                    <a:pt x="1500" y="20"/>
                  </a:lnTo>
                  <a:lnTo>
                    <a:pt x="1511" y="16"/>
                  </a:lnTo>
                  <a:lnTo>
                    <a:pt x="1522" y="13"/>
                  </a:lnTo>
                  <a:lnTo>
                    <a:pt x="1532" y="10"/>
                  </a:lnTo>
                  <a:lnTo>
                    <a:pt x="1542" y="7"/>
                  </a:lnTo>
                  <a:lnTo>
                    <a:pt x="1551" y="5"/>
                  </a:lnTo>
                  <a:lnTo>
                    <a:pt x="1560" y="3"/>
                  </a:lnTo>
                  <a:lnTo>
                    <a:pt x="1568" y="2"/>
                  </a:lnTo>
                  <a:lnTo>
                    <a:pt x="1575" y="2"/>
                  </a:lnTo>
                  <a:lnTo>
                    <a:pt x="1584" y="3"/>
                  </a:lnTo>
                  <a:lnTo>
                    <a:pt x="1594" y="5"/>
                  </a:lnTo>
                  <a:lnTo>
                    <a:pt x="1603" y="6"/>
                  </a:lnTo>
                  <a:lnTo>
                    <a:pt x="1613" y="9"/>
                  </a:lnTo>
                  <a:lnTo>
                    <a:pt x="1621" y="12"/>
                  </a:lnTo>
                  <a:lnTo>
                    <a:pt x="1631" y="15"/>
                  </a:lnTo>
                  <a:lnTo>
                    <a:pt x="1639" y="19"/>
                  </a:lnTo>
                  <a:lnTo>
                    <a:pt x="1648" y="21"/>
                  </a:lnTo>
                  <a:lnTo>
                    <a:pt x="1657" y="25"/>
                  </a:lnTo>
                  <a:lnTo>
                    <a:pt x="1667" y="28"/>
                  </a:lnTo>
                  <a:lnTo>
                    <a:pt x="1676" y="31"/>
                  </a:lnTo>
                  <a:lnTo>
                    <a:pt x="1685" y="34"/>
                  </a:lnTo>
                  <a:lnTo>
                    <a:pt x="1695" y="35"/>
                  </a:lnTo>
                  <a:lnTo>
                    <a:pt x="1705" y="37"/>
                  </a:lnTo>
                  <a:lnTo>
                    <a:pt x="1715" y="38"/>
                  </a:lnTo>
                  <a:lnTo>
                    <a:pt x="1726" y="38"/>
                  </a:lnTo>
                  <a:lnTo>
                    <a:pt x="1737" y="38"/>
                  </a:lnTo>
                  <a:lnTo>
                    <a:pt x="1748" y="37"/>
                  </a:lnTo>
                  <a:lnTo>
                    <a:pt x="1759" y="34"/>
                  </a:lnTo>
                  <a:lnTo>
                    <a:pt x="1770" y="32"/>
                  </a:lnTo>
                  <a:lnTo>
                    <a:pt x="1782" y="29"/>
                  </a:lnTo>
                  <a:lnTo>
                    <a:pt x="1792" y="26"/>
                  </a:lnTo>
                  <a:lnTo>
                    <a:pt x="1804" y="22"/>
                  </a:lnTo>
                  <a:lnTo>
                    <a:pt x="1814" y="19"/>
                  </a:lnTo>
                  <a:lnTo>
                    <a:pt x="1825" y="15"/>
                  </a:lnTo>
                  <a:lnTo>
                    <a:pt x="1835" y="12"/>
                  </a:lnTo>
                  <a:lnTo>
                    <a:pt x="1845" y="9"/>
                  </a:lnTo>
                  <a:lnTo>
                    <a:pt x="1855" y="6"/>
                  </a:lnTo>
                  <a:lnTo>
                    <a:pt x="1863" y="3"/>
                  </a:lnTo>
                  <a:lnTo>
                    <a:pt x="1872" y="2"/>
                  </a:lnTo>
                  <a:lnTo>
                    <a:pt x="1880" y="1"/>
                  </a:lnTo>
                  <a:lnTo>
                    <a:pt x="1887" y="1"/>
                  </a:lnTo>
                  <a:lnTo>
                    <a:pt x="1888" y="1"/>
                  </a:lnTo>
                  <a:lnTo>
                    <a:pt x="1887" y="1"/>
                  </a:lnTo>
                  <a:lnTo>
                    <a:pt x="1897" y="2"/>
                  </a:lnTo>
                  <a:lnTo>
                    <a:pt x="1907" y="3"/>
                  </a:lnTo>
                  <a:lnTo>
                    <a:pt x="1916" y="5"/>
                  </a:lnTo>
                  <a:lnTo>
                    <a:pt x="1925" y="8"/>
                  </a:lnTo>
                  <a:lnTo>
                    <a:pt x="1933" y="11"/>
                  </a:lnTo>
                  <a:lnTo>
                    <a:pt x="1943" y="14"/>
                  </a:lnTo>
                  <a:lnTo>
                    <a:pt x="1952" y="17"/>
                  </a:lnTo>
                  <a:lnTo>
                    <a:pt x="1961" y="20"/>
                  </a:lnTo>
                  <a:lnTo>
                    <a:pt x="1970" y="24"/>
                  </a:lnTo>
                  <a:lnTo>
                    <a:pt x="1978" y="27"/>
                  </a:lnTo>
                  <a:lnTo>
                    <a:pt x="1988" y="30"/>
                  </a:lnTo>
                  <a:lnTo>
                    <a:pt x="1997" y="32"/>
                  </a:lnTo>
                  <a:lnTo>
                    <a:pt x="2007" y="34"/>
                  </a:lnTo>
                  <a:lnTo>
                    <a:pt x="2017" y="36"/>
                  </a:lnTo>
                  <a:lnTo>
                    <a:pt x="2027" y="37"/>
                  </a:lnTo>
                  <a:lnTo>
                    <a:pt x="2038" y="37"/>
                  </a:lnTo>
                  <a:lnTo>
                    <a:pt x="2049" y="37"/>
                  </a:lnTo>
                  <a:lnTo>
                    <a:pt x="2060" y="35"/>
                  </a:lnTo>
                  <a:lnTo>
                    <a:pt x="2070" y="34"/>
                  </a:lnTo>
                  <a:lnTo>
                    <a:pt x="2081" y="31"/>
                  </a:lnTo>
                  <a:lnTo>
                    <a:pt x="2092" y="29"/>
                  </a:lnTo>
                  <a:lnTo>
                    <a:pt x="2103" y="25"/>
                  </a:lnTo>
                  <a:lnTo>
                    <a:pt x="2114" y="22"/>
                  </a:lnTo>
                  <a:lnTo>
                    <a:pt x="2125" y="19"/>
                  </a:lnTo>
                  <a:lnTo>
                    <a:pt x="2135" y="15"/>
                  </a:lnTo>
                  <a:lnTo>
                    <a:pt x="2145" y="12"/>
                  </a:lnTo>
                  <a:lnTo>
                    <a:pt x="2155" y="9"/>
                  </a:lnTo>
                  <a:lnTo>
                    <a:pt x="2164" y="6"/>
                  </a:lnTo>
                  <a:lnTo>
                    <a:pt x="2173" y="3"/>
                  </a:lnTo>
                  <a:lnTo>
                    <a:pt x="2182" y="2"/>
                  </a:lnTo>
                  <a:lnTo>
                    <a:pt x="2190" y="1"/>
                  </a:lnTo>
                  <a:lnTo>
                    <a:pt x="2197" y="0"/>
                  </a:lnTo>
                  <a:lnTo>
                    <a:pt x="2206" y="1"/>
                  </a:lnTo>
                  <a:lnTo>
                    <a:pt x="2217" y="1"/>
                  </a:lnTo>
                  <a:lnTo>
                    <a:pt x="2225" y="3"/>
                  </a:lnTo>
                  <a:lnTo>
                    <a:pt x="2235" y="6"/>
                  </a:lnTo>
                  <a:lnTo>
                    <a:pt x="2243" y="8"/>
                  </a:lnTo>
                  <a:lnTo>
                    <a:pt x="2253" y="12"/>
                  </a:lnTo>
                  <a:lnTo>
                    <a:pt x="2261" y="15"/>
                  </a:lnTo>
                  <a:lnTo>
                    <a:pt x="2270" y="18"/>
                  </a:lnTo>
                  <a:lnTo>
                    <a:pt x="2279" y="21"/>
                  </a:lnTo>
                  <a:lnTo>
                    <a:pt x="2288" y="25"/>
                  </a:lnTo>
                  <a:lnTo>
                    <a:pt x="2297" y="29"/>
                  </a:lnTo>
                  <a:lnTo>
                    <a:pt x="2307" y="31"/>
                  </a:lnTo>
                  <a:lnTo>
                    <a:pt x="2316" y="33"/>
                  </a:lnTo>
                  <a:lnTo>
                    <a:pt x="2326" y="35"/>
                  </a:lnTo>
                  <a:lnTo>
                    <a:pt x="2337" y="36"/>
                  </a:lnTo>
                  <a:lnTo>
                    <a:pt x="2347" y="37"/>
                  </a:lnTo>
                  <a:lnTo>
                    <a:pt x="2360" y="36"/>
                  </a:lnTo>
                  <a:lnTo>
                    <a:pt x="2372" y="35"/>
                  </a:lnTo>
                  <a:lnTo>
                    <a:pt x="2384" y="32"/>
                  </a:lnTo>
                  <a:lnTo>
                    <a:pt x="2396" y="30"/>
                  </a:lnTo>
                  <a:lnTo>
                    <a:pt x="2410" y="26"/>
                  </a:lnTo>
                  <a:lnTo>
                    <a:pt x="2422" y="23"/>
                  </a:lnTo>
                  <a:lnTo>
                    <a:pt x="2434" y="19"/>
                  </a:lnTo>
                  <a:lnTo>
                    <a:pt x="2446" y="15"/>
                  </a:lnTo>
                  <a:lnTo>
                    <a:pt x="2446" y="20"/>
                  </a:lnTo>
                  <a:lnTo>
                    <a:pt x="2446" y="26"/>
                  </a:lnTo>
                  <a:lnTo>
                    <a:pt x="2446" y="30"/>
                  </a:lnTo>
                  <a:lnTo>
                    <a:pt x="2446" y="34"/>
                  </a:lnTo>
                  <a:lnTo>
                    <a:pt x="2434" y="38"/>
                  </a:lnTo>
                  <a:lnTo>
                    <a:pt x="2422" y="42"/>
                  </a:lnTo>
                  <a:lnTo>
                    <a:pt x="2410" y="45"/>
                  </a:lnTo>
                  <a:lnTo>
                    <a:pt x="2397" y="48"/>
                  </a:lnTo>
                  <a:lnTo>
                    <a:pt x="2384" y="51"/>
                  </a:lnTo>
                  <a:lnTo>
                    <a:pt x="2372" y="54"/>
                  </a:lnTo>
                  <a:lnTo>
                    <a:pt x="2360" y="55"/>
                  </a:lnTo>
                  <a:lnTo>
                    <a:pt x="2347" y="56"/>
                  </a:lnTo>
                  <a:lnTo>
                    <a:pt x="2337" y="55"/>
                  </a:lnTo>
                  <a:lnTo>
                    <a:pt x="2326" y="54"/>
                  </a:lnTo>
                  <a:lnTo>
                    <a:pt x="2317" y="52"/>
                  </a:lnTo>
                  <a:lnTo>
                    <a:pt x="2307" y="50"/>
                  </a:lnTo>
                  <a:lnTo>
                    <a:pt x="2297" y="47"/>
                  </a:lnTo>
                  <a:lnTo>
                    <a:pt x="2289" y="44"/>
                  </a:lnTo>
                  <a:lnTo>
                    <a:pt x="2279" y="41"/>
                  </a:lnTo>
                  <a:lnTo>
                    <a:pt x="2271" y="37"/>
                  </a:lnTo>
                  <a:lnTo>
                    <a:pt x="2261" y="34"/>
                  </a:lnTo>
                  <a:lnTo>
                    <a:pt x="2253" y="30"/>
                  </a:lnTo>
                  <a:lnTo>
                    <a:pt x="2244" y="27"/>
                  </a:lnTo>
                  <a:lnTo>
                    <a:pt x="2235" y="25"/>
                  </a:lnTo>
                  <a:lnTo>
                    <a:pt x="2226" y="22"/>
                  </a:lnTo>
                  <a:lnTo>
                    <a:pt x="2217" y="20"/>
                  </a:lnTo>
                  <a:lnTo>
                    <a:pt x="2206" y="19"/>
                  </a:lnTo>
                  <a:lnTo>
                    <a:pt x="2197" y="19"/>
                  </a:lnTo>
                  <a:lnTo>
                    <a:pt x="2190" y="20"/>
                  </a:lnTo>
                  <a:lnTo>
                    <a:pt x="2182" y="21"/>
                  </a:lnTo>
                  <a:lnTo>
                    <a:pt x="2173" y="23"/>
                  </a:lnTo>
                  <a:lnTo>
                    <a:pt x="2164" y="25"/>
                  </a:lnTo>
                  <a:lnTo>
                    <a:pt x="2155" y="28"/>
                  </a:lnTo>
                  <a:lnTo>
                    <a:pt x="2145" y="31"/>
                  </a:lnTo>
                  <a:lnTo>
                    <a:pt x="2135" y="34"/>
                  </a:lnTo>
                  <a:lnTo>
                    <a:pt x="2125" y="38"/>
                  </a:lnTo>
                  <a:lnTo>
                    <a:pt x="2114" y="41"/>
                  </a:lnTo>
                  <a:lnTo>
                    <a:pt x="2103" y="44"/>
                  </a:lnTo>
                  <a:lnTo>
                    <a:pt x="2092" y="48"/>
                  </a:lnTo>
                  <a:lnTo>
                    <a:pt x="2081" y="50"/>
                  </a:lnTo>
                  <a:lnTo>
                    <a:pt x="2070" y="52"/>
                  </a:lnTo>
                  <a:lnTo>
                    <a:pt x="2060" y="54"/>
                  </a:lnTo>
                  <a:lnTo>
                    <a:pt x="2049" y="55"/>
                  </a:lnTo>
                  <a:lnTo>
                    <a:pt x="2039" y="56"/>
                  </a:lnTo>
                  <a:lnTo>
                    <a:pt x="2028" y="56"/>
                  </a:lnTo>
                  <a:lnTo>
                    <a:pt x="2018" y="55"/>
                  </a:lnTo>
                  <a:lnTo>
                    <a:pt x="2007" y="53"/>
                  </a:lnTo>
                  <a:lnTo>
                    <a:pt x="1998" y="51"/>
                  </a:lnTo>
                  <a:lnTo>
                    <a:pt x="1989" y="48"/>
                  </a:lnTo>
                  <a:lnTo>
                    <a:pt x="1979" y="45"/>
                  </a:lnTo>
                  <a:lnTo>
                    <a:pt x="1970" y="42"/>
                  </a:lnTo>
                  <a:lnTo>
                    <a:pt x="1961" y="39"/>
                  </a:lnTo>
                  <a:lnTo>
                    <a:pt x="1952" y="35"/>
                  </a:lnTo>
                  <a:lnTo>
                    <a:pt x="1943" y="32"/>
                  </a:lnTo>
                  <a:lnTo>
                    <a:pt x="1934" y="29"/>
                  </a:lnTo>
                  <a:lnTo>
                    <a:pt x="1925" y="27"/>
                  </a:lnTo>
                  <a:lnTo>
                    <a:pt x="1916" y="24"/>
                  </a:lnTo>
                  <a:lnTo>
                    <a:pt x="1907" y="22"/>
                  </a:lnTo>
                  <a:lnTo>
                    <a:pt x="1897" y="20"/>
                  </a:lnTo>
                  <a:lnTo>
                    <a:pt x="1887" y="20"/>
                  </a:lnTo>
                  <a:lnTo>
                    <a:pt x="1880" y="20"/>
                  </a:lnTo>
                  <a:lnTo>
                    <a:pt x="1872" y="21"/>
                  </a:lnTo>
                  <a:lnTo>
                    <a:pt x="1864" y="23"/>
                  </a:lnTo>
                  <a:lnTo>
                    <a:pt x="1855" y="25"/>
                  </a:lnTo>
                  <a:lnTo>
                    <a:pt x="1845" y="28"/>
                  </a:lnTo>
                  <a:lnTo>
                    <a:pt x="1836" y="31"/>
                  </a:lnTo>
                  <a:lnTo>
                    <a:pt x="1825" y="34"/>
                  </a:lnTo>
                  <a:lnTo>
                    <a:pt x="1815" y="38"/>
                  </a:lnTo>
                  <a:lnTo>
                    <a:pt x="1804" y="41"/>
                  </a:lnTo>
                  <a:lnTo>
                    <a:pt x="1793" y="45"/>
                  </a:lnTo>
                  <a:lnTo>
                    <a:pt x="1782" y="48"/>
                  </a:lnTo>
                  <a:lnTo>
                    <a:pt x="1771" y="51"/>
                  </a:lnTo>
                  <a:lnTo>
                    <a:pt x="1759" y="54"/>
                  </a:lnTo>
                  <a:lnTo>
                    <a:pt x="1748" y="56"/>
                  </a:lnTo>
                  <a:lnTo>
                    <a:pt x="1737" y="57"/>
                  </a:lnTo>
                  <a:lnTo>
                    <a:pt x="1726" y="58"/>
                  </a:lnTo>
                  <a:lnTo>
                    <a:pt x="1715" y="57"/>
                  </a:lnTo>
                  <a:lnTo>
                    <a:pt x="1705" y="56"/>
                  </a:lnTo>
                  <a:lnTo>
                    <a:pt x="1695" y="54"/>
                  </a:lnTo>
                  <a:lnTo>
                    <a:pt x="1685" y="52"/>
                  </a:lnTo>
                  <a:lnTo>
                    <a:pt x="1676" y="50"/>
                  </a:lnTo>
                  <a:lnTo>
                    <a:pt x="1667" y="46"/>
                  </a:lnTo>
                  <a:lnTo>
                    <a:pt x="1657" y="42"/>
                  </a:lnTo>
                  <a:lnTo>
                    <a:pt x="1648" y="39"/>
                  </a:lnTo>
                  <a:lnTo>
                    <a:pt x="1639" y="36"/>
                  </a:lnTo>
                  <a:lnTo>
                    <a:pt x="1631" y="32"/>
                  </a:lnTo>
                  <a:lnTo>
                    <a:pt x="1621" y="29"/>
                  </a:lnTo>
                  <a:lnTo>
                    <a:pt x="1613" y="27"/>
                  </a:lnTo>
                  <a:lnTo>
                    <a:pt x="1603" y="25"/>
                  </a:lnTo>
                  <a:lnTo>
                    <a:pt x="1594" y="22"/>
                  </a:lnTo>
                  <a:lnTo>
                    <a:pt x="1584" y="21"/>
                  </a:lnTo>
                  <a:lnTo>
                    <a:pt x="1575" y="21"/>
                  </a:lnTo>
                  <a:lnTo>
                    <a:pt x="1568" y="21"/>
                  </a:lnTo>
                  <a:lnTo>
                    <a:pt x="1560" y="23"/>
                  </a:lnTo>
                  <a:lnTo>
                    <a:pt x="1551" y="25"/>
                  </a:lnTo>
                  <a:lnTo>
                    <a:pt x="1542" y="27"/>
                  </a:lnTo>
                  <a:lnTo>
                    <a:pt x="1532" y="30"/>
                  </a:lnTo>
                  <a:lnTo>
                    <a:pt x="1522" y="32"/>
                  </a:lnTo>
                  <a:lnTo>
                    <a:pt x="1512" y="36"/>
                  </a:lnTo>
                  <a:lnTo>
                    <a:pt x="1501" y="40"/>
                  </a:lnTo>
                  <a:lnTo>
                    <a:pt x="1490" y="43"/>
                  </a:lnTo>
                  <a:lnTo>
                    <a:pt x="1478" y="46"/>
                  </a:lnTo>
                  <a:lnTo>
                    <a:pt x="1468" y="50"/>
                  </a:lnTo>
                  <a:lnTo>
                    <a:pt x="1456" y="52"/>
                  </a:lnTo>
                  <a:lnTo>
                    <a:pt x="1445" y="55"/>
                  </a:lnTo>
                  <a:lnTo>
                    <a:pt x="1434" y="56"/>
                  </a:lnTo>
                  <a:lnTo>
                    <a:pt x="1422" y="58"/>
                  </a:lnTo>
                  <a:lnTo>
                    <a:pt x="1411" y="58"/>
                  </a:lnTo>
                  <a:lnTo>
                    <a:pt x="1400" y="58"/>
                  </a:lnTo>
                  <a:lnTo>
                    <a:pt x="1390" y="57"/>
                  </a:lnTo>
                  <a:lnTo>
                    <a:pt x="1380" y="55"/>
                  </a:lnTo>
                  <a:lnTo>
                    <a:pt x="1371" y="54"/>
                  </a:lnTo>
                  <a:lnTo>
                    <a:pt x="1362" y="51"/>
                  </a:lnTo>
                  <a:lnTo>
                    <a:pt x="1352" y="48"/>
                  </a:lnTo>
                  <a:lnTo>
                    <a:pt x="1343" y="45"/>
                  </a:lnTo>
                  <a:lnTo>
                    <a:pt x="1335" y="41"/>
                  </a:lnTo>
                  <a:lnTo>
                    <a:pt x="1325" y="38"/>
                  </a:lnTo>
                  <a:lnTo>
                    <a:pt x="1317" y="35"/>
                  </a:lnTo>
                  <a:lnTo>
                    <a:pt x="1308" y="32"/>
                  </a:lnTo>
                  <a:lnTo>
                    <a:pt x="1299" y="29"/>
                  </a:lnTo>
                  <a:lnTo>
                    <a:pt x="1290" y="26"/>
                  </a:lnTo>
                  <a:lnTo>
                    <a:pt x="1280" y="25"/>
                  </a:lnTo>
                  <a:lnTo>
                    <a:pt x="1271" y="23"/>
                  </a:lnTo>
                  <a:lnTo>
                    <a:pt x="1262" y="21"/>
                  </a:lnTo>
                  <a:lnTo>
                    <a:pt x="1261" y="21"/>
                  </a:lnTo>
                  <a:lnTo>
                    <a:pt x="1260" y="21"/>
                  </a:lnTo>
                  <a:lnTo>
                    <a:pt x="1259" y="21"/>
                  </a:lnTo>
                  <a:lnTo>
                    <a:pt x="1258" y="21"/>
                  </a:lnTo>
                  <a:lnTo>
                    <a:pt x="1251" y="21"/>
                  </a:lnTo>
                  <a:lnTo>
                    <a:pt x="1243" y="23"/>
                  </a:lnTo>
                  <a:lnTo>
                    <a:pt x="1234" y="25"/>
                  </a:lnTo>
                  <a:lnTo>
                    <a:pt x="1225" y="27"/>
                  </a:lnTo>
                  <a:lnTo>
                    <a:pt x="1216" y="29"/>
                  </a:lnTo>
                  <a:lnTo>
                    <a:pt x="1206" y="32"/>
                  </a:lnTo>
                  <a:lnTo>
                    <a:pt x="1196" y="35"/>
                  </a:lnTo>
                  <a:lnTo>
                    <a:pt x="1185" y="39"/>
                  </a:lnTo>
                  <a:lnTo>
                    <a:pt x="1174" y="43"/>
                  </a:lnTo>
                  <a:lnTo>
                    <a:pt x="1163" y="46"/>
                  </a:lnTo>
                  <a:lnTo>
                    <a:pt x="1152" y="50"/>
                  </a:lnTo>
                  <a:lnTo>
                    <a:pt x="1141" y="52"/>
                  </a:lnTo>
                  <a:lnTo>
                    <a:pt x="1129" y="55"/>
                  </a:lnTo>
                  <a:lnTo>
                    <a:pt x="1118" y="57"/>
                  </a:lnTo>
                  <a:lnTo>
                    <a:pt x="1107" y="58"/>
                  </a:lnTo>
                  <a:lnTo>
                    <a:pt x="1096" y="59"/>
                  </a:lnTo>
                  <a:lnTo>
                    <a:pt x="1085" y="58"/>
                  </a:lnTo>
                  <a:lnTo>
                    <a:pt x="1075" y="58"/>
                  </a:lnTo>
                  <a:lnTo>
                    <a:pt x="1065" y="55"/>
                  </a:lnTo>
                  <a:lnTo>
                    <a:pt x="1056" y="53"/>
                  </a:lnTo>
                  <a:lnTo>
                    <a:pt x="1046" y="51"/>
                  </a:lnTo>
                  <a:lnTo>
                    <a:pt x="1036" y="47"/>
                  </a:lnTo>
                  <a:lnTo>
                    <a:pt x="1027" y="44"/>
                  </a:lnTo>
                  <a:lnTo>
                    <a:pt x="1018" y="40"/>
                  </a:lnTo>
                  <a:lnTo>
                    <a:pt x="1009" y="37"/>
                  </a:lnTo>
                  <a:lnTo>
                    <a:pt x="1000" y="34"/>
                  </a:lnTo>
                  <a:lnTo>
                    <a:pt x="991" y="30"/>
                  </a:lnTo>
                  <a:lnTo>
                    <a:pt x="982" y="28"/>
                  </a:lnTo>
                  <a:lnTo>
                    <a:pt x="973" y="26"/>
                  </a:lnTo>
                  <a:lnTo>
                    <a:pt x="964" y="23"/>
                  </a:lnTo>
                  <a:lnTo>
                    <a:pt x="954" y="23"/>
                  </a:lnTo>
                  <a:lnTo>
                    <a:pt x="944" y="22"/>
                  </a:lnTo>
                  <a:lnTo>
                    <a:pt x="937" y="23"/>
                  </a:lnTo>
                  <a:lnTo>
                    <a:pt x="929" y="24"/>
                  </a:lnTo>
                  <a:lnTo>
                    <a:pt x="920" y="26"/>
                  </a:lnTo>
                  <a:lnTo>
                    <a:pt x="911" y="28"/>
                  </a:lnTo>
                  <a:lnTo>
                    <a:pt x="901" y="31"/>
                  </a:lnTo>
                  <a:lnTo>
                    <a:pt x="891" y="34"/>
                  </a:lnTo>
                  <a:lnTo>
                    <a:pt x="881" y="37"/>
                  </a:lnTo>
                  <a:lnTo>
                    <a:pt x="870" y="41"/>
                  </a:lnTo>
                  <a:lnTo>
                    <a:pt x="859" y="44"/>
                  </a:lnTo>
                  <a:lnTo>
                    <a:pt x="848" y="48"/>
                  </a:lnTo>
                  <a:lnTo>
                    <a:pt x="837" y="51"/>
                  </a:lnTo>
                  <a:lnTo>
                    <a:pt x="825" y="54"/>
                  </a:lnTo>
                  <a:lnTo>
                    <a:pt x="814" y="56"/>
                  </a:lnTo>
                  <a:lnTo>
                    <a:pt x="803" y="58"/>
                  </a:lnTo>
                  <a:lnTo>
                    <a:pt x="791" y="59"/>
                  </a:lnTo>
                  <a:lnTo>
                    <a:pt x="780" y="59"/>
                  </a:lnTo>
                  <a:lnTo>
                    <a:pt x="770" y="59"/>
                  </a:lnTo>
                  <a:lnTo>
                    <a:pt x="759" y="58"/>
                  </a:lnTo>
                  <a:lnTo>
                    <a:pt x="750" y="56"/>
                  </a:lnTo>
                  <a:lnTo>
                    <a:pt x="740" y="54"/>
                  </a:lnTo>
                  <a:lnTo>
                    <a:pt x="730" y="51"/>
                  </a:lnTo>
                  <a:lnTo>
                    <a:pt x="721" y="48"/>
                  </a:lnTo>
                  <a:lnTo>
                    <a:pt x="713" y="45"/>
                  </a:lnTo>
                  <a:lnTo>
                    <a:pt x="703" y="41"/>
                  </a:lnTo>
                  <a:lnTo>
                    <a:pt x="695" y="38"/>
                  </a:lnTo>
                  <a:lnTo>
                    <a:pt x="686" y="34"/>
                  </a:lnTo>
                  <a:lnTo>
                    <a:pt x="676" y="31"/>
                  </a:lnTo>
                  <a:lnTo>
                    <a:pt x="668" y="29"/>
                  </a:lnTo>
                  <a:lnTo>
                    <a:pt x="658" y="26"/>
                  </a:lnTo>
                  <a:lnTo>
                    <a:pt x="650" y="25"/>
                  </a:lnTo>
                  <a:lnTo>
                    <a:pt x="639" y="24"/>
                  </a:lnTo>
                  <a:lnTo>
                    <a:pt x="630" y="23"/>
                  </a:lnTo>
                  <a:lnTo>
                    <a:pt x="623" y="24"/>
                  </a:lnTo>
                  <a:lnTo>
                    <a:pt x="615" y="25"/>
                  </a:lnTo>
                  <a:lnTo>
                    <a:pt x="606" y="27"/>
                  </a:lnTo>
                  <a:lnTo>
                    <a:pt x="597" y="29"/>
                  </a:lnTo>
                  <a:lnTo>
                    <a:pt x="588" y="32"/>
                  </a:lnTo>
                  <a:lnTo>
                    <a:pt x="577" y="35"/>
                  </a:lnTo>
                  <a:lnTo>
                    <a:pt x="567" y="38"/>
                  </a:lnTo>
                  <a:lnTo>
                    <a:pt x="556" y="42"/>
                  </a:lnTo>
                  <a:lnTo>
                    <a:pt x="545" y="45"/>
                  </a:lnTo>
                  <a:lnTo>
                    <a:pt x="534" y="48"/>
                  </a:lnTo>
                  <a:lnTo>
                    <a:pt x="523" y="52"/>
                  </a:lnTo>
                  <a:lnTo>
                    <a:pt x="511" y="55"/>
                  </a:lnTo>
                  <a:lnTo>
                    <a:pt x="500" y="57"/>
                  </a:lnTo>
                  <a:lnTo>
                    <a:pt x="489" y="59"/>
                  </a:lnTo>
                  <a:lnTo>
                    <a:pt x="477" y="60"/>
                  </a:lnTo>
                  <a:lnTo>
                    <a:pt x="467" y="60"/>
                  </a:lnTo>
                  <a:lnTo>
                    <a:pt x="456" y="60"/>
                  </a:lnTo>
                  <a:lnTo>
                    <a:pt x="445" y="59"/>
                  </a:lnTo>
                  <a:lnTo>
                    <a:pt x="436" y="58"/>
                  </a:lnTo>
                  <a:lnTo>
                    <a:pt x="426" y="56"/>
                  </a:lnTo>
                  <a:lnTo>
                    <a:pt x="417" y="53"/>
                  </a:lnTo>
                  <a:lnTo>
                    <a:pt x="407" y="50"/>
                  </a:lnTo>
                  <a:lnTo>
                    <a:pt x="399" y="47"/>
                  </a:lnTo>
                  <a:lnTo>
                    <a:pt x="390" y="44"/>
                  </a:lnTo>
                  <a:lnTo>
                    <a:pt x="381" y="41"/>
                  </a:lnTo>
                  <a:lnTo>
                    <a:pt x="372" y="37"/>
                  </a:lnTo>
                  <a:lnTo>
                    <a:pt x="363" y="34"/>
                  </a:lnTo>
                  <a:lnTo>
                    <a:pt x="354" y="31"/>
                  </a:lnTo>
                  <a:lnTo>
                    <a:pt x="345" y="29"/>
                  </a:lnTo>
                  <a:lnTo>
                    <a:pt x="336" y="27"/>
                  </a:lnTo>
                  <a:lnTo>
                    <a:pt x="326" y="25"/>
                  </a:lnTo>
                  <a:lnTo>
                    <a:pt x="317" y="24"/>
                  </a:lnTo>
                  <a:lnTo>
                    <a:pt x="316" y="24"/>
                  </a:lnTo>
                  <a:lnTo>
                    <a:pt x="316" y="23"/>
                  </a:lnTo>
                  <a:lnTo>
                    <a:pt x="314" y="23"/>
                  </a:lnTo>
                  <a:lnTo>
                    <a:pt x="313" y="23"/>
                  </a:lnTo>
                  <a:lnTo>
                    <a:pt x="306" y="23"/>
                  </a:lnTo>
                  <a:lnTo>
                    <a:pt x="298" y="25"/>
                  </a:lnTo>
                  <a:lnTo>
                    <a:pt x="289" y="26"/>
                  </a:lnTo>
                  <a:lnTo>
                    <a:pt x="281" y="29"/>
                  </a:lnTo>
                  <a:lnTo>
                    <a:pt x="271" y="31"/>
                  </a:lnTo>
                  <a:lnTo>
                    <a:pt x="261" y="34"/>
                  </a:lnTo>
                  <a:lnTo>
                    <a:pt x="251" y="38"/>
                  </a:lnTo>
                  <a:lnTo>
                    <a:pt x="240" y="41"/>
                  </a:lnTo>
                  <a:lnTo>
                    <a:pt x="229" y="45"/>
                  </a:lnTo>
                  <a:lnTo>
                    <a:pt x="218" y="48"/>
                  </a:lnTo>
                  <a:lnTo>
                    <a:pt x="207" y="52"/>
                  </a:lnTo>
                  <a:lnTo>
                    <a:pt x="196" y="55"/>
                  </a:lnTo>
                  <a:lnTo>
                    <a:pt x="184" y="57"/>
                  </a:lnTo>
                  <a:lnTo>
                    <a:pt x="174" y="59"/>
                  </a:lnTo>
                  <a:lnTo>
                    <a:pt x="162" y="60"/>
                  </a:lnTo>
                  <a:lnTo>
                    <a:pt x="151" y="61"/>
                  </a:lnTo>
                  <a:lnTo>
                    <a:pt x="140" y="60"/>
                  </a:lnTo>
                  <a:lnTo>
                    <a:pt x="130" y="59"/>
                  </a:lnTo>
                  <a:lnTo>
                    <a:pt x="120" y="58"/>
                  </a:lnTo>
                  <a:lnTo>
                    <a:pt x="111" y="55"/>
                  </a:lnTo>
                  <a:lnTo>
                    <a:pt x="101" y="52"/>
                  </a:lnTo>
                  <a:lnTo>
                    <a:pt x="92" y="50"/>
                  </a:lnTo>
                  <a:lnTo>
                    <a:pt x="82" y="46"/>
                  </a:lnTo>
                  <a:lnTo>
                    <a:pt x="74" y="42"/>
                  </a:lnTo>
                  <a:lnTo>
                    <a:pt x="64" y="39"/>
                  </a:lnTo>
                  <a:lnTo>
                    <a:pt x="56" y="35"/>
                  </a:lnTo>
                  <a:lnTo>
                    <a:pt x="46" y="32"/>
                  </a:lnTo>
                  <a:lnTo>
                    <a:pt x="38" y="30"/>
                  </a:lnTo>
                  <a:lnTo>
                    <a:pt x="28" y="27"/>
                  </a:lnTo>
                  <a:lnTo>
                    <a:pt x="19" y="26"/>
                  </a:lnTo>
                  <a:lnTo>
                    <a:pt x="10" y="25"/>
                  </a:lnTo>
                  <a:lnTo>
                    <a:pt x="0" y="25"/>
                  </a:lnTo>
                  <a:lnTo>
                    <a:pt x="1" y="5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8" name="Freeform 21"/>
            <p:cNvSpPr>
              <a:spLocks/>
            </p:cNvSpPr>
            <p:nvPr/>
          </p:nvSpPr>
          <p:spPr bwMode="auto">
            <a:xfrm>
              <a:off x="3238" y="162"/>
              <a:ext cx="2443" cy="62"/>
            </a:xfrm>
            <a:custGeom>
              <a:avLst/>
              <a:gdLst>
                <a:gd name="T0" fmla="*/ 73 w 2447"/>
                <a:gd name="T1" fmla="*/ 25 h 62"/>
                <a:gd name="T2" fmla="*/ 161 w 2447"/>
                <a:gd name="T3" fmla="*/ 41 h 62"/>
                <a:gd name="T4" fmla="*/ 263 w 2447"/>
                <a:gd name="T5" fmla="*/ 16 h 62"/>
                <a:gd name="T6" fmla="*/ 311 w 2447"/>
                <a:gd name="T7" fmla="*/ 5 h 62"/>
                <a:gd name="T8" fmla="*/ 384 w 2447"/>
                <a:gd name="T9" fmla="*/ 23 h 62"/>
                <a:gd name="T10" fmla="*/ 473 w 2447"/>
                <a:gd name="T11" fmla="*/ 41 h 62"/>
                <a:gd name="T12" fmla="*/ 573 w 2447"/>
                <a:gd name="T13" fmla="*/ 15 h 62"/>
                <a:gd name="T14" fmla="*/ 654 w 2447"/>
                <a:gd name="T15" fmla="*/ 7 h 62"/>
                <a:gd name="T16" fmla="*/ 736 w 2447"/>
                <a:gd name="T17" fmla="*/ 35 h 62"/>
                <a:gd name="T18" fmla="*/ 833 w 2447"/>
                <a:gd name="T19" fmla="*/ 31 h 62"/>
                <a:gd name="T20" fmla="*/ 921 w 2447"/>
                <a:gd name="T21" fmla="*/ 4 h 62"/>
                <a:gd name="T22" fmla="*/ 1001 w 2447"/>
                <a:gd name="T23" fmla="*/ 19 h 62"/>
                <a:gd name="T24" fmla="*/ 1087 w 2447"/>
                <a:gd name="T25" fmla="*/ 40 h 62"/>
                <a:gd name="T26" fmla="*/ 1189 w 2447"/>
                <a:gd name="T27" fmla="*/ 16 h 62"/>
                <a:gd name="T28" fmla="*/ 1253 w 2447"/>
                <a:gd name="T29" fmla="*/ 2 h 62"/>
                <a:gd name="T30" fmla="*/ 1334 w 2447"/>
                <a:gd name="T31" fmla="*/ 25 h 62"/>
                <a:gd name="T32" fmla="*/ 1426 w 2447"/>
                <a:gd name="T33" fmla="*/ 38 h 62"/>
                <a:gd name="T34" fmla="*/ 1523 w 2447"/>
                <a:gd name="T35" fmla="*/ 10 h 62"/>
                <a:gd name="T36" fmla="*/ 1601 w 2447"/>
                <a:gd name="T37" fmla="*/ 9 h 62"/>
                <a:gd name="T38" fmla="*/ 1683 w 2447"/>
                <a:gd name="T39" fmla="*/ 35 h 62"/>
                <a:gd name="T40" fmla="*/ 1781 w 2447"/>
                <a:gd name="T41" fmla="*/ 26 h 62"/>
                <a:gd name="T42" fmla="*/ 1869 w 2447"/>
                <a:gd name="T43" fmla="*/ 1 h 62"/>
                <a:gd name="T44" fmla="*/ 1949 w 2447"/>
                <a:gd name="T45" fmla="*/ 20 h 62"/>
                <a:gd name="T46" fmla="*/ 2037 w 2447"/>
                <a:gd name="T47" fmla="*/ 37 h 62"/>
                <a:gd name="T48" fmla="*/ 2132 w 2447"/>
                <a:gd name="T49" fmla="*/ 12 h 62"/>
                <a:gd name="T50" fmla="*/ 2210 w 2447"/>
                <a:gd name="T51" fmla="*/ 3 h 62"/>
                <a:gd name="T52" fmla="*/ 2292 w 2447"/>
                <a:gd name="T53" fmla="*/ 31 h 62"/>
                <a:gd name="T54" fmla="*/ 2394 w 2447"/>
                <a:gd name="T55" fmla="*/ 26 h 62"/>
                <a:gd name="T56" fmla="*/ 2406 w 2447"/>
                <a:gd name="T57" fmla="*/ 42 h 62"/>
                <a:gd name="T58" fmla="*/ 2301 w 2447"/>
                <a:gd name="T59" fmla="*/ 52 h 62"/>
                <a:gd name="T60" fmla="*/ 2219 w 2447"/>
                <a:gd name="T61" fmla="*/ 25 h 62"/>
                <a:gd name="T62" fmla="*/ 2140 w 2447"/>
                <a:gd name="T63" fmla="*/ 28 h 62"/>
                <a:gd name="T64" fmla="*/ 2048 w 2447"/>
                <a:gd name="T65" fmla="*/ 54 h 62"/>
                <a:gd name="T66" fmla="*/ 1958 w 2447"/>
                <a:gd name="T67" fmla="*/ 42 h 62"/>
                <a:gd name="T68" fmla="*/ 1876 w 2447"/>
                <a:gd name="T69" fmla="*/ 20 h 62"/>
                <a:gd name="T70" fmla="*/ 1792 w 2447"/>
                <a:gd name="T71" fmla="*/ 41 h 62"/>
                <a:gd name="T72" fmla="*/ 1693 w 2447"/>
                <a:gd name="T73" fmla="*/ 56 h 62"/>
                <a:gd name="T74" fmla="*/ 1610 w 2447"/>
                <a:gd name="T75" fmla="*/ 29 h 62"/>
                <a:gd name="T76" fmla="*/ 1530 w 2447"/>
                <a:gd name="T77" fmla="*/ 27 h 62"/>
                <a:gd name="T78" fmla="*/ 1437 w 2447"/>
                <a:gd name="T79" fmla="*/ 55 h 62"/>
                <a:gd name="T80" fmla="*/ 1344 w 2447"/>
                <a:gd name="T81" fmla="*/ 48 h 62"/>
                <a:gd name="T82" fmla="*/ 1263 w 2447"/>
                <a:gd name="T83" fmla="*/ 23 h 62"/>
                <a:gd name="T84" fmla="*/ 1218 w 2447"/>
                <a:gd name="T85" fmla="*/ 27 h 62"/>
                <a:gd name="T86" fmla="*/ 1121 w 2447"/>
                <a:gd name="T87" fmla="*/ 55 h 62"/>
                <a:gd name="T88" fmla="*/ 1028 w 2447"/>
                <a:gd name="T89" fmla="*/ 47 h 62"/>
                <a:gd name="T90" fmla="*/ 946 w 2447"/>
                <a:gd name="T91" fmla="*/ 23 h 62"/>
                <a:gd name="T92" fmla="*/ 867 w 2447"/>
                <a:gd name="T93" fmla="*/ 41 h 62"/>
                <a:gd name="T94" fmla="*/ 766 w 2447"/>
                <a:gd name="T95" fmla="*/ 59 h 62"/>
                <a:gd name="T96" fmla="*/ 682 w 2447"/>
                <a:gd name="T97" fmla="*/ 34 h 62"/>
                <a:gd name="T98" fmla="*/ 602 w 2447"/>
                <a:gd name="T99" fmla="*/ 26 h 62"/>
                <a:gd name="T100" fmla="*/ 508 w 2447"/>
                <a:gd name="T101" fmla="*/ 55 h 62"/>
                <a:gd name="T102" fmla="*/ 413 w 2447"/>
                <a:gd name="T103" fmla="*/ 53 h 62"/>
                <a:gd name="T104" fmla="*/ 332 w 2447"/>
                <a:gd name="T105" fmla="*/ 27 h 62"/>
                <a:gd name="T106" fmla="*/ 289 w 2447"/>
                <a:gd name="T107" fmla="*/ 26 h 62"/>
                <a:gd name="T108" fmla="*/ 196 w 2447"/>
                <a:gd name="T109" fmla="*/ 55 h 62"/>
                <a:gd name="T110" fmla="*/ 101 w 2447"/>
                <a:gd name="T111" fmla="*/ 53 h 62"/>
                <a:gd name="T112" fmla="*/ 19 w 2447"/>
                <a:gd name="T113" fmla="*/ 26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47" h="62">
                  <a:moveTo>
                    <a:pt x="0" y="5"/>
                  </a:moveTo>
                  <a:lnTo>
                    <a:pt x="10" y="6"/>
                  </a:lnTo>
                  <a:lnTo>
                    <a:pt x="19" y="7"/>
                  </a:lnTo>
                  <a:lnTo>
                    <a:pt x="28" y="10"/>
                  </a:lnTo>
                  <a:lnTo>
                    <a:pt x="38" y="13"/>
                  </a:lnTo>
                  <a:lnTo>
                    <a:pt x="46" y="15"/>
                  </a:lnTo>
                  <a:lnTo>
                    <a:pt x="55" y="19"/>
                  </a:lnTo>
                  <a:lnTo>
                    <a:pt x="64" y="21"/>
                  </a:lnTo>
                  <a:lnTo>
                    <a:pt x="73" y="25"/>
                  </a:lnTo>
                  <a:lnTo>
                    <a:pt x="82" y="29"/>
                  </a:lnTo>
                  <a:lnTo>
                    <a:pt x="91" y="31"/>
                  </a:lnTo>
                  <a:lnTo>
                    <a:pt x="101" y="34"/>
                  </a:lnTo>
                  <a:lnTo>
                    <a:pt x="110" y="37"/>
                  </a:lnTo>
                  <a:lnTo>
                    <a:pt x="119" y="39"/>
                  </a:lnTo>
                  <a:lnTo>
                    <a:pt x="130" y="41"/>
                  </a:lnTo>
                  <a:lnTo>
                    <a:pt x="140" y="42"/>
                  </a:lnTo>
                  <a:lnTo>
                    <a:pt x="151" y="42"/>
                  </a:lnTo>
                  <a:lnTo>
                    <a:pt x="161" y="41"/>
                  </a:lnTo>
                  <a:lnTo>
                    <a:pt x="173" y="40"/>
                  </a:lnTo>
                  <a:lnTo>
                    <a:pt x="184" y="38"/>
                  </a:lnTo>
                  <a:lnTo>
                    <a:pt x="196" y="35"/>
                  </a:lnTo>
                  <a:lnTo>
                    <a:pt x="207" y="32"/>
                  </a:lnTo>
                  <a:lnTo>
                    <a:pt x="218" y="30"/>
                  </a:lnTo>
                  <a:lnTo>
                    <a:pt x="229" y="26"/>
                  </a:lnTo>
                  <a:lnTo>
                    <a:pt x="241" y="22"/>
                  </a:lnTo>
                  <a:lnTo>
                    <a:pt x="252" y="19"/>
                  </a:lnTo>
                  <a:lnTo>
                    <a:pt x="263" y="16"/>
                  </a:lnTo>
                  <a:lnTo>
                    <a:pt x="273" y="12"/>
                  </a:lnTo>
                  <a:lnTo>
                    <a:pt x="282" y="10"/>
                  </a:lnTo>
                  <a:lnTo>
                    <a:pt x="292" y="7"/>
                  </a:lnTo>
                  <a:lnTo>
                    <a:pt x="300" y="6"/>
                  </a:lnTo>
                  <a:lnTo>
                    <a:pt x="308" y="5"/>
                  </a:lnTo>
                  <a:lnTo>
                    <a:pt x="316" y="5"/>
                  </a:lnTo>
                  <a:lnTo>
                    <a:pt x="315" y="5"/>
                  </a:lnTo>
                  <a:lnTo>
                    <a:pt x="316" y="5"/>
                  </a:lnTo>
                  <a:lnTo>
                    <a:pt x="325" y="5"/>
                  </a:lnTo>
                  <a:lnTo>
                    <a:pt x="334" y="6"/>
                  </a:lnTo>
                  <a:lnTo>
                    <a:pt x="344" y="8"/>
                  </a:lnTo>
                  <a:lnTo>
                    <a:pt x="353" y="11"/>
                  </a:lnTo>
                  <a:lnTo>
                    <a:pt x="362" y="13"/>
                  </a:lnTo>
                  <a:lnTo>
                    <a:pt x="371" y="16"/>
                  </a:lnTo>
                  <a:lnTo>
                    <a:pt x="380" y="20"/>
                  </a:lnTo>
                  <a:lnTo>
                    <a:pt x="388" y="23"/>
                  </a:lnTo>
                  <a:lnTo>
                    <a:pt x="397" y="26"/>
                  </a:lnTo>
                  <a:lnTo>
                    <a:pt x="407" y="30"/>
                  </a:lnTo>
                  <a:lnTo>
                    <a:pt x="416" y="33"/>
                  </a:lnTo>
                  <a:lnTo>
                    <a:pt x="425" y="35"/>
                  </a:lnTo>
                  <a:lnTo>
                    <a:pt x="435" y="38"/>
                  </a:lnTo>
                  <a:lnTo>
                    <a:pt x="445" y="40"/>
                  </a:lnTo>
                  <a:lnTo>
                    <a:pt x="455" y="41"/>
                  </a:lnTo>
                  <a:lnTo>
                    <a:pt x="466" y="41"/>
                  </a:lnTo>
                  <a:lnTo>
                    <a:pt x="477" y="41"/>
                  </a:lnTo>
                  <a:lnTo>
                    <a:pt x="488" y="40"/>
                  </a:lnTo>
                  <a:lnTo>
                    <a:pt x="499" y="37"/>
                  </a:lnTo>
                  <a:lnTo>
                    <a:pt x="511" y="35"/>
                  </a:lnTo>
                  <a:lnTo>
                    <a:pt x="523" y="32"/>
                  </a:lnTo>
                  <a:lnTo>
                    <a:pt x="534" y="29"/>
                  </a:lnTo>
                  <a:lnTo>
                    <a:pt x="545" y="26"/>
                  </a:lnTo>
                  <a:lnTo>
                    <a:pt x="556" y="21"/>
                  </a:lnTo>
                  <a:lnTo>
                    <a:pt x="566" y="18"/>
                  </a:lnTo>
                  <a:lnTo>
                    <a:pt x="577" y="15"/>
                  </a:lnTo>
                  <a:lnTo>
                    <a:pt x="587" y="12"/>
                  </a:lnTo>
                  <a:lnTo>
                    <a:pt x="597" y="9"/>
                  </a:lnTo>
                  <a:lnTo>
                    <a:pt x="606" y="7"/>
                  </a:lnTo>
                  <a:lnTo>
                    <a:pt x="615" y="5"/>
                  </a:lnTo>
                  <a:lnTo>
                    <a:pt x="623" y="4"/>
                  </a:lnTo>
                  <a:lnTo>
                    <a:pt x="630" y="4"/>
                  </a:lnTo>
                  <a:lnTo>
                    <a:pt x="640" y="5"/>
                  </a:lnTo>
                  <a:lnTo>
                    <a:pt x="649" y="5"/>
                  </a:lnTo>
                  <a:lnTo>
                    <a:pt x="658" y="7"/>
                  </a:lnTo>
                  <a:lnTo>
                    <a:pt x="668" y="10"/>
                  </a:lnTo>
                  <a:lnTo>
                    <a:pt x="677" y="12"/>
                  </a:lnTo>
                  <a:lnTo>
                    <a:pt x="685" y="16"/>
                  </a:lnTo>
                  <a:lnTo>
                    <a:pt x="695" y="19"/>
                  </a:lnTo>
                  <a:lnTo>
                    <a:pt x="703" y="22"/>
                  </a:lnTo>
                  <a:lnTo>
                    <a:pt x="712" y="26"/>
                  </a:lnTo>
                  <a:lnTo>
                    <a:pt x="722" y="29"/>
                  </a:lnTo>
                  <a:lnTo>
                    <a:pt x="731" y="32"/>
                  </a:lnTo>
                  <a:lnTo>
                    <a:pt x="740" y="35"/>
                  </a:lnTo>
                  <a:lnTo>
                    <a:pt x="750" y="37"/>
                  </a:lnTo>
                  <a:lnTo>
                    <a:pt x="760" y="40"/>
                  </a:lnTo>
                  <a:lnTo>
                    <a:pt x="770" y="40"/>
                  </a:lnTo>
                  <a:lnTo>
                    <a:pt x="781" y="41"/>
                  </a:lnTo>
                  <a:lnTo>
                    <a:pt x="792" y="40"/>
                  </a:lnTo>
                  <a:lnTo>
                    <a:pt x="803" y="39"/>
                  </a:lnTo>
                  <a:lnTo>
                    <a:pt x="814" y="37"/>
                  </a:lnTo>
                  <a:lnTo>
                    <a:pt x="826" y="34"/>
                  </a:lnTo>
                  <a:lnTo>
                    <a:pt x="837" y="31"/>
                  </a:lnTo>
                  <a:lnTo>
                    <a:pt x="848" y="28"/>
                  </a:lnTo>
                  <a:lnTo>
                    <a:pt x="860" y="25"/>
                  </a:lnTo>
                  <a:lnTo>
                    <a:pt x="871" y="21"/>
                  </a:lnTo>
                  <a:lnTo>
                    <a:pt x="881" y="17"/>
                  </a:lnTo>
                  <a:lnTo>
                    <a:pt x="892" y="14"/>
                  </a:lnTo>
                  <a:lnTo>
                    <a:pt x="901" y="11"/>
                  </a:lnTo>
                  <a:lnTo>
                    <a:pt x="911" y="8"/>
                  </a:lnTo>
                  <a:lnTo>
                    <a:pt x="921" y="6"/>
                  </a:lnTo>
                  <a:lnTo>
                    <a:pt x="929" y="4"/>
                  </a:lnTo>
                  <a:lnTo>
                    <a:pt x="937" y="3"/>
                  </a:lnTo>
                  <a:lnTo>
                    <a:pt x="944" y="3"/>
                  </a:lnTo>
                  <a:lnTo>
                    <a:pt x="954" y="4"/>
                  </a:lnTo>
                  <a:lnTo>
                    <a:pt x="964" y="5"/>
                  </a:lnTo>
                  <a:lnTo>
                    <a:pt x="973" y="7"/>
                  </a:lnTo>
                  <a:lnTo>
                    <a:pt x="982" y="11"/>
                  </a:lnTo>
                  <a:lnTo>
                    <a:pt x="991" y="13"/>
                  </a:lnTo>
                  <a:lnTo>
                    <a:pt x="1000" y="16"/>
                  </a:lnTo>
                  <a:lnTo>
                    <a:pt x="1009" y="19"/>
                  </a:lnTo>
                  <a:lnTo>
                    <a:pt x="1018" y="23"/>
                  </a:lnTo>
                  <a:lnTo>
                    <a:pt x="1027" y="26"/>
                  </a:lnTo>
                  <a:lnTo>
                    <a:pt x="1036" y="29"/>
                  </a:lnTo>
                  <a:lnTo>
                    <a:pt x="1046" y="32"/>
                  </a:lnTo>
                  <a:lnTo>
                    <a:pt x="1055" y="34"/>
                  </a:lnTo>
                  <a:lnTo>
                    <a:pt x="1064" y="37"/>
                  </a:lnTo>
                  <a:lnTo>
                    <a:pt x="1075" y="38"/>
                  </a:lnTo>
                  <a:lnTo>
                    <a:pt x="1085" y="40"/>
                  </a:lnTo>
                  <a:lnTo>
                    <a:pt x="1095" y="40"/>
                  </a:lnTo>
                  <a:lnTo>
                    <a:pt x="1107" y="39"/>
                  </a:lnTo>
                  <a:lnTo>
                    <a:pt x="1118" y="38"/>
                  </a:lnTo>
                  <a:lnTo>
                    <a:pt x="1129" y="35"/>
                  </a:lnTo>
                  <a:lnTo>
                    <a:pt x="1140" y="33"/>
                  </a:lnTo>
                  <a:lnTo>
                    <a:pt x="1152" y="30"/>
                  </a:lnTo>
                  <a:lnTo>
                    <a:pt x="1164" y="27"/>
                  </a:lnTo>
                  <a:lnTo>
                    <a:pt x="1174" y="24"/>
                  </a:lnTo>
                  <a:lnTo>
                    <a:pt x="1186" y="20"/>
                  </a:lnTo>
                  <a:lnTo>
                    <a:pt x="1197" y="16"/>
                  </a:lnTo>
                  <a:lnTo>
                    <a:pt x="1208" y="13"/>
                  </a:lnTo>
                  <a:lnTo>
                    <a:pt x="1218" y="10"/>
                  </a:lnTo>
                  <a:lnTo>
                    <a:pt x="1227" y="7"/>
                  </a:lnTo>
                  <a:lnTo>
                    <a:pt x="1237" y="5"/>
                  </a:lnTo>
                  <a:lnTo>
                    <a:pt x="1245" y="3"/>
                  </a:lnTo>
                  <a:lnTo>
                    <a:pt x="1253" y="2"/>
                  </a:lnTo>
                  <a:lnTo>
                    <a:pt x="1261" y="2"/>
                  </a:lnTo>
                  <a:lnTo>
                    <a:pt x="1260" y="2"/>
                  </a:lnTo>
                  <a:lnTo>
                    <a:pt x="1261" y="2"/>
                  </a:lnTo>
                  <a:lnTo>
                    <a:pt x="1270" y="3"/>
                  </a:lnTo>
                  <a:lnTo>
                    <a:pt x="1279" y="4"/>
                  </a:lnTo>
                  <a:lnTo>
                    <a:pt x="1289" y="6"/>
                  </a:lnTo>
                  <a:lnTo>
                    <a:pt x="1298" y="8"/>
                  </a:lnTo>
                  <a:lnTo>
                    <a:pt x="1307" y="11"/>
                  </a:lnTo>
                  <a:lnTo>
                    <a:pt x="1315" y="14"/>
                  </a:lnTo>
                  <a:lnTo>
                    <a:pt x="1325" y="17"/>
                  </a:lnTo>
                  <a:lnTo>
                    <a:pt x="1334" y="21"/>
                  </a:lnTo>
                  <a:lnTo>
                    <a:pt x="1342" y="25"/>
                  </a:lnTo>
                  <a:lnTo>
                    <a:pt x="1352" y="28"/>
                  </a:lnTo>
                  <a:lnTo>
                    <a:pt x="1361" y="31"/>
                  </a:lnTo>
                  <a:lnTo>
                    <a:pt x="1371" y="34"/>
                  </a:lnTo>
                  <a:lnTo>
                    <a:pt x="1380" y="36"/>
                  </a:lnTo>
                  <a:lnTo>
                    <a:pt x="1390" y="38"/>
                  </a:lnTo>
                  <a:lnTo>
                    <a:pt x="1400" y="39"/>
                  </a:lnTo>
                  <a:lnTo>
                    <a:pt x="1411" y="40"/>
                  </a:lnTo>
                  <a:lnTo>
                    <a:pt x="1422" y="39"/>
                  </a:lnTo>
                  <a:lnTo>
                    <a:pt x="1434" y="38"/>
                  </a:lnTo>
                  <a:lnTo>
                    <a:pt x="1444" y="35"/>
                  </a:lnTo>
                  <a:lnTo>
                    <a:pt x="1456" y="33"/>
                  </a:lnTo>
                  <a:lnTo>
                    <a:pt x="1468" y="30"/>
                  </a:lnTo>
                  <a:lnTo>
                    <a:pt x="1479" y="27"/>
                  </a:lnTo>
                  <a:lnTo>
                    <a:pt x="1490" y="23"/>
                  </a:lnTo>
                  <a:lnTo>
                    <a:pt x="1501" y="20"/>
                  </a:lnTo>
                  <a:lnTo>
                    <a:pt x="1512" y="16"/>
                  </a:lnTo>
                  <a:lnTo>
                    <a:pt x="1522" y="13"/>
                  </a:lnTo>
                  <a:lnTo>
                    <a:pt x="1533" y="10"/>
                  </a:lnTo>
                  <a:lnTo>
                    <a:pt x="1542" y="7"/>
                  </a:lnTo>
                  <a:lnTo>
                    <a:pt x="1551" y="5"/>
                  </a:lnTo>
                  <a:lnTo>
                    <a:pt x="1560" y="3"/>
                  </a:lnTo>
                  <a:lnTo>
                    <a:pt x="1568" y="2"/>
                  </a:lnTo>
                  <a:lnTo>
                    <a:pt x="1575" y="2"/>
                  </a:lnTo>
                  <a:lnTo>
                    <a:pt x="1585" y="3"/>
                  </a:lnTo>
                  <a:lnTo>
                    <a:pt x="1594" y="4"/>
                  </a:lnTo>
                  <a:lnTo>
                    <a:pt x="1604" y="6"/>
                  </a:lnTo>
                  <a:lnTo>
                    <a:pt x="1613" y="9"/>
                  </a:lnTo>
                  <a:lnTo>
                    <a:pt x="1622" y="12"/>
                  </a:lnTo>
                  <a:lnTo>
                    <a:pt x="1630" y="15"/>
                  </a:lnTo>
                  <a:lnTo>
                    <a:pt x="1640" y="18"/>
                  </a:lnTo>
                  <a:lnTo>
                    <a:pt x="1648" y="21"/>
                  </a:lnTo>
                  <a:lnTo>
                    <a:pt x="1657" y="25"/>
                  </a:lnTo>
                  <a:lnTo>
                    <a:pt x="1666" y="28"/>
                  </a:lnTo>
                  <a:lnTo>
                    <a:pt x="1676" y="31"/>
                  </a:lnTo>
                  <a:lnTo>
                    <a:pt x="1685" y="33"/>
                  </a:lnTo>
                  <a:lnTo>
                    <a:pt x="1695" y="35"/>
                  </a:lnTo>
                  <a:lnTo>
                    <a:pt x="1705" y="37"/>
                  </a:lnTo>
                  <a:lnTo>
                    <a:pt x="1715" y="38"/>
                  </a:lnTo>
                  <a:lnTo>
                    <a:pt x="1726" y="38"/>
                  </a:lnTo>
                  <a:lnTo>
                    <a:pt x="1737" y="38"/>
                  </a:lnTo>
                  <a:lnTo>
                    <a:pt x="1748" y="37"/>
                  </a:lnTo>
                  <a:lnTo>
                    <a:pt x="1759" y="34"/>
                  </a:lnTo>
                  <a:lnTo>
                    <a:pt x="1771" y="32"/>
                  </a:lnTo>
                  <a:lnTo>
                    <a:pt x="1782" y="29"/>
                  </a:lnTo>
                  <a:lnTo>
                    <a:pt x="1793" y="26"/>
                  </a:lnTo>
                  <a:lnTo>
                    <a:pt x="1804" y="23"/>
                  </a:lnTo>
                  <a:lnTo>
                    <a:pt x="1815" y="19"/>
                  </a:lnTo>
                  <a:lnTo>
                    <a:pt x="1826" y="15"/>
                  </a:lnTo>
                  <a:lnTo>
                    <a:pt x="1836" y="12"/>
                  </a:lnTo>
                  <a:lnTo>
                    <a:pt x="1846" y="9"/>
                  </a:lnTo>
                  <a:lnTo>
                    <a:pt x="1855" y="6"/>
                  </a:lnTo>
                  <a:lnTo>
                    <a:pt x="1864" y="3"/>
                  </a:lnTo>
                  <a:lnTo>
                    <a:pt x="1873" y="2"/>
                  </a:lnTo>
                  <a:lnTo>
                    <a:pt x="1881" y="1"/>
                  </a:lnTo>
                  <a:lnTo>
                    <a:pt x="1888" y="1"/>
                  </a:lnTo>
                  <a:lnTo>
                    <a:pt x="1897" y="2"/>
                  </a:lnTo>
                  <a:lnTo>
                    <a:pt x="1907" y="3"/>
                  </a:lnTo>
                  <a:lnTo>
                    <a:pt x="1916" y="5"/>
                  </a:lnTo>
                  <a:lnTo>
                    <a:pt x="1926" y="8"/>
                  </a:lnTo>
                  <a:lnTo>
                    <a:pt x="1934" y="11"/>
                  </a:lnTo>
                  <a:lnTo>
                    <a:pt x="1943" y="14"/>
                  </a:lnTo>
                  <a:lnTo>
                    <a:pt x="1952" y="17"/>
                  </a:lnTo>
                  <a:lnTo>
                    <a:pt x="1961" y="20"/>
                  </a:lnTo>
                  <a:lnTo>
                    <a:pt x="1970" y="24"/>
                  </a:lnTo>
                  <a:lnTo>
                    <a:pt x="1979" y="27"/>
                  </a:lnTo>
                  <a:lnTo>
                    <a:pt x="1989" y="30"/>
                  </a:lnTo>
                  <a:lnTo>
                    <a:pt x="1998" y="32"/>
                  </a:lnTo>
                  <a:lnTo>
                    <a:pt x="2007" y="34"/>
                  </a:lnTo>
                  <a:lnTo>
                    <a:pt x="2018" y="36"/>
                  </a:lnTo>
                  <a:lnTo>
                    <a:pt x="2027" y="37"/>
                  </a:lnTo>
                  <a:lnTo>
                    <a:pt x="2039" y="37"/>
                  </a:lnTo>
                  <a:lnTo>
                    <a:pt x="2049" y="37"/>
                  </a:lnTo>
                  <a:lnTo>
                    <a:pt x="2060" y="35"/>
                  </a:lnTo>
                  <a:lnTo>
                    <a:pt x="2071" y="34"/>
                  </a:lnTo>
                  <a:lnTo>
                    <a:pt x="2082" y="31"/>
                  </a:lnTo>
                  <a:lnTo>
                    <a:pt x="2093" y="29"/>
                  </a:lnTo>
                  <a:lnTo>
                    <a:pt x="2104" y="25"/>
                  </a:lnTo>
                  <a:lnTo>
                    <a:pt x="2114" y="22"/>
                  </a:lnTo>
                  <a:lnTo>
                    <a:pt x="2125" y="19"/>
                  </a:lnTo>
                  <a:lnTo>
                    <a:pt x="2135" y="15"/>
                  </a:lnTo>
                  <a:lnTo>
                    <a:pt x="2146" y="12"/>
                  </a:lnTo>
                  <a:lnTo>
                    <a:pt x="2156" y="9"/>
                  </a:lnTo>
                  <a:lnTo>
                    <a:pt x="2165" y="6"/>
                  </a:lnTo>
                  <a:lnTo>
                    <a:pt x="2174" y="3"/>
                  </a:lnTo>
                  <a:lnTo>
                    <a:pt x="2183" y="2"/>
                  </a:lnTo>
                  <a:lnTo>
                    <a:pt x="2190" y="1"/>
                  </a:lnTo>
                  <a:lnTo>
                    <a:pt x="2197" y="0"/>
                  </a:lnTo>
                  <a:lnTo>
                    <a:pt x="2207" y="1"/>
                  </a:lnTo>
                  <a:lnTo>
                    <a:pt x="2217" y="1"/>
                  </a:lnTo>
                  <a:lnTo>
                    <a:pt x="2226" y="3"/>
                  </a:lnTo>
                  <a:lnTo>
                    <a:pt x="2235" y="6"/>
                  </a:lnTo>
                  <a:lnTo>
                    <a:pt x="2244" y="8"/>
                  </a:lnTo>
                  <a:lnTo>
                    <a:pt x="2253" y="12"/>
                  </a:lnTo>
                  <a:lnTo>
                    <a:pt x="2262" y="15"/>
                  </a:lnTo>
                  <a:lnTo>
                    <a:pt x="2271" y="18"/>
                  </a:lnTo>
                  <a:lnTo>
                    <a:pt x="2279" y="21"/>
                  </a:lnTo>
                  <a:lnTo>
                    <a:pt x="2289" y="25"/>
                  </a:lnTo>
                  <a:lnTo>
                    <a:pt x="2298" y="29"/>
                  </a:lnTo>
                  <a:lnTo>
                    <a:pt x="2308" y="31"/>
                  </a:lnTo>
                  <a:lnTo>
                    <a:pt x="2317" y="33"/>
                  </a:lnTo>
                  <a:lnTo>
                    <a:pt x="2327" y="35"/>
                  </a:lnTo>
                  <a:lnTo>
                    <a:pt x="2337" y="36"/>
                  </a:lnTo>
                  <a:lnTo>
                    <a:pt x="2348" y="37"/>
                  </a:lnTo>
                  <a:lnTo>
                    <a:pt x="2361" y="36"/>
                  </a:lnTo>
                  <a:lnTo>
                    <a:pt x="2373" y="35"/>
                  </a:lnTo>
                  <a:lnTo>
                    <a:pt x="2385" y="32"/>
                  </a:lnTo>
                  <a:lnTo>
                    <a:pt x="2397" y="30"/>
                  </a:lnTo>
                  <a:lnTo>
                    <a:pt x="2410" y="26"/>
                  </a:lnTo>
                  <a:lnTo>
                    <a:pt x="2422" y="23"/>
                  </a:lnTo>
                  <a:lnTo>
                    <a:pt x="2434" y="19"/>
                  </a:lnTo>
                  <a:lnTo>
                    <a:pt x="2446" y="15"/>
                  </a:lnTo>
                  <a:lnTo>
                    <a:pt x="2446" y="20"/>
                  </a:lnTo>
                  <a:lnTo>
                    <a:pt x="2446" y="26"/>
                  </a:lnTo>
                  <a:lnTo>
                    <a:pt x="2446" y="30"/>
                  </a:lnTo>
                  <a:lnTo>
                    <a:pt x="2446" y="34"/>
                  </a:lnTo>
                  <a:lnTo>
                    <a:pt x="2434" y="38"/>
                  </a:lnTo>
                  <a:lnTo>
                    <a:pt x="2422" y="42"/>
                  </a:lnTo>
                  <a:lnTo>
                    <a:pt x="2410" y="45"/>
                  </a:lnTo>
                  <a:lnTo>
                    <a:pt x="2397" y="48"/>
                  </a:lnTo>
                  <a:lnTo>
                    <a:pt x="2385" y="51"/>
                  </a:lnTo>
                  <a:lnTo>
                    <a:pt x="2373" y="54"/>
                  </a:lnTo>
                  <a:lnTo>
                    <a:pt x="2361" y="55"/>
                  </a:lnTo>
                  <a:lnTo>
                    <a:pt x="2348" y="56"/>
                  </a:lnTo>
                  <a:lnTo>
                    <a:pt x="2337" y="55"/>
                  </a:lnTo>
                  <a:lnTo>
                    <a:pt x="2327" y="54"/>
                  </a:lnTo>
                  <a:lnTo>
                    <a:pt x="2317" y="52"/>
                  </a:lnTo>
                  <a:lnTo>
                    <a:pt x="2308" y="50"/>
                  </a:lnTo>
                  <a:lnTo>
                    <a:pt x="2298" y="47"/>
                  </a:lnTo>
                  <a:lnTo>
                    <a:pt x="2289" y="44"/>
                  </a:lnTo>
                  <a:lnTo>
                    <a:pt x="2280" y="41"/>
                  </a:lnTo>
                  <a:lnTo>
                    <a:pt x="2271" y="37"/>
                  </a:lnTo>
                  <a:lnTo>
                    <a:pt x="2262" y="34"/>
                  </a:lnTo>
                  <a:lnTo>
                    <a:pt x="2254" y="30"/>
                  </a:lnTo>
                  <a:lnTo>
                    <a:pt x="2244" y="27"/>
                  </a:lnTo>
                  <a:lnTo>
                    <a:pt x="2235" y="25"/>
                  </a:lnTo>
                  <a:lnTo>
                    <a:pt x="2226" y="22"/>
                  </a:lnTo>
                  <a:lnTo>
                    <a:pt x="2217" y="20"/>
                  </a:lnTo>
                  <a:lnTo>
                    <a:pt x="2207" y="19"/>
                  </a:lnTo>
                  <a:lnTo>
                    <a:pt x="2197" y="19"/>
                  </a:lnTo>
                  <a:lnTo>
                    <a:pt x="2190" y="20"/>
                  </a:lnTo>
                  <a:lnTo>
                    <a:pt x="2183" y="21"/>
                  </a:lnTo>
                  <a:lnTo>
                    <a:pt x="2174" y="23"/>
                  </a:lnTo>
                  <a:lnTo>
                    <a:pt x="2165" y="25"/>
                  </a:lnTo>
                  <a:lnTo>
                    <a:pt x="2156" y="28"/>
                  </a:lnTo>
                  <a:lnTo>
                    <a:pt x="2146" y="31"/>
                  </a:lnTo>
                  <a:lnTo>
                    <a:pt x="2135" y="34"/>
                  </a:lnTo>
                  <a:lnTo>
                    <a:pt x="2125" y="38"/>
                  </a:lnTo>
                  <a:lnTo>
                    <a:pt x="2114" y="41"/>
                  </a:lnTo>
                  <a:lnTo>
                    <a:pt x="2104" y="44"/>
                  </a:lnTo>
                  <a:lnTo>
                    <a:pt x="2093" y="48"/>
                  </a:lnTo>
                  <a:lnTo>
                    <a:pt x="2082" y="50"/>
                  </a:lnTo>
                  <a:lnTo>
                    <a:pt x="2071" y="52"/>
                  </a:lnTo>
                  <a:lnTo>
                    <a:pt x="2060" y="54"/>
                  </a:lnTo>
                  <a:lnTo>
                    <a:pt x="2050" y="55"/>
                  </a:lnTo>
                  <a:lnTo>
                    <a:pt x="2039" y="56"/>
                  </a:lnTo>
                  <a:lnTo>
                    <a:pt x="2028" y="56"/>
                  </a:lnTo>
                  <a:lnTo>
                    <a:pt x="2018" y="55"/>
                  </a:lnTo>
                  <a:lnTo>
                    <a:pt x="2008" y="53"/>
                  </a:lnTo>
                  <a:lnTo>
                    <a:pt x="1999" y="51"/>
                  </a:lnTo>
                  <a:lnTo>
                    <a:pt x="1989" y="48"/>
                  </a:lnTo>
                  <a:lnTo>
                    <a:pt x="1980" y="45"/>
                  </a:lnTo>
                  <a:lnTo>
                    <a:pt x="1970" y="42"/>
                  </a:lnTo>
                  <a:lnTo>
                    <a:pt x="1962" y="39"/>
                  </a:lnTo>
                  <a:lnTo>
                    <a:pt x="1952" y="35"/>
                  </a:lnTo>
                  <a:lnTo>
                    <a:pt x="1944" y="32"/>
                  </a:lnTo>
                  <a:lnTo>
                    <a:pt x="1935" y="29"/>
                  </a:lnTo>
                  <a:lnTo>
                    <a:pt x="1926" y="27"/>
                  </a:lnTo>
                  <a:lnTo>
                    <a:pt x="1917" y="24"/>
                  </a:lnTo>
                  <a:lnTo>
                    <a:pt x="1907" y="22"/>
                  </a:lnTo>
                  <a:lnTo>
                    <a:pt x="1897" y="20"/>
                  </a:lnTo>
                  <a:lnTo>
                    <a:pt x="1888" y="20"/>
                  </a:lnTo>
                  <a:lnTo>
                    <a:pt x="1881" y="20"/>
                  </a:lnTo>
                  <a:lnTo>
                    <a:pt x="1873" y="21"/>
                  </a:lnTo>
                  <a:lnTo>
                    <a:pt x="1864" y="23"/>
                  </a:lnTo>
                  <a:lnTo>
                    <a:pt x="1855" y="25"/>
                  </a:lnTo>
                  <a:lnTo>
                    <a:pt x="1846" y="28"/>
                  </a:lnTo>
                  <a:lnTo>
                    <a:pt x="1836" y="31"/>
                  </a:lnTo>
                  <a:lnTo>
                    <a:pt x="1826" y="34"/>
                  </a:lnTo>
                  <a:lnTo>
                    <a:pt x="1815" y="38"/>
                  </a:lnTo>
                  <a:lnTo>
                    <a:pt x="1804" y="41"/>
                  </a:lnTo>
                  <a:lnTo>
                    <a:pt x="1793" y="45"/>
                  </a:lnTo>
                  <a:lnTo>
                    <a:pt x="1782" y="48"/>
                  </a:lnTo>
                  <a:lnTo>
                    <a:pt x="1771" y="51"/>
                  </a:lnTo>
                  <a:lnTo>
                    <a:pt x="1760" y="54"/>
                  </a:lnTo>
                  <a:lnTo>
                    <a:pt x="1748" y="56"/>
                  </a:lnTo>
                  <a:lnTo>
                    <a:pt x="1737" y="57"/>
                  </a:lnTo>
                  <a:lnTo>
                    <a:pt x="1727" y="58"/>
                  </a:lnTo>
                  <a:lnTo>
                    <a:pt x="1716" y="57"/>
                  </a:lnTo>
                  <a:lnTo>
                    <a:pt x="1705" y="56"/>
                  </a:lnTo>
                  <a:lnTo>
                    <a:pt x="1695" y="54"/>
                  </a:lnTo>
                  <a:lnTo>
                    <a:pt x="1686" y="52"/>
                  </a:lnTo>
                  <a:lnTo>
                    <a:pt x="1677" y="50"/>
                  </a:lnTo>
                  <a:lnTo>
                    <a:pt x="1667" y="46"/>
                  </a:lnTo>
                  <a:lnTo>
                    <a:pt x="1658" y="42"/>
                  </a:lnTo>
                  <a:lnTo>
                    <a:pt x="1648" y="39"/>
                  </a:lnTo>
                  <a:lnTo>
                    <a:pt x="1640" y="36"/>
                  </a:lnTo>
                  <a:lnTo>
                    <a:pt x="1630" y="32"/>
                  </a:lnTo>
                  <a:lnTo>
                    <a:pt x="1622" y="29"/>
                  </a:lnTo>
                  <a:lnTo>
                    <a:pt x="1612" y="27"/>
                  </a:lnTo>
                  <a:lnTo>
                    <a:pt x="1604" y="25"/>
                  </a:lnTo>
                  <a:lnTo>
                    <a:pt x="1594" y="22"/>
                  </a:lnTo>
                  <a:lnTo>
                    <a:pt x="1585" y="21"/>
                  </a:lnTo>
                  <a:lnTo>
                    <a:pt x="1575" y="21"/>
                  </a:lnTo>
                  <a:lnTo>
                    <a:pt x="1567" y="21"/>
                  </a:lnTo>
                  <a:lnTo>
                    <a:pt x="1559" y="23"/>
                  </a:lnTo>
                  <a:lnTo>
                    <a:pt x="1551" y="25"/>
                  </a:lnTo>
                  <a:lnTo>
                    <a:pt x="1542" y="27"/>
                  </a:lnTo>
                  <a:lnTo>
                    <a:pt x="1532" y="30"/>
                  </a:lnTo>
                  <a:lnTo>
                    <a:pt x="1522" y="32"/>
                  </a:lnTo>
                  <a:lnTo>
                    <a:pt x="1512" y="36"/>
                  </a:lnTo>
                  <a:lnTo>
                    <a:pt x="1501" y="40"/>
                  </a:lnTo>
                  <a:lnTo>
                    <a:pt x="1490" y="43"/>
                  </a:lnTo>
                  <a:lnTo>
                    <a:pt x="1479" y="46"/>
                  </a:lnTo>
                  <a:lnTo>
                    <a:pt x="1468" y="50"/>
                  </a:lnTo>
                  <a:lnTo>
                    <a:pt x="1456" y="52"/>
                  </a:lnTo>
                  <a:lnTo>
                    <a:pt x="1445" y="55"/>
                  </a:lnTo>
                  <a:lnTo>
                    <a:pt x="1434" y="56"/>
                  </a:lnTo>
                  <a:lnTo>
                    <a:pt x="1422" y="58"/>
                  </a:lnTo>
                  <a:lnTo>
                    <a:pt x="1411" y="58"/>
                  </a:lnTo>
                  <a:lnTo>
                    <a:pt x="1400" y="58"/>
                  </a:lnTo>
                  <a:lnTo>
                    <a:pt x="1390" y="57"/>
                  </a:lnTo>
                  <a:lnTo>
                    <a:pt x="1381" y="55"/>
                  </a:lnTo>
                  <a:lnTo>
                    <a:pt x="1371" y="54"/>
                  </a:lnTo>
                  <a:lnTo>
                    <a:pt x="1362" y="51"/>
                  </a:lnTo>
                  <a:lnTo>
                    <a:pt x="1352" y="48"/>
                  </a:lnTo>
                  <a:lnTo>
                    <a:pt x="1344" y="45"/>
                  </a:lnTo>
                  <a:lnTo>
                    <a:pt x="1334" y="41"/>
                  </a:lnTo>
                  <a:lnTo>
                    <a:pt x="1326" y="38"/>
                  </a:lnTo>
                  <a:lnTo>
                    <a:pt x="1317" y="35"/>
                  </a:lnTo>
                  <a:lnTo>
                    <a:pt x="1308" y="32"/>
                  </a:lnTo>
                  <a:lnTo>
                    <a:pt x="1299" y="29"/>
                  </a:lnTo>
                  <a:lnTo>
                    <a:pt x="1290" y="26"/>
                  </a:lnTo>
                  <a:lnTo>
                    <a:pt x="1281" y="25"/>
                  </a:lnTo>
                  <a:lnTo>
                    <a:pt x="1271" y="23"/>
                  </a:lnTo>
                  <a:lnTo>
                    <a:pt x="1262" y="21"/>
                  </a:lnTo>
                  <a:lnTo>
                    <a:pt x="1261" y="21"/>
                  </a:lnTo>
                  <a:lnTo>
                    <a:pt x="1259" y="21"/>
                  </a:lnTo>
                  <a:lnTo>
                    <a:pt x="1258" y="21"/>
                  </a:lnTo>
                  <a:lnTo>
                    <a:pt x="1251" y="21"/>
                  </a:lnTo>
                  <a:lnTo>
                    <a:pt x="1243" y="23"/>
                  </a:lnTo>
                  <a:lnTo>
                    <a:pt x="1235" y="25"/>
                  </a:lnTo>
                  <a:lnTo>
                    <a:pt x="1226" y="27"/>
                  </a:lnTo>
                  <a:lnTo>
                    <a:pt x="1216" y="29"/>
                  </a:lnTo>
                  <a:lnTo>
                    <a:pt x="1206" y="32"/>
                  </a:lnTo>
                  <a:lnTo>
                    <a:pt x="1195" y="35"/>
                  </a:lnTo>
                  <a:lnTo>
                    <a:pt x="1185" y="39"/>
                  </a:lnTo>
                  <a:lnTo>
                    <a:pt x="1174" y="43"/>
                  </a:lnTo>
                  <a:lnTo>
                    <a:pt x="1163" y="46"/>
                  </a:lnTo>
                  <a:lnTo>
                    <a:pt x="1151" y="50"/>
                  </a:lnTo>
                  <a:lnTo>
                    <a:pt x="1140" y="52"/>
                  </a:lnTo>
                  <a:lnTo>
                    <a:pt x="1129" y="55"/>
                  </a:lnTo>
                  <a:lnTo>
                    <a:pt x="1118" y="57"/>
                  </a:lnTo>
                  <a:lnTo>
                    <a:pt x="1107" y="58"/>
                  </a:lnTo>
                  <a:lnTo>
                    <a:pt x="1095" y="59"/>
                  </a:lnTo>
                  <a:lnTo>
                    <a:pt x="1085" y="58"/>
                  </a:lnTo>
                  <a:lnTo>
                    <a:pt x="1075" y="58"/>
                  </a:lnTo>
                  <a:lnTo>
                    <a:pt x="1064" y="55"/>
                  </a:lnTo>
                  <a:lnTo>
                    <a:pt x="1055" y="53"/>
                  </a:lnTo>
                  <a:lnTo>
                    <a:pt x="1046" y="51"/>
                  </a:lnTo>
                  <a:lnTo>
                    <a:pt x="1036" y="47"/>
                  </a:lnTo>
                  <a:lnTo>
                    <a:pt x="1027" y="44"/>
                  </a:lnTo>
                  <a:lnTo>
                    <a:pt x="1018" y="40"/>
                  </a:lnTo>
                  <a:lnTo>
                    <a:pt x="1009" y="37"/>
                  </a:lnTo>
                  <a:lnTo>
                    <a:pt x="1000" y="34"/>
                  </a:lnTo>
                  <a:lnTo>
                    <a:pt x="991" y="30"/>
                  </a:lnTo>
                  <a:lnTo>
                    <a:pt x="982" y="28"/>
                  </a:lnTo>
                  <a:lnTo>
                    <a:pt x="973" y="26"/>
                  </a:lnTo>
                  <a:lnTo>
                    <a:pt x="964" y="23"/>
                  </a:lnTo>
                  <a:lnTo>
                    <a:pt x="954" y="23"/>
                  </a:lnTo>
                  <a:lnTo>
                    <a:pt x="944" y="22"/>
                  </a:lnTo>
                  <a:lnTo>
                    <a:pt x="937" y="23"/>
                  </a:lnTo>
                  <a:lnTo>
                    <a:pt x="929" y="24"/>
                  </a:lnTo>
                  <a:lnTo>
                    <a:pt x="921" y="26"/>
                  </a:lnTo>
                  <a:lnTo>
                    <a:pt x="911" y="28"/>
                  </a:lnTo>
                  <a:lnTo>
                    <a:pt x="901" y="31"/>
                  </a:lnTo>
                  <a:lnTo>
                    <a:pt x="892" y="34"/>
                  </a:lnTo>
                  <a:lnTo>
                    <a:pt x="881" y="37"/>
                  </a:lnTo>
                  <a:lnTo>
                    <a:pt x="871" y="41"/>
                  </a:lnTo>
                  <a:lnTo>
                    <a:pt x="860" y="44"/>
                  </a:lnTo>
                  <a:lnTo>
                    <a:pt x="848" y="48"/>
                  </a:lnTo>
                  <a:lnTo>
                    <a:pt x="837" y="51"/>
                  </a:lnTo>
                  <a:lnTo>
                    <a:pt x="826" y="54"/>
                  </a:lnTo>
                  <a:lnTo>
                    <a:pt x="814" y="56"/>
                  </a:lnTo>
                  <a:lnTo>
                    <a:pt x="803" y="58"/>
                  </a:lnTo>
                  <a:lnTo>
                    <a:pt x="792" y="59"/>
                  </a:lnTo>
                  <a:lnTo>
                    <a:pt x="781" y="59"/>
                  </a:lnTo>
                  <a:lnTo>
                    <a:pt x="770" y="59"/>
                  </a:lnTo>
                  <a:lnTo>
                    <a:pt x="760" y="58"/>
                  </a:lnTo>
                  <a:lnTo>
                    <a:pt x="750" y="56"/>
                  </a:lnTo>
                  <a:lnTo>
                    <a:pt x="740" y="54"/>
                  </a:lnTo>
                  <a:lnTo>
                    <a:pt x="731" y="51"/>
                  </a:lnTo>
                  <a:lnTo>
                    <a:pt x="722" y="48"/>
                  </a:lnTo>
                  <a:lnTo>
                    <a:pt x="713" y="45"/>
                  </a:lnTo>
                  <a:lnTo>
                    <a:pt x="703" y="41"/>
                  </a:lnTo>
                  <a:lnTo>
                    <a:pt x="695" y="38"/>
                  </a:lnTo>
                  <a:lnTo>
                    <a:pt x="686" y="34"/>
                  </a:lnTo>
                  <a:lnTo>
                    <a:pt x="677" y="31"/>
                  </a:lnTo>
                  <a:lnTo>
                    <a:pt x="668" y="29"/>
                  </a:lnTo>
                  <a:lnTo>
                    <a:pt x="658" y="26"/>
                  </a:lnTo>
                  <a:lnTo>
                    <a:pt x="650" y="25"/>
                  </a:lnTo>
                  <a:lnTo>
                    <a:pt x="640" y="23"/>
                  </a:lnTo>
                  <a:lnTo>
                    <a:pt x="630" y="23"/>
                  </a:lnTo>
                  <a:lnTo>
                    <a:pt x="623" y="23"/>
                  </a:lnTo>
                  <a:lnTo>
                    <a:pt x="615" y="25"/>
                  </a:lnTo>
                  <a:lnTo>
                    <a:pt x="606" y="26"/>
                  </a:lnTo>
                  <a:lnTo>
                    <a:pt x="597" y="29"/>
                  </a:lnTo>
                  <a:lnTo>
                    <a:pt x="587" y="31"/>
                  </a:lnTo>
                  <a:lnTo>
                    <a:pt x="577" y="35"/>
                  </a:lnTo>
                  <a:lnTo>
                    <a:pt x="567" y="38"/>
                  </a:lnTo>
                  <a:lnTo>
                    <a:pt x="557" y="41"/>
                  </a:lnTo>
                  <a:lnTo>
                    <a:pt x="545" y="45"/>
                  </a:lnTo>
                  <a:lnTo>
                    <a:pt x="534" y="48"/>
                  </a:lnTo>
                  <a:lnTo>
                    <a:pt x="523" y="52"/>
                  </a:lnTo>
                  <a:lnTo>
                    <a:pt x="512" y="55"/>
                  </a:lnTo>
                  <a:lnTo>
                    <a:pt x="500" y="57"/>
                  </a:lnTo>
                  <a:lnTo>
                    <a:pt x="489" y="59"/>
                  </a:lnTo>
                  <a:lnTo>
                    <a:pt x="478" y="60"/>
                  </a:lnTo>
                  <a:lnTo>
                    <a:pt x="467" y="60"/>
                  </a:lnTo>
                  <a:lnTo>
                    <a:pt x="456" y="60"/>
                  </a:lnTo>
                  <a:lnTo>
                    <a:pt x="446" y="59"/>
                  </a:lnTo>
                  <a:lnTo>
                    <a:pt x="436" y="58"/>
                  </a:lnTo>
                  <a:lnTo>
                    <a:pt x="426" y="56"/>
                  </a:lnTo>
                  <a:lnTo>
                    <a:pt x="417" y="53"/>
                  </a:lnTo>
                  <a:lnTo>
                    <a:pt x="407" y="50"/>
                  </a:lnTo>
                  <a:lnTo>
                    <a:pt x="399" y="47"/>
                  </a:lnTo>
                  <a:lnTo>
                    <a:pt x="390" y="44"/>
                  </a:lnTo>
                  <a:lnTo>
                    <a:pt x="380" y="41"/>
                  </a:lnTo>
                  <a:lnTo>
                    <a:pt x="372" y="37"/>
                  </a:lnTo>
                  <a:lnTo>
                    <a:pt x="363" y="34"/>
                  </a:lnTo>
                  <a:lnTo>
                    <a:pt x="354" y="31"/>
                  </a:lnTo>
                  <a:lnTo>
                    <a:pt x="345" y="29"/>
                  </a:lnTo>
                  <a:lnTo>
                    <a:pt x="336" y="27"/>
                  </a:lnTo>
                  <a:lnTo>
                    <a:pt x="326" y="25"/>
                  </a:lnTo>
                  <a:lnTo>
                    <a:pt x="317" y="24"/>
                  </a:lnTo>
                  <a:lnTo>
                    <a:pt x="316" y="24"/>
                  </a:lnTo>
                  <a:lnTo>
                    <a:pt x="316" y="23"/>
                  </a:lnTo>
                  <a:lnTo>
                    <a:pt x="314" y="23"/>
                  </a:lnTo>
                  <a:lnTo>
                    <a:pt x="313" y="23"/>
                  </a:lnTo>
                  <a:lnTo>
                    <a:pt x="306" y="23"/>
                  </a:lnTo>
                  <a:lnTo>
                    <a:pt x="298" y="25"/>
                  </a:lnTo>
                  <a:lnTo>
                    <a:pt x="289" y="26"/>
                  </a:lnTo>
                  <a:lnTo>
                    <a:pt x="281" y="29"/>
                  </a:lnTo>
                  <a:lnTo>
                    <a:pt x="271" y="31"/>
                  </a:lnTo>
                  <a:lnTo>
                    <a:pt x="261" y="34"/>
                  </a:lnTo>
                  <a:lnTo>
                    <a:pt x="251" y="38"/>
                  </a:lnTo>
                  <a:lnTo>
                    <a:pt x="240" y="41"/>
                  </a:lnTo>
                  <a:lnTo>
                    <a:pt x="229" y="45"/>
                  </a:lnTo>
                  <a:lnTo>
                    <a:pt x="218" y="48"/>
                  </a:lnTo>
                  <a:lnTo>
                    <a:pt x="207" y="52"/>
                  </a:lnTo>
                  <a:lnTo>
                    <a:pt x="196" y="55"/>
                  </a:lnTo>
                  <a:lnTo>
                    <a:pt x="184" y="57"/>
                  </a:lnTo>
                  <a:lnTo>
                    <a:pt x="174" y="59"/>
                  </a:lnTo>
                  <a:lnTo>
                    <a:pt x="162" y="60"/>
                  </a:lnTo>
                  <a:lnTo>
                    <a:pt x="151" y="61"/>
                  </a:lnTo>
                  <a:lnTo>
                    <a:pt x="140" y="60"/>
                  </a:lnTo>
                  <a:lnTo>
                    <a:pt x="130" y="60"/>
                  </a:lnTo>
                  <a:lnTo>
                    <a:pt x="120" y="58"/>
                  </a:lnTo>
                  <a:lnTo>
                    <a:pt x="111" y="55"/>
                  </a:lnTo>
                  <a:lnTo>
                    <a:pt x="101" y="53"/>
                  </a:lnTo>
                  <a:lnTo>
                    <a:pt x="92" y="50"/>
                  </a:lnTo>
                  <a:lnTo>
                    <a:pt x="82" y="46"/>
                  </a:lnTo>
                  <a:lnTo>
                    <a:pt x="74" y="42"/>
                  </a:lnTo>
                  <a:lnTo>
                    <a:pt x="64" y="40"/>
                  </a:lnTo>
                  <a:lnTo>
                    <a:pt x="56" y="36"/>
                  </a:lnTo>
                  <a:lnTo>
                    <a:pt x="46" y="32"/>
                  </a:lnTo>
                  <a:lnTo>
                    <a:pt x="38" y="30"/>
                  </a:lnTo>
                  <a:lnTo>
                    <a:pt x="28" y="28"/>
                  </a:lnTo>
                  <a:lnTo>
                    <a:pt x="19" y="26"/>
                  </a:lnTo>
                  <a:lnTo>
                    <a:pt x="10" y="25"/>
                  </a:lnTo>
                  <a:lnTo>
                    <a:pt x="0" y="25"/>
                  </a:lnTo>
                  <a:lnTo>
                    <a:pt x="0" y="5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9" name="Freeform 22"/>
            <p:cNvSpPr>
              <a:spLocks/>
            </p:cNvSpPr>
            <p:nvPr/>
          </p:nvSpPr>
          <p:spPr bwMode="auto">
            <a:xfrm>
              <a:off x="3233" y="204"/>
              <a:ext cx="2449" cy="61"/>
            </a:xfrm>
            <a:custGeom>
              <a:avLst/>
              <a:gdLst>
                <a:gd name="T0" fmla="*/ 73 w 2447"/>
                <a:gd name="T1" fmla="*/ 43 h 61"/>
                <a:gd name="T2" fmla="*/ 161 w 2447"/>
                <a:gd name="T3" fmla="*/ 59 h 61"/>
                <a:gd name="T4" fmla="*/ 261 w 2447"/>
                <a:gd name="T5" fmla="*/ 34 h 61"/>
                <a:gd name="T6" fmla="*/ 316 w 2447"/>
                <a:gd name="T7" fmla="*/ 24 h 61"/>
                <a:gd name="T8" fmla="*/ 389 w 2447"/>
                <a:gd name="T9" fmla="*/ 43 h 61"/>
                <a:gd name="T10" fmla="*/ 477 w 2447"/>
                <a:gd name="T11" fmla="*/ 59 h 61"/>
                <a:gd name="T12" fmla="*/ 577 w 2447"/>
                <a:gd name="T13" fmla="*/ 34 h 61"/>
                <a:gd name="T14" fmla="*/ 662 w 2447"/>
                <a:gd name="T15" fmla="*/ 27 h 61"/>
                <a:gd name="T16" fmla="*/ 744 w 2447"/>
                <a:gd name="T17" fmla="*/ 54 h 61"/>
                <a:gd name="T18" fmla="*/ 841 w 2447"/>
                <a:gd name="T19" fmla="*/ 50 h 61"/>
                <a:gd name="T20" fmla="*/ 933 w 2447"/>
                <a:gd name="T21" fmla="*/ 24 h 61"/>
                <a:gd name="T22" fmla="*/ 1012 w 2447"/>
                <a:gd name="T23" fmla="*/ 38 h 61"/>
                <a:gd name="T24" fmla="*/ 1099 w 2447"/>
                <a:gd name="T25" fmla="*/ 58 h 61"/>
                <a:gd name="T26" fmla="*/ 1199 w 2447"/>
                <a:gd name="T27" fmla="*/ 35 h 61"/>
                <a:gd name="T28" fmla="*/ 1264 w 2447"/>
                <a:gd name="T29" fmla="*/ 22 h 61"/>
                <a:gd name="T30" fmla="*/ 1330 w 2447"/>
                <a:gd name="T31" fmla="*/ 38 h 61"/>
                <a:gd name="T32" fmla="*/ 1415 w 2447"/>
                <a:gd name="T33" fmla="*/ 58 h 61"/>
                <a:gd name="T34" fmla="*/ 1516 w 2447"/>
                <a:gd name="T35" fmla="*/ 35 h 61"/>
                <a:gd name="T36" fmla="*/ 1598 w 2447"/>
                <a:gd name="T37" fmla="*/ 24 h 61"/>
                <a:gd name="T38" fmla="*/ 1680 w 2447"/>
                <a:gd name="T39" fmla="*/ 49 h 61"/>
                <a:gd name="T40" fmla="*/ 1774 w 2447"/>
                <a:gd name="T41" fmla="*/ 51 h 61"/>
                <a:gd name="T42" fmla="*/ 1872 w 2447"/>
                <a:gd name="T43" fmla="*/ 23 h 61"/>
                <a:gd name="T44" fmla="*/ 1951 w 2447"/>
                <a:gd name="T45" fmla="*/ 32 h 61"/>
                <a:gd name="T46" fmla="*/ 2035 w 2447"/>
                <a:gd name="T47" fmla="*/ 55 h 61"/>
                <a:gd name="T48" fmla="*/ 2133 w 2447"/>
                <a:gd name="T49" fmla="*/ 38 h 61"/>
                <a:gd name="T50" fmla="*/ 2215 w 2447"/>
                <a:gd name="T51" fmla="*/ 19 h 61"/>
                <a:gd name="T52" fmla="*/ 2296 w 2447"/>
                <a:gd name="T53" fmla="*/ 44 h 61"/>
                <a:gd name="T54" fmla="*/ 2393 w 2447"/>
                <a:gd name="T55" fmla="*/ 51 h 61"/>
                <a:gd name="T56" fmla="*/ 2453 w 2447"/>
                <a:gd name="T57" fmla="*/ 16 h 61"/>
                <a:gd name="T58" fmla="*/ 2345 w 2447"/>
                <a:gd name="T59" fmla="*/ 37 h 61"/>
                <a:gd name="T60" fmla="*/ 2260 w 2447"/>
                <a:gd name="T61" fmla="*/ 12 h 61"/>
                <a:gd name="T62" fmla="*/ 2182 w 2447"/>
                <a:gd name="T63" fmla="*/ 3 h 61"/>
                <a:gd name="T64" fmla="*/ 2090 w 2447"/>
                <a:gd name="T65" fmla="*/ 31 h 61"/>
                <a:gd name="T66" fmla="*/ 1996 w 2447"/>
                <a:gd name="T67" fmla="*/ 29 h 61"/>
                <a:gd name="T68" fmla="*/ 1914 w 2447"/>
                <a:gd name="T69" fmla="*/ 3 h 61"/>
                <a:gd name="T70" fmla="*/ 1830 w 2447"/>
                <a:gd name="T71" fmla="*/ 16 h 61"/>
                <a:gd name="T72" fmla="*/ 1730 w 2447"/>
                <a:gd name="T73" fmla="*/ 39 h 61"/>
                <a:gd name="T74" fmla="*/ 1644 w 2447"/>
                <a:gd name="T75" fmla="*/ 17 h 61"/>
                <a:gd name="T76" fmla="*/ 1564 w 2447"/>
                <a:gd name="T77" fmla="*/ 4 h 61"/>
                <a:gd name="T78" fmla="*/ 1471 w 2447"/>
                <a:gd name="T79" fmla="*/ 31 h 61"/>
                <a:gd name="T80" fmla="*/ 1374 w 2447"/>
                <a:gd name="T81" fmla="*/ 33 h 61"/>
                <a:gd name="T82" fmla="*/ 1293 w 2447"/>
                <a:gd name="T83" fmla="*/ 6 h 61"/>
                <a:gd name="T84" fmla="*/ 1246 w 2447"/>
                <a:gd name="T85" fmla="*/ 4 h 61"/>
                <a:gd name="T86" fmla="*/ 1155 w 2447"/>
                <a:gd name="T87" fmla="*/ 31 h 61"/>
                <a:gd name="T88" fmla="*/ 1059 w 2447"/>
                <a:gd name="T89" fmla="*/ 35 h 61"/>
                <a:gd name="T90" fmla="*/ 976 w 2447"/>
                <a:gd name="T91" fmla="*/ 7 h 61"/>
                <a:gd name="T92" fmla="*/ 895 w 2447"/>
                <a:gd name="T93" fmla="*/ 15 h 61"/>
                <a:gd name="T94" fmla="*/ 795 w 2447"/>
                <a:gd name="T95" fmla="*/ 40 h 61"/>
                <a:gd name="T96" fmla="*/ 707 w 2447"/>
                <a:gd name="T97" fmla="*/ 23 h 61"/>
                <a:gd name="T98" fmla="*/ 627 w 2447"/>
                <a:gd name="T99" fmla="*/ 5 h 61"/>
                <a:gd name="T100" fmla="*/ 534 w 2447"/>
                <a:gd name="T101" fmla="*/ 29 h 61"/>
                <a:gd name="T102" fmla="*/ 435 w 2447"/>
                <a:gd name="T103" fmla="*/ 38 h 61"/>
                <a:gd name="T104" fmla="*/ 354 w 2447"/>
                <a:gd name="T105" fmla="*/ 11 h 61"/>
                <a:gd name="T106" fmla="*/ 305 w 2447"/>
                <a:gd name="T107" fmla="*/ 5 h 61"/>
                <a:gd name="T108" fmla="*/ 218 w 2447"/>
                <a:gd name="T109" fmla="*/ 29 h 61"/>
                <a:gd name="T110" fmla="*/ 120 w 2447"/>
                <a:gd name="T111" fmla="*/ 39 h 61"/>
                <a:gd name="T112" fmla="*/ 38 w 2447"/>
                <a:gd name="T113" fmla="*/ 12 h 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47" h="61">
                  <a:moveTo>
                    <a:pt x="0" y="24"/>
                  </a:moveTo>
                  <a:lnTo>
                    <a:pt x="10" y="25"/>
                  </a:lnTo>
                  <a:lnTo>
                    <a:pt x="19" y="27"/>
                  </a:lnTo>
                  <a:lnTo>
                    <a:pt x="28" y="29"/>
                  </a:lnTo>
                  <a:lnTo>
                    <a:pt x="38" y="31"/>
                  </a:lnTo>
                  <a:lnTo>
                    <a:pt x="46" y="34"/>
                  </a:lnTo>
                  <a:lnTo>
                    <a:pt x="55" y="37"/>
                  </a:lnTo>
                  <a:lnTo>
                    <a:pt x="64" y="40"/>
                  </a:lnTo>
                  <a:lnTo>
                    <a:pt x="73" y="43"/>
                  </a:lnTo>
                  <a:lnTo>
                    <a:pt x="82" y="47"/>
                  </a:lnTo>
                  <a:lnTo>
                    <a:pt x="91" y="50"/>
                  </a:lnTo>
                  <a:lnTo>
                    <a:pt x="101" y="53"/>
                  </a:lnTo>
                  <a:lnTo>
                    <a:pt x="110" y="55"/>
                  </a:lnTo>
                  <a:lnTo>
                    <a:pt x="119" y="57"/>
                  </a:lnTo>
                  <a:lnTo>
                    <a:pt x="130" y="59"/>
                  </a:lnTo>
                  <a:lnTo>
                    <a:pt x="139" y="60"/>
                  </a:lnTo>
                  <a:lnTo>
                    <a:pt x="151" y="60"/>
                  </a:lnTo>
                  <a:lnTo>
                    <a:pt x="161" y="59"/>
                  </a:lnTo>
                  <a:lnTo>
                    <a:pt x="173" y="58"/>
                  </a:lnTo>
                  <a:lnTo>
                    <a:pt x="184" y="57"/>
                  </a:lnTo>
                  <a:lnTo>
                    <a:pt x="195" y="54"/>
                  </a:lnTo>
                  <a:lnTo>
                    <a:pt x="207" y="51"/>
                  </a:lnTo>
                  <a:lnTo>
                    <a:pt x="218" y="48"/>
                  </a:lnTo>
                  <a:lnTo>
                    <a:pt x="229" y="44"/>
                  </a:lnTo>
                  <a:lnTo>
                    <a:pt x="240" y="41"/>
                  </a:lnTo>
                  <a:lnTo>
                    <a:pt x="250" y="38"/>
                  </a:lnTo>
                  <a:lnTo>
                    <a:pt x="261" y="34"/>
                  </a:lnTo>
                  <a:lnTo>
                    <a:pt x="271" y="31"/>
                  </a:lnTo>
                  <a:lnTo>
                    <a:pt x="281" y="28"/>
                  </a:lnTo>
                  <a:lnTo>
                    <a:pt x="289" y="27"/>
                  </a:lnTo>
                  <a:lnTo>
                    <a:pt x="298" y="25"/>
                  </a:lnTo>
                  <a:lnTo>
                    <a:pt x="306" y="24"/>
                  </a:lnTo>
                  <a:lnTo>
                    <a:pt x="313" y="24"/>
                  </a:lnTo>
                  <a:lnTo>
                    <a:pt x="314" y="24"/>
                  </a:lnTo>
                  <a:lnTo>
                    <a:pt x="316" y="24"/>
                  </a:lnTo>
                  <a:lnTo>
                    <a:pt x="317" y="24"/>
                  </a:lnTo>
                  <a:lnTo>
                    <a:pt x="326" y="25"/>
                  </a:lnTo>
                  <a:lnTo>
                    <a:pt x="336" y="27"/>
                  </a:lnTo>
                  <a:lnTo>
                    <a:pt x="345" y="28"/>
                  </a:lnTo>
                  <a:lnTo>
                    <a:pt x="354" y="31"/>
                  </a:lnTo>
                  <a:lnTo>
                    <a:pt x="363" y="34"/>
                  </a:lnTo>
                  <a:lnTo>
                    <a:pt x="372" y="37"/>
                  </a:lnTo>
                  <a:lnTo>
                    <a:pt x="380" y="40"/>
                  </a:lnTo>
                  <a:lnTo>
                    <a:pt x="389" y="43"/>
                  </a:lnTo>
                  <a:lnTo>
                    <a:pt x="399" y="47"/>
                  </a:lnTo>
                  <a:lnTo>
                    <a:pt x="407" y="50"/>
                  </a:lnTo>
                  <a:lnTo>
                    <a:pt x="417" y="53"/>
                  </a:lnTo>
                  <a:lnTo>
                    <a:pt x="426" y="55"/>
                  </a:lnTo>
                  <a:lnTo>
                    <a:pt x="436" y="57"/>
                  </a:lnTo>
                  <a:lnTo>
                    <a:pt x="445" y="59"/>
                  </a:lnTo>
                  <a:lnTo>
                    <a:pt x="455" y="59"/>
                  </a:lnTo>
                  <a:lnTo>
                    <a:pt x="466" y="60"/>
                  </a:lnTo>
                  <a:lnTo>
                    <a:pt x="477" y="59"/>
                  </a:lnTo>
                  <a:lnTo>
                    <a:pt x="488" y="58"/>
                  </a:lnTo>
                  <a:lnTo>
                    <a:pt x="500" y="56"/>
                  </a:lnTo>
                  <a:lnTo>
                    <a:pt x="511" y="54"/>
                  </a:lnTo>
                  <a:lnTo>
                    <a:pt x="522" y="51"/>
                  </a:lnTo>
                  <a:lnTo>
                    <a:pt x="534" y="48"/>
                  </a:lnTo>
                  <a:lnTo>
                    <a:pt x="545" y="44"/>
                  </a:lnTo>
                  <a:lnTo>
                    <a:pt x="556" y="40"/>
                  </a:lnTo>
                  <a:lnTo>
                    <a:pt x="567" y="37"/>
                  </a:lnTo>
                  <a:lnTo>
                    <a:pt x="577" y="34"/>
                  </a:lnTo>
                  <a:lnTo>
                    <a:pt x="587" y="31"/>
                  </a:lnTo>
                  <a:lnTo>
                    <a:pt x="597" y="28"/>
                  </a:lnTo>
                  <a:lnTo>
                    <a:pt x="606" y="26"/>
                  </a:lnTo>
                  <a:lnTo>
                    <a:pt x="615" y="24"/>
                  </a:lnTo>
                  <a:lnTo>
                    <a:pt x="623" y="23"/>
                  </a:lnTo>
                  <a:lnTo>
                    <a:pt x="630" y="23"/>
                  </a:lnTo>
                  <a:lnTo>
                    <a:pt x="640" y="24"/>
                  </a:lnTo>
                  <a:lnTo>
                    <a:pt x="649" y="25"/>
                  </a:lnTo>
                  <a:lnTo>
                    <a:pt x="658" y="27"/>
                  </a:lnTo>
                  <a:lnTo>
                    <a:pt x="668" y="30"/>
                  </a:lnTo>
                  <a:lnTo>
                    <a:pt x="676" y="32"/>
                  </a:lnTo>
                  <a:lnTo>
                    <a:pt x="685" y="36"/>
                  </a:lnTo>
                  <a:lnTo>
                    <a:pt x="694" y="39"/>
                  </a:lnTo>
                  <a:lnTo>
                    <a:pt x="703" y="42"/>
                  </a:lnTo>
                  <a:lnTo>
                    <a:pt x="712" y="45"/>
                  </a:lnTo>
                  <a:lnTo>
                    <a:pt x="721" y="49"/>
                  </a:lnTo>
                  <a:lnTo>
                    <a:pt x="731" y="52"/>
                  </a:lnTo>
                  <a:lnTo>
                    <a:pt x="740" y="54"/>
                  </a:lnTo>
                  <a:lnTo>
                    <a:pt x="750" y="56"/>
                  </a:lnTo>
                  <a:lnTo>
                    <a:pt x="760" y="58"/>
                  </a:lnTo>
                  <a:lnTo>
                    <a:pt x="770" y="59"/>
                  </a:lnTo>
                  <a:lnTo>
                    <a:pt x="781" y="59"/>
                  </a:lnTo>
                  <a:lnTo>
                    <a:pt x="792" y="58"/>
                  </a:lnTo>
                  <a:lnTo>
                    <a:pt x="803" y="57"/>
                  </a:lnTo>
                  <a:lnTo>
                    <a:pt x="814" y="55"/>
                  </a:lnTo>
                  <a:lnTo>
                    <a:pt x="825" y="53"/>
                  </a:lnTo>
                  <a:lnTo>
                    <a:pt x="837" y="50"/>
                  </a:lnTo>
                  <a:lnTo>
                    <a:pt x="848" y="47"/>
                  </a:lnTo>
                  <a:lnTo>
                    <a:pt x="859" y="43"/>
                  </a:lnTo>
                  <a:lnTo>
                    <a:pt x="870" y="40"/>
                  </a:lnTo>
                  <a:lnTo>
                    <a:pt x="881" y="37"/>
                  </a:lnTo>
                  <a:lnTo>
                    <a:pt x="891" y="33"/>
                  </a:lnTo>
                  <a:lnTo>
                    <a:pt x="901" y="30"/>
                  </a:lnTo>
                  <a:lnTo>
                    <a:pt x="911" y="27"/>
                  </a:lnTo>
                  <a:lnTo>
                    <a:pt x="920" y="25"/>
                  </a:lnTo>
                  <a:lnTo>
                    <a:pt x="929" y="24"/>
                  </a:lnTo>
                  <a:lnTo>
                    <a:pt x="937" y="23"/>
                  </a:lnTo>
                  <a:lnTo>
                    <a:pt x="944" y="23"/>
                  </a:lnTo>
                  <a:lnTo>
                    <a:pt x="954" y="23"/>
                  </a:lnTo>
                  <a:lnTo>
                    <a:pt x="963" y="25"/>
                  </a:lnTo>
                  <a:lnTo>
                    <a:pt x="972" y="27"/>
                  </a:lnTo>
                  <a:lnTo>
                    <a:pt x="982" y="29"/>
                  </a:lnTo>
                  <a:lnTo>
                    <a:pt x="991" y="32"/>
                  </a:lnTo>
                  <a:lnTo>
                    <a:pt x="1000" y="35"/>
                  </a:lnTo>
                  <a:lnTo>
                    <a:pt x="1008" y="38"/>
                  </a:lnTo>
                  <a:lnTo>
                    <a:pt x="1018" y="41"/>
                  </a:lnTo>
                  <a:lnTo>
                    <a:pt x="1027" y="44"/>
                  </a:lnTo>
                  <a:lnTo>
                    <a:pt x="1036" y="47"/>
                  </a:lnTo>
                  <a:lnTo>
                    <a:pt x="1045" y="50"/>
                  </a:lnTo>
                  <a:lnTo>
                    <a:pt x="1055" y="53"/>
                  </a:lnTo>
                  <a:lnTo>
                    <a:pt x="1064" y="55"/>
                  </a:lnTo>
                  <a:lnTo>
                    <a:pt x="1074" y="57"/>
                  </a:lnTo>
                  <a:lnTo>
                    <a:pt x="1085" y="58"/>
                  </a:lnTo>
                  <a:lnTo>
                    <a:pt x="1095" y="58"/>
                  </a:lnTo>
                  <a:lnTo>
                    <a:pt x="1106" y="58"/>
                  </a:lnTo>
                  <a:lnTo>
                    <a:pt x="1118" y="57"/>
                  </a:lnTo>
                  <a:lnTo>
                    <a:pt x="1128" y="54"/>
                  </a:lnTo>
                  <a:lnTo>
                    <a:pt x="1140" y="52"/>
                  </a:lnTo>
                  <a:lnTo>
                    <a:pt x="1151" y="49"/>
                  </a:lnTo>
                  <a:lnTo>
                    <a:pt x="1163" y="46"/>
                  </a:lnTo>
                  <a:lnTo>
                    <a:pt x="1173" y="43"/>
                  </a:lnTo>
                  <a:lnTo>
                    <a:pt x="1185" y="39"/>
                  </a:lnTo>
                  <a:lnTo>
                    <a:pt x="1195" y="35"/>
                  </a:lnTo>
                  <a:lnTo>
                    <a:pt x="1205" y="32"/>
                  </a:lnTo>
                  <a:lnTo>
                    <a:pt x="1215" y="29"/>
                  </a:lnTo>
                  <a:lnTo>
                    <a:pt x="1226" y="27"/>
                  </a:lnTo>
                  <a:lnTo>
                    <a:pt x="1234" y="24"/>
                  </a:lnTo>
                  <a:lnTo>
                    <a:pt x="1243" y="23"/>
                  </a:lnTo>
                  <a:lnTo>
                    <a:pt x="1251" y="22"/>
                  </a:lnTo>
                  <a:lnTo>
                    <a:pt x="1258" y="22"/>
                  </a:lnTo>
                  <a:lnTo>
                    <a:pt x="1259" y="22"/>
                  </a:lnTo>
                  <a:lnTo>
                    <a:pt x="1260" y="22"/>
                  </a:lnTo>
                  <a:lnTo>
                    <a:pt x="1261" y="22"/>
                  </a:lnTo>
                  <a:lnTo>
                    <a:pt x="1270" y="23"/>
                  </a:lnTo>
                  <a:lnTo>
                    <a:pt x="1281" y="25"/>
                  </a:lnTo>
                  <a:lnTo>
                    <a:pt x="1289" y="27"/>
                  </a:lnTo>
                  <a:lnTo>
                    <a:pt x="1298" y="29"/>
                  </a:lnTo>
                  <a:lnTo>
                    <a:pt x="1307" y="32"/>
                  </a:lnTo>
                  <a:lnTo>
                    <a:pt x="1316" y="35"/>
                  </a:lnTo>
                  <a:lnTo>
                    <a:pt x="1326" y="38"/>
                  </a:lnTo>
                  <a:lnTo>
                    <a:pt x="1334" y="42"/>
                  </a:lnTo>
                  <a:lnTo>
                    <a:pt x="1343" y="44"/>
                  </a:lnTo>
                  <a:lnTo>
                    <a:pt x="1352" y="48"/>
                  </a:lnTo>
                  <a:lnTo>
                    <a:pt x="1361" y="50"/>
                  </a:lnTo>
                  <a:lnTo>
                    <a:pt x="1370" y="53"/>
                  </a:lnTo>
                  <a:lnTo>
                    <a:pt x="1380" y="55"/>
                  </a:lnTo>
                  <a:lnTo>
                    <a:pt x="1390" y="57"/>
                  </a:lnTo>
                  <a:lnTo>
                    <a:pt x="1400" y="58"/>
                  </a:lnTo>
                  <a:lnTo>
                    <a:pt x="1411" y="58"/>
                  </a:lnTo>
                  <a:lnTo>
                    <a:pt x="1422" y="57"/>
                  </a:lnTo>
                  <a:lnTo>
                    <a:pt x="1433" y="56"/>
                  </a:lnTo>
                  <a:lnTo>
                    <a:pt x="1444" y="54"/>
                  </a:lnTo>
                  <a:lnTo>
                    <a:pt x="1455" y="52"/>
                  </a:lnTo>
                  <a:lnTo>
                    <a:pt x="1467" y="49"/>
                  </a:lnTo>
                  <a:lnTo>
                    <a:pt x="1478" y="46"/>
                  </a:lnTo>
                  <a:lnTo>
                    <a:pt x="1490" y="42"/>
                  </a:lnTo>
                  <a:lnTo>
                    <a:pt x="1500" y="39"/>
                  </a:lnTo>
                  <a:lnTo>
                    <a:pt x="1512" y="35"/>
                  </a:lnTo>
                  <a:lnTo>
                    <a:pt x="1521" y="32"/>
                  </a:lnTo>
                  <a:lnTo>
                    <a:pt x="1532" y="29"/>
                  </a:lnTo>
                  <a:lnTo>
                    <a:pt x="1541" y="26"/>
                  </a:lnTo>
                  <a:lnTo>
                    <a:pt x="1550" y="24"/>
                  </a:lnTo>
                  <a:lnTo>
                    <a:pt x="1559" y="23"/>
                  </a:lnTo>
                  <a:lnTo>
                    <a:pt x="1567" y="22"/>
                  </a:lnTo>
                  <a:lnTo>
                    <a:pt x="1574" y="22"/>
                  </a:lnTo>
                  <a:lnTo>
                    <a:pt x="1584" y="22"/>
                  </a:lnTo>
                  <a:lnTo>
                    <a:pt x="1594" y="24"/>
                  </a:lnTo>
                  <a:lnTo>
                    <a:pt x="1603" y="25"/>
                  </a:lnTo>
                  <a:lnTo>
                    <a:pt x="1612" y="28"/>
                  </a:lnTo>
                  <a:lnTo>
                    <a:pt x="1621" y="31"/>
                  </a:lnTo>
                  <a:lnTo>
                    <a:pt x="1630" y="33"/>
                  </a:lnTo>
                  <a:lnTo>
                    <a:pt x="1640" y="37"/>
                  </a:lnTo>
                  <a:lnTo>
                    <a:pt x="1648" y="40"/>
                  </a:lnTo>
                  <a:lnTo>
                    <a:pt x="1657" y="43"/>
                  </a:lnTo>
                  <a:lnTo>
                    <a:pt x="1667" y="46"/>
                  </a:lnTo>
                  <a:lnTo>
                    <a:pt x="1676" y="49"/>
                  </a:lnTo>
                  <a:lnTo>
                    <a:pt x="1686" y="52"/>
                  </a:lnTo>
                  <a:lnTo>
                    <a:pt x="1695" y="54"/>
                  </a:lnTo>
                  <a:lnTo>
                    <a:pt x="1705" y="55"/>
                  </a:lnTo>
                  <a:lnTo>
                    <a:pt x="1715" y="57"/>
                  </a:lnTo>
                  <a:lnTo>
                    <a:pt x="1726" y="57"/>
                  </a:lnTo>
                  <a:lnTo>
                    <a:pt x="1737" y="56"/>
                  </a:lnTo>
                  <a:lnTo>
                    <a:pt x="1748" y="55"/>
                  </a:lnTo>
                  <a:lnTo>
                    <a:pt x="1760" y="53"/>
                  </a:lnTo>
                  <a:lnTo>
                    <a:pt x="1770" y="51"/>
                  </a:lnTo>
                  <a:lnTo>
                    <a:pt x="1782" y="48"/>
                  </a:lnTo>
                  <a:lnTo>
                    <a:pt x="1793" y="44"/>
                  </a:lnTo>
                  <a:lnTo>
                    <a:pt x="1804" y="41"/>
                  </a:lnTo>
                  <a:lnTo>
                    <a:pt x="1814" y="38"/>
                  </a:lnTo>
                  <a:lnTo>
                    <a:pt x="1826" y="34"/>
                  </a:lnTo>
                  <a:lnTo>
                    <a:pt x="1835" y="31"/>
                  </a:lnTo>
                  <a:lnTo>
                    <a:pt x="1846" y="28"/>
                  </a:lnTo>
                  <a:lnTo>
                    <a:pt x="1855" y="25"/>
                  </a:lnTo>
                  <a:lnTo>
                    <a:pt x="1864" y="23"/>
                  </a:lnTo>
                  <a:lnTo>
                    <a:pt x="1872" y="22"/>
                  </a:lnTo>
                  <a:lnTo>
                    <a:pt x="1880" y="20"/>
                  </a:lnTo>
                  <a:lnTo>
                    <a:pt x="1888" y="20"/>
                  </a:lnTo>
                  <a:lnTo>
                    <a:pt x="1897" y="21"/>
                  </a:lnTo>
                  <a:lnTo>
                    <a:pt x="1907" y="23"/>
                  </a:lnTo>
                  <a:lnTo>
                    <a:pt x="1916" y="24"/>
                  </a:lnTo>
                  <a:lnTo>
                    <a:pt x="1925" y="27"/>
                  </a:lnTo>
                  <a:lnTo>
                    <a:pt x="1934" y="29"/>
                  </a:lnTo>
                  <a:lnTo>
                    <a:pt x="1943" y="32"/>
                  </a:lnTo>
                  <a:lnTo>
                    <a:pt x="1952" y="36"/>
                  </a:lnTo>
                  <a:lnTo>
                    <a:pt x="1961" y="39"/>
                  </a:lnTo>
                  <a:lnTo>
                    <a:pt x="1970" y="42"/>
                  </a:lnTo>
                  <a:lnTo>
                    <a:pt x="1979" y="45"/>
                  </a:lnTo>
                  <a:lnTo>
                    <a:pt x="1988" y="48"/>
                  </a:lnTo>
                  <a:lnTo>
                    <a:pt x="1997" y="50"/>
                  </a:lnTo>
                  <a:lnTo>
                    <a:pt x="2007" y="53"/>
                  </a:lnTo>
                  <a:lnTo>
                    <a:pt x="2017" y="54"/>
                  </a:lnTo>
                  <a:lnTo>
                    <a:pt x="2027" y="55"/>
                  </a:lnTo>
                  <a:lnTo>
                    <a:pt x="2038" y="55"/>
                  </a:lnTo>
                  <a:lnTo>
                    <a:pt x="2049" y="55"/>
                  </a:lnTo>
                  <a:lnTo>
                    <a:pt x="2060" y="54"/>
                  </a:lnTo>
                  <a:lnTo>
                    <a:pt x="2071" y="52"/>
                  </a:lnTo>
                  <a:lnTo>
                    <a:pt x="2082" y="50"/>
                  </a:lnTo>
                  <a:lnTo>
                    <a:pt x="2092" y="47"/>
                  </a:lnTo>
                  <a:lnTo>
                    <a:pt x="2103" y="44"/>
                  </a:lnTo>
                  <a:lnTo>
                    <a:pt x="2114" y="41"/>
                  </a:lnTo>
                  <a:lnTo>
                    <a:pt x="2125" y="38"/>
                  </a:lnTo>
                  <a:lnTo>
                    <a:pt x="2135" y="34"/>
                  </a:lnTo>
                  <a:lnTo>
                    <a:pt x="2145" y="31"/>
                  </a:lnTo>
                  <a:lnTo>
                    <a:pt x="2155" y="28"/>
                  </a:lnTo>
                  <a:lnTo>
                    <a:pt x="2165" y="25"/>
                  </a:lnTo>
                  <a:lnTo>
                    <a:pt x="2174" y="23"/>
                  </a:lnTo>
                  <a:lnTo>
                    <a:pt x="2182" y="21"/>
                  </a:lnTo>
                  <a:lnTo>
                    <a:pt x="2190" y="20"/>
                  </a:lnTo>
                  <a:lnTo>
                    <a:pt x="2197" y="19"/>
                  </a:lnTo>
                  <a:lnTo>
                    <a:pt x="2207" y="19"/>
                  </a:lnTo>
                  <a:lnTo>
                    <a:pt x="2216" y="20"/>
                  </a:lnTo>
                  <a:lnTo>
                    <a:pt x="2225" y="22"/>
                  </a:lnTo>
                  <a:lnTo>
                    <a:pt x="2235" y="24"/>
                  </a:lnTo>
                  <a:lnTo>
                    <a:pt x="2244" y="27"/>
                  </a:lnTo>
                  <a:lnTo>
                    <a:pt x="2252" y="30"/>
                  </a:lnTo>
                  <a:lnTo>
                    <a:pt x="2262" y="33"/>
                  </a:lnTo>
                  <a:lnTo>
                    <a:pt x="2270" y="37"/>
                  </a:lnTo>
                  <a:lnTo>
                    <a:pt x="2279" y="40"/>
                  </a:lnTo>
                  <a:lnTo>
                    <a:pt x="2288" y="44"/>
                  </a:lnTo>
                  <a:lnTo>
                    <a:pt x="2298" y="47"/>
                  </a:lnTo>
                  <a:lnTo>
                    <a:pt x="2307" y="50"/>
                  </a:lnTo>
                  <a:lnTo>
                    <a:pt x="2317" y="52"/>
                  </a:lnTo>
                  <a:lnTo>
                    <a:pt x="2327" y="54"/>
                  </a:lnTo>
                  <a:lnTo>
                    <a:pt x="2337" y="55"/>
                  </a:lnTo>
                  <a:lnTo>
                    <a:pt x="2348" y="55"/>
                  </a:lnTo>
                  <a:lnTo>
                    <a:pt x="2360" y="55"/>
                  </a:lnTo>
                  <a:lnTo>
                    <a:pt x="2372" y="53"/>
                  </a:lnTo>
                  <a:lnTo>
                    <a:pt x="2385" y="51"/>
                  </a:lnTo>
                  <a:lnTo>
                    <a:pt x="2397" y="48"/>
                  </a:lnTo>
                  <a:lnTo>
                    <a:pt x="2409" y="45"/>
                  </a:lnTo>
                  <a:lnTo>
                    <a:pt x="2422" y="41"/>
                  </a:lnTo>
                  <a:lnTo>
                    <a:pt x="2434" y="38"/>
                  </a:lnTo>
                  <a:lnTo>
                    <a:pt x="2446" y="33"/>
                  </a:lnTo>
                  <a:lnTo>
                    <a:pt x="2446" y="29"/>
                  </a:lnTo>
                  <a:lnTo>
                    <a:pt x="2446" y="25"/>
                  </a:lnTo>
                  <a:lnTo>
                    <a:pt x="2445" y="21"/>
                  </a:lnTo>
                  <a:lnTo>
                    <a:pt x="2445" y="16"/>
                  </a:lnTo>
                  <a:lnTo>
                    <a:pt x="2434" y="19"/>
                  </a:lnTo>
                  <a:lnTo>
                    <a:pt x="2422" y="23"/>
                  </a:lnTo>
                  <a:lnTo>
                    <a:pt x="2409" y="27"/>
                  </a:lnTo>
                  <a:lnTo>
                    <a:pt x="2397" y="29"/>
                  </a:lnTo>
                  <a:lnTo>
                    <a:pt x="2384" y="32"/>
                  </a:lnTo>
                  <a:lnTo>
                    <a:pt x="2372" y="35"/>
                  </a:lnTo>
                  <a:lnTo>
                    <a:pt x="2359" y="37"/>
                  </a:lnTo>
                  <a:lnTo>
                    <a:pt x="2348" y="37"/>
                  </a:lnTo>
                  <a:lnTo>
                    <a:pt x="2337" y="37"/>
                  </a:lnTo>
                  <a:lnTo>
                    <a:pt x="2327" y="36"/>
                  </a:lnTo>
                  <a:lnTo>
                    <a:pt x="2317" y="33"/>
                  </a:lnTo>
                  <a:lnTo>
                    <a:pt x="2307" y="31"/>
                  </a:lnTo>
                  <a:lnTo>
                    <a:pt x="2298" y="29"/>
                  </a:lnTo>
                  <a:lnTo>
                    <a:pt x="2288" y="25"/>
                  </a:lnTo>
                  <a:lnTo>
                    <a:pt x="2279" y="22"/>
                  </a:lnTo>
                  <a:lnTo>
                    <a:pt x="2270" y="18"/>
                  </a:lnTo>
                  <a:lnTo>
                    <a:pt x="2262" y="15"/>
                  </a:lnTo>
                  <a:lnTo>
                    <a:pt x="2252" y="12"/>
                  </a:lnTo>
                  <a:lnTo>
                    <a:pt x="2244" y="9"/>
                  </a:lnTo>
                  <a:lnTo>
                    <a:pt x="2235" y="6"/>
                  </a:lnTo>
                  <a:lnTo>
                    <a:pt x="2225" y="3"/>
                  </a:lnTo>
                  <a:lnTo>
                    <a:pt x="2216" y="2"/>
                  </a:lnTo>
                  <a:lnTo>
                    <a:pt x="2207" y="1"/>
                  </a:lnTo>
                  <a:lnTo>
                    <a:pt x="2197" y="0"/>
                  </a:lnTo>
                  <a:lnTo>
                    <a:pt x="2190" y="1"/>
                  </a:lnTo>
                  <a:lnTo>
                    <a:pt x="2182" y="2"/>
                  </a:lnTo>
                  <a:lnTo>
                    <a:pt x="2174" y="3"/>
                  </a:lnTo>
                  <a:lnTo>
                    <a:pt x="2165" y="6"/>
                  </a:lnTo>
                  <a:lnTo>
                    <a:pt x="2154" y="9"/>
                  </a:lnTo>
                  <a:lnTo>
                    <a:pt x="2145" y="12"/>
                  </a:lnTo>
                  <a:lnTo>
                    <a:pt x="2135" y="15"/>
                  </a:lnTo>
                  <a:lnTo>
                    <a:pt x="2124" y="18"/>
                  </a:lnTo>
                  <a:lnTo>
                    <a:pt x="2114" y="22"/>
                  </a:lnTo>
                  <a:lnTo>
                    <a:pt x="2103" y="25"/>
                  </a:lnTo>
                  <a:lnTo>
                    <a:pt x="2092" y="28"/>
                  </a:lnTo>
                  <a:lnTo>
                    <a:pt x="2082" y="31"/>
                  </a:lnTo>
                  <a:lnTo>
                    <a:pt x="2070" y="33"/>
                  </a:lnTo>
                  <a:lnTo>
                    <a:pt x="2059" y="35"/>
                  </a:lnTo>
                  <a:lnTo>
                    <a:pt x="2049" y="37"/>
                  </a:lnTo>
                  <a:lnTo>
                    <a:pt x="2038" y="37"/>
                  </a:lnTo>
                  <a:lnTo>
                    <a:pt x="2027" y="37"/>
                  </a:lnTo>
                  <a:lnTo>
                    <a:pt x="2017" y="36"/>
                  </a:lnTo>
                  <a:lnTo>
                    <a:pt x="2008" y="34"/>
                  </a:lnTo>
                  <a:lnTo>
                    <a:pt x="1997" y="32"/>
                  </a:lnTo>
                  <a:lnTo>
                    <a:pt x="1988" y="29"/>
                  </a:lnTo>
                  <a:lnTo>
                    <a:pt x="1979" y="26"/>
                  </a:lnTo>
                  <a:lnTo>
                    <a:pt x="1970" y="23"/>
                  </a:lnTo>
                  <a:lnTo>
                    <a:pt x="1961" y="19"/>
                  </a:lnTo>
                  <a:lnTo>
                    <a:pt x="1952" y="16"/>
                  </a:lnTo>
                  <a:lnTo>
                    <a:pt x="1943" y="13"/>
                  </a:lnTo>
                  <a:lnTo>
                    <a:pt x="1934" y="10"/>
                  </a:lnTo>
                  <a:lnTo>
                    <a:pt x="1925" y="7"/>
                  </a:lnTo>
                  <a:lnTo>
                    <a:pt x="1916" y="5"/>
                  </a:lnTo>
                  <a:lnTo>
                    <a:pt x="1906" y="3"/>
                  </a:lnTo>
                  <a:lnTo>
                    <a:pt x="1897" y="2"/>
                  </a:lnTo>
                  <a:lnTo>
                    <a:pt x="1888" y="1"/>
                  </a:lnTo>
                  <a:lnTo>
                    <a:pt x="1880" y="2"/>
                  </a:lnTo>
                  <a:lnTo>
                    <a:pt x="1872" y="3"/>
                  </a:lnTo>
                  <a:lnTo>
                    <a:pt x="1864" y="5"/>
                  </a:lnTo>
                  <a:lnTo>
                    <a:pt x="1855" y="7"/>
                  </a:lnTo>
                  <a:lnTo>
                    <a:pt x="1846" y="10"/>
                  </a:lnTo>
                  <a:lnTo>
                    <a:pt x="1835" y="13"/>
                  </a:lnTo>
                  <a:lnTo>
                    <a:pt x="1826" y="16"/>
                  </a:lnTo>
                  <a:lnTo>
                    <a:pt x="1814" y="20"/>
                  </a:lnTo>
                  <a:lnTo>
                    <a:pt x="1804" y="23"/>
                  </a:lnTo>
                  <a:lnTo>
                    <a:pt x="1793" y="27"/>
                  </a:lnTo>
                  <a:lnTo>
                    <a:pt x="1781" y="29"/>
                  </a:lnTo>
                  <a:lnTo>
                    <a:pt x="1770" y="32"/>
                  </a:lnTo>
                  <a:lnTo>
                    <a:pt x="1759" y="35"/>
                  </a:lnTo>
                  <a:lnTo>
                    <a:pt x="1748" y="37"/>
                  </a:lnTo>
                  <a:lnTo>
                    <a:pt x="1736" y="38"/>
                  </a:lnTo>
                  <a:lnTo>
                    <a:pt x="1726" y="39"/>
                  </a:lnTo>
                  <a:lnTo>
                    <a:pt x="1715" y="38"/>
                  </a:lnTo>
                  <a:lnTo>
                    <a:pt x="1704" y="38"/>
                  </a:lnTo>
                  <a:lnTo>
                    <a:pt x="1695" y="36"/>
                  </a:lnTo>
                  <a:lnTo>
                    <a:pt x="1685" y="33"/>
                  </a:lnTo>
                  <a:lnTo>
                    <a:pt x="1676" y="31"/>
                  </a:lnTo>
                  <a:lnTo>
                    <a:pt x="1666" y="28"/>
                  </a:lnTo>
                  <a:lnTo>
                    <a:pt x="1657" y="24"/>
                  </a:lnTo>
                  <a:lnTo>
                    <a:pt x="1648" y="21"/>
                  </a:lnTo>
                  <a:lnTo>
                    <a:pt x="1640" y="17"/>
                  </a:lnTo>
                  <a:lnTo>
                    <a:pt x="1630" y="14"/>
                  </a:lnTo>
                  <a:lnTo>
                    <a:pt x="1621" y="11"/>
                  </a:lnTo>
                  <a:lnTo>
                    <a:pt x="1612" y="8"/>
                  </a:lnTo>
                  <a:lnTo>
                    <a:pt x="1603" y="6"/>
                  </a:lnTo>
                  <a:lnTo>
                    <a:pt x="1594" y="4"/>
                  </a:lnTo>
                  <a:lnTo>
                    <a:pt x="1584" y="3"/>
                  </a:lnTo>
                  <a:lnTo>
                    <a:pt x="1575" y="2"/>
                  </a:lnTo>
                  <a:lnTo>
                    <a:pt x="1568" y="3"/>
                  </a:lnTo>
                  <a:lnTo>
                    <a:pt x="1560" y="4"/>
                  </a:lnTo>
                  <a:lnTo>
                    <a:pt x="1551" y="6"/>
                  </a:lnTo>
                  <a:lnTo>
                    <a:pt x="1542" y="8"/>
                  </a:lnTo>
                  <a:lnTo>
                    <a:pt x="1532" y="11"/>
                  </a:lnTo>
                  <a:lnTo>
                    <a:pt x="1522" y="14"/>
                  </a:lnTo>
                  <a:lnTo>
                    <a:pt x="1512" y="17"/>
                  </a:lnTo>
                  <a:lnTo>
                    <a:pt x="1500" y="21"/>
                  </a:lnTo>
                  <a:lnTo>
                    <a:pt x="1490" y="24"/>
                  </a:lnTo>
                  <a:lnTo>
                    <a:pt x="1479" y="27"/>
                  </a:lnTo>
                  <a:lnTo>
                    <a:pt x="1467" y="31"/>
                  </a:lnTo>
                  <a:lnTo>
                    <a:pt x="1455" y="33"/>
                  </a:lnTo>
                  <a:lnTo>
                    <a:pt x="1444" y="36"/>
                  </a:lnTo>
                  <a:lnTo>
                    <a:pt x="1433" y="38"/>
                  </a:lnTo>
                  <a:lnTo>
                    <a:pt x="1422" y="39"/>
                  </a:lnTo>
                  <a:lnTo>
                    <a:pt x="1411" y="39"/>
                  </a:lnTo>
                  <a:lnTo>
                    <a:pt x="1400" y="39"/>
                  </a:lnTo>
                  <a:lnTo>
                    <a:pt x="1390" y="38"/>
                  </a:lnTo>
                  <a:lnTo>
                    <a:pt x="1380" y="36"/>
                  </a:lnTo>
                  <a:lnTo>
                    <a:pt x="1370" y="33"/>
                  </a:lnTo>
                  <a:lnTo>
                    <a:pt x="1361" y="31"/>
                  </a:lnTo>
                  <a:lnTo>
                    <a:pt x="1352" y="28"/>
                  </a:lnTo>
                  <a:lnTo>
                    <a:pt x="1343" y="24"/>
                  </a:lnTo>
                  <a:lnTo>
                    <a:pt x="1334" y="21"/>
                  </a:lnTo>
                  <a:lnTo>
                    <a:pt x="1326" y="18"/>
                  </a:lnTo>
                  <a:lnTo>
                    <a:pt x="1316" y="14"/>
                  </a:lnTo>
                  <a:lnTo>
                    <a:pt x="1307" y="11"/>
                  </a:lnTo>
                  <a:lnTo>
                    <a:pt x="1298" y="9"/>
                  </a:lnTo>
                  <a:lnTo>
                    <a:pt x="1289" y="6"/>
                  </a:lnTo>
                  <a:lnTo>
                    <a:pt x="1281" y="4"/>
                  </a:lnTo>
                  <a:lnTo>
                    <a:pt x="1270" y="3"/>
                  </a:lnTo>
                  <a:lnTo>
                    <a:pt x="1261" y="3"/>
                  </a:lnTo>
                  <a:lnTo>
                    <a:pt x="1260" y="3"/>
                  </a:lnTo>
                  <a:lnTo>
                    <a:pt x="1258" y="3"/>
                  </a:lnTo>
                  <a:lnTo>
                    <a:pt x="1257" y="3"/>
                  </a:lnTo>
                  <a:lnTo>
                    <a:pt x="1250" y="3"/>
                  </a:lnTo>
                  <a:lnTo>
                    <a:pt x="1242" y="4"/>
                  </a:lnTo>
                  <a:lnTo>
                    <a:pt x="1234" y="6"/>
                  </a:lnTo>
                  <a:lnTo>
                    <a:pt x="1225" y="8"/>
                  </a:lnTo>
                  <a:lnTo>
                    <a:pt x="1215" y="10"/>
                  </a:lnTo>
                  <a:lnTo>
                    <a:pt x="1205" y="14"/>
                  </a:lnTo>
                  <a:lnTo>
                    <a:pt x="1195" y="17"/>
                  </a:lnTo>
                  <a:lnTo>
                    <a:pt x="1185" y="20"/>
                  </a:lnTo>
                  <a:lnTo>
                    <a:pt x="1173" y="24"/>
                  </a:lnTo>
                  <a:lnTo>
                    <a:pt x="1163" y="28"/>
                  </a:lnTo>
                  <a:lnTo>
                    <a:pt x="1151" y="31"/>
                  </a:lnTo>
                  <a:lnTo>
                    <a:pt x="1140" y="33"/>
                  </a:lnTo>
                  <a:lnTo>
                    <a:pt x="1128" y="36"/>
                  </a:lnTo>
                  <a:lnTo>
                    <a:pt x="1118" y="38"/>
                  </a:lnTo>
                  <a:lnTo>
                    <a:pt x="1106" y="39"/>
                  </a:lnTo>
                  <a:lnTo>
                    <a:pt x="1095" y="40"/>
                  </a:lnTo>
                  <a:lnTo>
                    <a:pt x="1085" y="39"/>
                  </a:lnTo>
                  <a:lnTo>
                    <a:pt x="1074" y="39"/>
                  </a:lnTo>
                  <a:lnTo>
                    <a:pt x="1065" y="37"/>
                  </a:lnTo>
                  <a:lnTo>
                    <a:pt x="1055" y="35"/>
                  </a:lnTo>
                  <a:lnTo>
                    <a:pt x="1045" y="32"/>
                  </a:lnTo>
                  <a:lnTo>
                    <a:pt x="1036" y="29"/>
                  </a:lnTo>
                  <a:lnTo>
                    <a:pt x="1027" y="25"/>
                  </a:lnTo>
                  <a:lnTo>
                    <a:pt x="1018" y="22"/>
                  </a:lnTo>
                  <a:lnTo>
                    <a:pt x="1008" y="18"/>
                  </a:lnTo>
                  <a:lnTo>
                    <a:pt x="1000" y="15"/>
                  </a:lnTo>
                  <a:lnTo>
                    <a:pt x="991" y="12"/>
                  </a:lnTo>
                  <a:lnTo>
                    <a:pt x="982" y="9"/>
                  </a:lnTo>
                  <a:lnTo>
                    <a:pt x="972" y="7"/>
                  </a:lnTo>
                  <a:lnTo>
                    <a:pt x="963" y="5"/>
                  </a:lnTo>
                  <a:lnTo>
                    <a:pt x="954" y="4"/>
                  </a:lnTo>
                  <a:lnTo>
                    <a:pt x="944" y="3"/>
                  </a:lnTo>
                  <a:lnTo>
                    <a:pt x="937" y="4"/>
                  </a:lnTo>
                  <a:lnTo>
                    <a:pt x="929" y="5"/>
                  </a:lnTo>
                  <a:lnTo>
                    <a:pt x="920" y="7"/>
                  </a:lnTo>
                  <a:lnTo>
                    <a:pt x="911" y="9"/>
                  </a:lnTo>
                  <a:lnTo>
                    <a:pt x="901" y="12"/>
                  </a:lnTo>
                  <a:lnTo>
                    <a:pt x="891" y="15"/>
                  </a:lnTo>
                  <a:lnTo>
                    <a:pt x="881" y="18"/>
                  </a:lnTo>
                  <a:lnTo>
                    <a:pt x="870" y="22"/>
                  </a:lnTo>
                  <a:lnTo>
                    <a:pt x="859" y="25"/>
                  </a:lnTo>
                  <a:lnTo>
                    <a:pt x="848" y="28"/>
                  </a:lnTo>
                  <a:lnTo>
                    <a:pt x="836" y="32"/>
                  </a:lnTo>
                  <a:lnTo>
                    <a:pt x="825" y="35"/>
                  </a:lnTo>
                  <a:lnTo>
                    <a:pt x="814" y="37"/>
                  </a:lnTo>
                  <a:lnTo>
                    <a:pt x="802" y="39"/>
                  </a:lnTo>
                  <a:lnTo>
                    <a:pt x="791" y="40"/>
                  </a:lnTo>
                  <a:lnTo>
                    <a:pt x="780" y="40"/>
                  </a:lnTo>
                  <a:lnTo>
                    <a:pt x="769" y="40"/>
                  </a:lnTo>
                  <a:lnTo>
                    <a:pt x="759" y="39"/>
                  </a:lnTo>
                  <a:lnTo>
                    <a:pt x="750" y="38"/>
                  </a:lnTo>
                  <a:lnTo>
                    <a:pt x="739" y="35"/>
                  </a:lnTo>
                  <a:lnTo>
                    <a:pt x="730" y="32"/>
                  </a:lnTo>
                  <a:lnTo>
                    <a:pt x="721" y="29"/>
                  </a:lnTo>
                  <a:lnTo>
                    <a:pt x="712" y="26"/>
                  </a:lnTo>
                  <a:lnTo>
                    <a:pt x="703" y="23"/>
                  </a:lnTo>
                  <a:lnTo>
                    <a:pt x="694" y="19"/>
                  </a:lnTo>
                  <a:lnTo>
                    <a:pt x="685" y="16"/>
                  </a:lnTo>
                  <a:lnTo>
                    <a:pt x="676" y="13"/>
                  </a:lnTo>
                  <a:lnTo>
                    <a:pt x="668" y="10"/>
                  </a:lnTo>
                  <a:lnTo>
                    <a:pt x="658" y="8"/>
                  </a:lnTo>
                  <a:lnTo>
                    <a:pt x="649" y="6"/>
                  </a:lnTo>
                  <a:lnTo>
                    <a:pt x="640" y="5"/>
                  </a:lnTo>
                  <a:lnTo>
                    <a:pt x="630" y="4"/>
                  </a:lnTo>
                  <a:lnTo>
                    <a:pt x="623" y="5"/>
                  </a:lnTo>
                  <a:lnTo>
                    <a:pt x="615" y="6"/>
                  </a:lnTo>
                  <a:lnTo>
                    <a:pt x="606" y="8"/>
                  </a:lnTo>
                  <a:lnTo>
                    <a:pt x="597" y="10"/>
                  </a:lnTo>
                  <a:lnTo>
                    <a:pt x="587" y="13"/>
                  </a:lnTo>
                  <a:lnTo>
                    <a:pt x="577" y="16"/>
                  </a:lnTo>
                  <a:lnTo>
                    <a:pt x="566" y="20"/>
                  </a:lnTo>
                  <a:lnTo>
                    <a:pt x="556" y="23"/>
                  </a:lnTo>
                  <a:lnTo>
                    <a:pt x="545" y="26"/>
                  </a:lnTo>
                  <a:lnTo>
                    <a:pt x="534" y="29"/>
                  </a:lnTo>
                  <a:lnTo>
                    <a:pt x="522" y="33"/>
                  </a:lnTo>
                  <a:lnTo>
                    <a:pt x="511" y="36"/>
                  </a:lnTo>
                  <a:lnTo>
                    <a:pt x="499" y="38"/>
                  </a:lnTo>
                  <a:lnTo>
                    <a:pt x="488" y="40"/>
                  </a:lnTo>
                  <a:lnTo>
                    <a:pt x="477" y="41"/>
                  </a:lnTo>
                  <a:lnTo>
                    <a:pt x="466" y="42"/>
                  </a:lnTo>
                  <a:lnTo>
                    <a:pt x="455" y="41"/>
                  </a:lnTo>
                  <a:lnTo>
                    <a:pt x="445" y="40"/>
                  </a:lnTo>
                  <a:lnTo>
                    <a:pt x="435" y="38"/>
                  </a:lnTo>
                  <a:lnTo>
                    <a:pt x="425" y="36"/>
                  </a:lnTo>
                  <a:lnTo>
                    <a:pt x="416" y="33"/>
                  </a:lnTo>
                  <a:lnTo>
                    <a:pt x="407" y="30"/>
                  </a:lnTo>
                  <a:lnTo>
                    <a:pt x="398" y="27"/>
                  </a:lnTo>
                  <a:lnTo>
                    <a:pt x="389" y="23"/>
                  </a:lnTo>
                  <a:lnTo>
                    <a:pt x="380" y="20"/>
                  </a:lnTo>
                  <a:lnTo>
                    <a:pt x="372" y="17"/>
                  </a:lnTo>
                  <a:lnTo>
                    <a:pt x="363" y="13"/>
                  </a:lnTo>
                  <a:lnTo>
                    <a:pt x="354" y="11"/>
                  </a:lnTo>
                  <a:lnTo>
                    <a:pt x="345" y="9"/>
                  </a:lnTo>
                  <a:lnTo>
                    <a:pt x="336" y="6"/>
                  </a:lnTo>
                  <a:lnTo>
                    <a:pt x="326" y="6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15" y="5"/>
                  </a:lnTo>
                  <a:lnTo>
                    <a:pt x="314" y="5"/>
                  </a:lnTo>
                  <a:lnTo>
                    <a:pt x="313" y="5"/>
                  </a:lnTo>
                  <a:lnTo>
                    <a:pt x="305" y="5"/>
                  </a:lnTo>
                  <a:lnTo>
                    <a:pt x="297" y="6"/>
                  </a:lnTo>
                  <a:lnTo>
                    <a:pt x="289" y="8"/>
                  </a:lnTo>
                  <a:lnTo>
                    <a:pt x="280" y="10"/>
                  </a:lnTo>
                  <a:lnTo>
                    <a:pt x="271" y="13"/>
                  </a:lnTo>
                  <a:lnTo>
                    <a:pt x="260" y="16"/>
                  </a:lnTo>
                  <a:lnTo>
                    <a:pt x="250" y="19"/>
                  </a:lnTo>
                  <a:lnTo>
                    <a:pt x="239" y="23"/>
                  </a:lnTo>
                  <a:lnTo>
                    <a:pt x="229" y="26"/>
                  </a:lnTo>
                  <a:lnTo>
                    <a:pt x="218" y="29"/>
                  </a:lnTo>
                  <a:lnTo>
                    <a:pt x="206" y="33"/>
                  </a:lnTo>
                  <a:lnTo>
                    <a:pt x="195" y="36"/>
                  </a:lnTo>
                  <a:lnTo>
                    <a:pt x="184" y="38"/>
                  </a:lnTo>
                  <a:lnTo>
                    <a:pt x="173" y="40"/>
                  </a:lnTo>
                  <a:lnTo>
                    <a:pt x="161" y="42"/>
                  </a:lnTo>
                  <a:lnTo>
                    <a:pt x="151" y="42"/>
                  </a:lnTo>
                  <a:lnTo>
                    <a:pt x="139" y="42"/>
                  </a:lnTo>
                  <a:lnTo>
                    <a:pt x="130" y="40"/>
                  </a:lnTo>
                  <a:lnTo>
                    <a:pt x="120" y="39"/>
                  </a:lnTo>
                  <a:lnTo>
                    <a:pt x="110" y="37"/>
                  </a:lnTo>
                  <a:lnTo>
                    <a:pt x="101" y="33"/>
                  </a:lnTo>
                  <a:lnTo>
                    <a:pt x="91" y="31"/>
                  </a:lnTo>
                  <a:lnTo>
                    <a:pt x="82" y="27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5" y="17"/>
                  </a:lnTo>
                  <a:lnTo>
                    <a:pt x="46" y="14"/>
                  </a:lnTo>
                  <a:lnTo>
                    <a:pt x="38" y="12"/>
                  </a:lnTo>
                  <a:lnTo>
                    <a:pt x="28" y="9"/>
                  </a:lnTo>
                  <a:lnTo>
                    <a:pt x="19" y="8"/>
                  </a:lnTo>
                  <a:lnTo>
                    <a:pt x="10" y="6"/>
                  </a:lnTo>
                  <a:lnTo>
                    <a:pt x="1" y="6"/>
                  </a:lnTo>
                  <a:lnTo>
                    <a:pt x="0" y="24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auto">
            <a:xfrm>
              <a:off x="795" y="209"/>
              <a:ext cx="2444" cy="62"/>
            </a:xfrm>
            <a:custGeom>
              <a:avLst/>
              <a:gdLst>
                <a:gd name="T0" fmla="*/ 2377 w 2444"/>
                <a:gd name="T1" fmla="*/ 34 h 62"/>
                <a:gd name="T2" fmla="*/ 2268 w 2444"/>
                <a:gd name="T3" fmla="*/ 56 h 62"/>
                <a:gd name="T4" fmla="*/ 2184 w 2444"/>
                <a:gd name="T5" fmla="*/ 31 h 62"/>
                <a:gd name="T6" fmla="*/ 2104 w 2444"/>
                <a:gd name="T7" fmla="*/ 23 h 62"/>
                <a:gd name="T8" fmla="*/ 2012 w 2444"/>
                <a:gd name="T9" fmla="*/ 50 h 62"/>
                <a:gd name="T10" fmla="*/ 1919 w 2444"/>
                <a:gd name="T11" fmla="*/ 49 h 62"/>
                <a:gd name="T12" fmla="*/ 1837 w 2444"/>
                <a:gd name="T13" fmla="*/ 22 h 62"/>
                <a:gd name="T14" fmla="*/ 1782 w 2444"/>
                <a:gd name="T15" fmla="*/ 26 h 62"/>
                <a:gd name="T16" fmla="*/ 1716 w 2444"/>
                <a:gd name="T17" fmla="*/ 46 h 62"/>
                <a:gd name="T18" fmla="*/ 1643 w 2444"/>
                <a:gd name="T19" fmla="*/ 58 h 62"/>
                <a:gd name="T20" fmla="*/ 1559 w 2444"/>
                <a:gd name="T21" fmla="*/ 35 h 62"/>
                <a:gd name="T22" fmla="*/ 1501 w 2444"/>
                <a:gd name="T23" fmla="*/ 21 h 62"/>
                <a:gd name="T24" fmla="*/ 1428 w 2444"/>
                <a:gd name="T25" fmla="*/ 38 h 62"/>
                <a:gd name="T26" fmla="*/ 1328 w 2444"/>
                <a:gd name="T27" fmla="*/ 58 h 62"/>
                <a:gd name="T28" fmla="*/ 1243 w 2444"/>
                <a:gd name="T29" fmla="*/ 34 h 62"/>
                <a:gd name="T30" fmla="*/ 1163 w 2444"/>
                <a:gd name="T31" fmla="*/ 24 h 62"/>
                <a:gd name="T32" fmla="*/ 1069 w 2444"/>
                <a:gd name="T33" fmla="*/ 52 h 62"/>
                <a:gd name="T34" fmla="*/ 974 w 2444"/>
                <a:gd name="T35" fmla="*/ 51 h 62"/>
                <a:gd name="T36" fmla="*/ 892 w 2444"/>
                <a:gd name="T37" fmla="*/ 25 h 62"/>
                <a:gd name="T38" fmla="*/ 810 w 2444"/>
                <a:gd name="T39" fmla="*/ 36 h 62"/>
                <a:gd name="T40" fmla="*/ 709 w 2444"/>
                <a:gd name="T41" fmla="*/ 59 h 62"/>
                <a:gd name="T42" fmla="*/ 624 w 2444"/>
                <a:gd name="T43" fmla="*/ 39 h 62"/>
                <a:gd name="T44" fmla="*/ 558 w 2444"/>
                <a:gd name="T45" fmla="*/ 23 h 62"/>
                <a:gd name="T46" fmla="*/ 493 w 2444"/>
                <a:gd name="T47" fmla="*/ 37 h 62"/>
                <a:gd name="T48" fmla="*/ 393 w 2444"/>
                <a:gd name="T49" fmla="*/ 60 h 62"/>
                <a:gd name="T50" fmla="*/ 307 w 2444"/>
                <a:gd name="T51" fmla="*/ 40 h 62"/>
                <a:gd name="T52" fmla="*/ 227 w 2444"/>
                <a:gd name="T53" fmla="*/ 25 h 62"/>
                <a:gd name="T54" fmla="*/ 135 w 2444"/>
                <a:gd name="T55" fmla="*/ 52 h 62"/>
                <a:gd name="T56" fmla="*/ 37 w 2444"/>
                <a:gd name="T57" fmla="*/ 55 h 62"/>
                <a:gd name="T58" fmla="*/ 9 w 2444"/>
                <a:gd name="T59" fmla="*/ 26 h 62"/>
                <a:gd name="T60" fmla="*/ 101 w 2444"/>
                <a:gd name="T61" fmla="*/ 40 h 62"/>
                <a:gd name="T62" fmla="*/ 201 w 2444"/>
                <a:gd name="T63" fmla="*/ 13 h 62"/>
                <a:gd name="T64" fmla="*/ 280 w 2444"/>
                <a:gd name="T65" fmla="*/ 11 h 62"/>
                <a:gd name="T66" fmla="*/ 363 w 2444"/>
                <a:gd name="T67" fmla="*/ 38 h 62"/>
                <a:gd name="T68" fmla="*/ 461 w 2444"/>
                <a:gd name="T69" fmla="*/ 29 h 62"/>
                <a:gd name="T70" fmla="*/ 549 w 2444"/>
                <a:gd name="T71" fmla="*/ 4 h 62"/>
                <a:gd name="T72" fmla="*/ 597 w 2444"/>
                <a:gd name="T73" fmla="*/ 10 h 62"/>
                <a:gd name="T74" fmla="*/ 678 w 2444"/>
                <a:gd name="T75" fmla="*/ 38 h 62"/>
                <a:gd name="T76" fmla="*/ 777 w 2444"/>
                <a:gd name="T77" fmla="*/ 29 h 62"/>
                <a:gd name="T78" fmla="*/ 866 w 2444"/>
                <a:gd name="T79" fmla="*/ 4 h 62"/>
                <a:gd name="T80" fmla="*/ 946 w 2444"/>
                <a:gd name="T81" fmla="*/ 21 h 62"/>
                <a:gd name="T82" fmla="*/ 1034 w 2444"/>
                <a:gd name="T83" fmla="*/ 39 h 62"/>
                <a:gd name="T84" fmla="*/ 1134 w 2444"/>
                <a:gd name="T85" fmla="*/ 14 h 62"/>
                <a:gd name="T86" fmla="*/ 1216 w 2444"/>
                <a:gd name="T87" fmla="*/ 6 h 62"/>
                <a:gd name="T88" fmla="*/ 1298 w 2444"/>
                <a:gd name="T89" fmla="*/ 34 h 62"/>
                <a:gd name="T90" fmla="*/ 1394 w 2444"/>
                <a:gd name="T91" fmla="*/ 30 h 62"/>
                <a:gd name="T92" fmla="*/ 1485 w 2444"/>
                <a:gd name="T93" fmla="*/ 3 h 62"/>
                <a:gd name="T94" fmla="*/ 1533 w 2444"/>
                <a:gd name="T95" fmla="*/ 5 h 62"/>
                <a:gd name="T96" fmla="*/ 1614 w 2444"/>
                <a:gd name="T97" fmla="*/ 33 h 62"/>
                <a:gd name="T98" fmla="*/ 1692 w 2444"/>
                <a:gd name="T99" fmla="*/ 34 h 62"/>
                <a:gd name="T100" fmla="*/ 1762 w 2444"/>
                <a:gd name="T101" fmla="*/ 14 h 62"/>
                <a:gd name="T102" fmla="*/ 1814 w 2444"/>
                <a:gd name="T103" fmla="*/ 1 h 62"/>
                <a:gd name="T104" fmla="*/ 1891 w 2444"/>
                <a:gd name="T105" fmla="*/ 20 h 62"/>
                <a:gd name="T106" fmla="*/ 1980 w 2444"/>
                <a:gd name="T107" fmla="*/ 38 h 62"/>
                <a:gd name="T108" fmla="*/ 2076 w 2444"/>
                <a:gd name="T109" fmla="*/ 12 h 62"/>
                <a:gd name="T110" fmla="*/ 2156 w 2444"/>
                <a:gd name="T111" fmla="*/ 4 h 62"/>
                <a:gd name="T112" fmla="*/ 2238 w 2444"/>
                <a:gd name="T113" fmla="*/ 32 h 62"/>
                <a:gd name="T114" fmla="*/ 2340 w 2444"/>
                <a:gd name="T115" fmla="*/ 27 h 62"/>
                <a:gd name="T116" fmla="*/ 2429 w 2444"/>
                <a:gd name="T117" fmla="*/ 1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44" h="62">
                  <a:moveTo>
                    <a:pt x="2442" y="19"/>
                  </a:moveTo>
                  <a:lnTo>
                    <a:pt x="2436" y="19"/>
                  </a:lnTo>
                  <a:lnTo>
                    <a:pt x="2429" y="20"/>
                  </a:lnTo>
                  <a:lnTo>
                    <a:pt x="2421" y="21"/>
                  </a:lnTo>
                  <a:lnTo>
                    <a:pt x="2413" y="23"/>
                  </a:lnTo>
                  <a:lnTo>
                    <a:pt x="2405" y="25"/>
                  </a:lnTo>
                  <a:lnTo>
                    <a:pt x="2396" y="28"/>
                  </a:lnTo>
                  <a:lnTo>
                    <a:pt x="2387" y="31"/>
                  </a:lnTo>
                  <a:lnTo>
                    <a:pt x="2377" y="34"/>
                  </a:lnTo>
                  <a:lnTo>
                    <a:pt x="2366" y="38"/>
                  </a:lnTo>
                  <a:lnTo>
                    <a:pt x="2353" y="42"/>
                  </a:lnTo>
                  <a:lnTo>
                    <a:pt x="2341" y="46"/>
                  </a:lnTo>
                  <a:lnTo>
                    <a:pt x="2328" y="49"/>
                  </a:lnTo>
                  <a:lnTo>
                    <a:pt x="2316" y="52"/>
                  </a:lnTo>
                  <a:lnTo>
                    <a:pt x="2303" y="54"/>
                  </a:lnTo>
                  <a:lnTo>
                    <a:pt x="2291" y="56"/>
                  </a:lnTo>
                  <a:lnTo>
                    <a:pt x="2279" y="56"/>
                  </a:lnTo>
                  <a:lnTo>
                    <a:pt x="2268" y="56"/>
                  </a:lnTo>
                  <a:lnTo>
                    <a:pt x="2258" y="54"/>
                  </a:lnTo>
                  <a:lnTo>
                    <a:pt x="2247" y="53"/>
                  </a:lnTo>
                  <a:lnTo>
                    <a:pt x="2238" y="50"/>
                  </a:lnTo>
                  <a:lnTo>
                    <a:pt x="2229" y="48"/>
                  </a:lnTo>
                  <a:lnTo>
                    <a:pt x="2219" y="45"/>
                  </a:lnTo>
                  <a:lnTo>
                    <a:pt x="2210" y="41"/>
                  </a:lnTo>
                  <a:lnTo>
                    <a:pt x="2201" y="38"/>
                  </a:lnTo>
                  <a:lnTo>
                    <a:pt x="2193" y="34"/>
                  </a:lnTo>
                  <a:lnTo>
                    <a:pt x="2184" y="31"/>
                  </a:lnTo>
                  <a:lnTo>
                    <a:pt x="2174" y="27"/>
                  </a:lnTo>
                  <a:lnTo>
                    <a:pt x="2166" y="25"/>
                  </a:lnTo>
                  <a:lnTo>
                    <a:pt x="2156" y="22"/>
                  </a:lnTo>
                  <a:lnTo>
                    <a:pt x="2148" y="21"/>
                  </a:lnTo>
                  <a:lnTo>
                    <a:pt x="2138" y="19"/>
                  </a:lnTo>
                  <a:lnTo>
                    <a:pt x="2128" y="19"/>
                  </a:lnTo>
                  <a:lnTo>
                    <a:pt x="2121" y="20"/>
                  </a:lnTo>
                  <a:lnTo>
                    <a:pt x="2113" y="21"/>
                  </a:lnTo>
                  <a:lnTo>
                    <a:pt x="2104" y="23"/>
                  </a:lnTo>
                  <a:lnTo>
                    <a:pt x="2095" y="26"/>
                  </a:lnTo>
                  <a:lnTo>
                    <a:pt x="2086" y="28"/>
                  </a:lnTo>
                  <a:lnTo>
                    <a:pt x="2076" y="32"/>
                  </a:lnTo>
                  <a:lnTo>
                    <a:pt x="2066" y="35"/>
                  </a:lnTo>
                  <a:lnTo>
                    <a:pt x="2056" y="38"/>
                  </a:lnTo>
                  <a:lnTo>
                    <a:pt x="2045" y="42"/>
                  </a:lnTo>
                  <a:lnTo>
                    <a:pt x="2034" y="45"/>
                  </a:lnTo>
                  <a:lnTo>
                    <a:pt x="2023" y="48"/>
                  </a:lnTo>
                  <a:lnTo>
                    <a:pt x="2012" y="50"/>
                  </a:lnTo>
                  <a:lnTo>
                    <a:pt x="2002" y="53"/>
                  </a:lnTo>
                  <a:lnTo>
                    <a:pt x="1991" y="54"/>
                  </a:lnTo>
                  <a:lnTo>
                    <a:pt x="1980" y="56"/>
                  </a:lnTo>
                  <a:lnTo>
                    <a:pt x="1969" y="56"/>
                  </a:lnTo>
                  <a:lnTo>
                    <a:pt x="1958" y="56"/>
                  </a:lnTo>
                  <a:lnTo>
                    <a:pt x="1948" y="55"/>
                  </a:lnTo>
                  <a:lnTo>
                    <a:pt x="1938" y="53"/>
                  </a:lnTo>
                  <a:lnTo>
                    <a:pt x="1928" y="51"/>
                  </a:lnTo>
                  <a:lnTo>
                    <a:pt x="1919" y="49"/>
                  </a:lnTo>
                  <a:lnTo>
                    <a:pt x="1910" y="46"/>
                  </a:lnTo>
                  <a:lnTo>
                    <a:pt x="1900" y="43"/>
                  </a:lnTo>
                  <a:lnTo>
                    <a:pt x="1891" y="39"/>
                  </a:lnTo>
                  <a:lnTo>
                    <a:pt x="1882" y="36"/>
                  </a:lnTo>
                  <a:lnTo>
                    <a:pt x="1874" y="33"/>
                  </a:lnTo>
                  <a:lnTo>
                    <a:pt x="1865" y="30"/>
                  </a:lnTo>
                  <a:lnTo>
                    <a:pt x="1855" y="27"/>
                  </a:lnTo>
                  <a:lnTo>
                    <a:pt x="1846" y="25"/>
                  </a:lnTo>
                  <a:lnTo>
                    <a:pt x="1837" y="22"/>
                  </a:lnTo>
                  <a:lnTo>
                    <a:pt x="1827" y="21"/>
                  </a:lnTo>
                  <a:lnTo>
                    <a:pt x="1818" y="20"/>
                  </a:lnTo>
                  <a:lnTo>
                    <a:pt x="1813" y="20"/>
                  </a:lnTo>
                  <a:lnTo>
                    <a:pt x="1808" y="20"/>
                  </a:lnTo>
                  <a:lnTo>
                    <a:pt x="1804" y="21"/>
                  </a:lnTo>
                  <a:lnTo>
                    <a:pt x="1799" y="22"/>
                  </a:lnTo>
                  <a:lnTo>
                    <a:pt x="1793" y="23"/>
                  </a:lnTo>
                  <a:lnTo>
                    <a:pt x="1788" y="24"/>
                  </a:lnTo>
                  <a:lnTo>
                    <a:pt x="1782" y="26"/>
                  </a:lnTo>
                  <a:lnTo>
                    <a:pt x="1776" y="27"/>
                  </a:lnTo>
                  <a:lnTo>
                    <a:pt x="1768" y="30"/>
                  </a:lnTo>
                  <a:lnTo>
                    <a:pt x="1762" y="32"/>
                  </a:lnTo>
                  <a:lnTo>
                    <a:pt x="1755" y="35"/>
                  </a:lnTo>
                  <a:lnTo>
                    <a:pt x="1747" y="37"/>
                  </a:lnTo>
                  <a:lnTo>
                    <a:pt x="1739" y="39"/>
                  </a:lnTo>
                  <a:lnTo>
                    <a:pt x="1732" y="42"/>
                  </a:lnTo>
                  <a:lnTo>
                    <a:pt x="1724" y="44"/>
                  </a:lnTo>
                  <a:lnTo>
                    <a:pt x="1716" y="46"/>
                  </a:lnTo>
                  <a:lnTo>
                    <a:pt x="1708" y="49"/>
                  </a:lnTo>
                  <a:lnTo>
                    <a:pt x="1701" y="50"/>
                  </a:lnTo>
                  <a:lnTo>
                    <a:pt x="1693" y="53"/>
                  </a:lnTo>
                  <a:lnTo>
                    <a:pt x="1685" y="54"/>
                  </a:lnTo>
                  <a:lnTo>
                    <a:pt x="1677" y="56"/>
                  </a:lnTo>
                  <a:lnTo>
                    <a:pt x="1669" y="56"/>
                  </a:lnTo>
                  <a:lnTo>
                    <a:pt x="1662" y="57"/>
                  </a:lnTo>
                  <a:lnTo>
                    <a:pt x="1654" y="58"/>
                  </a:lnTo>
                  <a:lnTo>
                    <a:pt x="1643" y="58"/>
                  </a:lnTo>
                  <a:lnTo>
                    <a:pt x="1633" y="56"/>
                  </a:lnTo>
                  <a:lnTo>
                    <a:pt x="1623" y="54"/>
                  </a:lnTo>
                  <a:lnTo>
                    <a:pt x="1614" y="53"/>
                  </a:lnTo>
                  <a:lnTo>
                    <a:pt x="1604" y="50"/>
                  </a:lnTo>
                  <a:lnTo>
                    <a:pt x="1596" y="48"/>
                  </a:lnTo>
                  <a:lnTo>
                    <a:pt x="1586" y="44"/>
                  </a:lnTo>
                  <a:lnTo>
                    <a:pt x="1577" y="41"/>
                  </a:lnTo>
                  <a:lnTo>
                    <a:pt x="1569" y="38"/>
                  </a:lnTo>
                  <a:lnTo>
                    <a:pt x="1559" y="35"/>
                  </a:lnTo>
                  <a:lnTo>
                    <a:pt x="1551" y="32"/>
                  </a:lnTo>
                  <a:lnTo>
                    <a:pt x="1542" y="29"/>
                  </a:lnTo>
                  <a:lnTo>
                    <a:pt x="1533" y="26"/>
                  </a:lnTo>
                  <a:lnTo>
                    <a:pt x="1524" y="24"/>
                  </a:lnTo>
                  <a:lnTo>
                    <a:pt x="1514" y="22"/>
                  </a:lnTo>
                  <a:lnTo>
                    <a:pt x="1505" y="21"/>
                  </a:lnTo>
                  <a:lnTo>
                    <a:pt x="1504" y="21"/>
                  </a:lnTo>
                  <a:lnTo>
                    <a:pt x="1503" y="21"/>
                  </a:lnTo>
                  <a:lnTo>
                    <a:pt x="1501" y="21"/>
                  </a:lnTo>
                  <a:lnTo>
                    <a:pt x="1493" y="21"/>
                  </a:lnTo>
                  <a:lnTo>
                    <a:pt x="1485" y="22"/>
                  </a:lnTo>
                  <a:lnTo>
                    <a:pt x="1477" y="23"/>
                  </a:lnTo>
                  <a:lnTo>
                    <a:pt x="1468" y="26"/>
                  </a:lnTo>
                  <a:lnTo>
                    <a:pt x="1459" y="28"/>
                  </a:lnTo>
                  <a:lnTo>
                    <a:pt x="1448" y="32"/>
                  </a:lnTo>
                  <a:lnTo>
                    <a:pt x="1439" y="35"/>
                  </a:lnTo>
                  <a:lnTo>
                    <a:pt x="1428" y="38"/>
                  </a:lnTo>
                  <a:lnTo>
                    <a:pt x="1417" y="42"/>
                  </a:lnTo>
                  <a:lnTo>
                    <a:pt x="1406" y="45"/>
                  </a:lnTo>
                  <a:lnTo>
                    <a:pt x="1394" y="49"/>
                  </a:lnTo>
                  <a:lnTo>
                    <a:pt x="1383" y="52"/>
                  </a:lnTo>
                  <a:lnTo>
                    <a:pt x="1372" y="54"/>
                  </a:lnTo>
                  <a:lnTo>
                    <a:pt x="1361" y="56"/>
                  </a:lnTo>
                  <a:lnTo>
                    <a:pt x="1349" y="57"/>
                  </a:lnTo>
                  <a:lnTo>
                    <a:pt x="1339" y="58"/>
                  </a:lnTo>
                  <a:lnTo>
                    <a:pt x="1328" y="58"/>
                  </a:lnTo>
                  <a:lnTo>
                    <a:pt x="1318" y="56"/>
                  </a:lnTo>
                  <a:lnTo>
                    <a:pt x="1307" y="54"/>
                  </a:lnTo>
                  <a:lnTo>
                    <a:pt x="1298" y="52"/>
                  </a:lnTo>
                  <a:lnTo>
                    <a:pt x="1289" y="50"/>
                  </a:lnTo>
                  <a:lnTo>
                    <a:pt x="1279" y="47"/>
                  </a:lnTo>
                  <a:lnTo>
                    <a:pt x="1270" y="44"/>
                  </a:lnTo>
                  <a:lnTo>
                    <a:pt x="1261" y="40"/>
                  </a:lnTo>
                  <a:lnTo>
                    <a:pt x="1252" y="38"/>
                  </a:lnTo>
                  <a:lnTo>
                    <a:pt x="1243" y="34"/>
                  </a:lnTo>
                  <a:lnTo>
                    <a:pt x="1234" y="31"/>
                  </a:lnTo>
                  <a:lnTo>
                    <a:pt x="1225" y="28"/>
                  </a:lnTo>
                  <a:lnTo>
                    <a:pt x="1216" y="26"/>
                  </a:lnTo>
                  <a:lnTo>
                    <a:pt x="1206" y="24"/>
                  </a:lnTo>
                  <a:lnTo>
                    <a:pt x="1197" y="22"/>
                  </a:lnTo>
                  <a:lnTo>
                    <a:pt x="1187" y="22"/>
                  </a:lnTo>
                  <a:lnTo>
                    <a:pt x="1180" y="22"/>
                  </a:lnTo>
                  <a:lnTo>
                    <a:pt x="1172" y="23"/>
                  </a:lnTo>
                  <a:lnTo>
                    <a:pt x="1163" y="24"/>
                  </a:lnTo>
                  <a:lnTo>
                    <a:pt x="1154" y="26"/>
                  </a:lnTo>
                  <a:lnTo>
                    <a:pt x="1145" y="29"/>
                  </a:lnTo>
                  <a:lnTo>
                    <a:pt x="1134" y="32"/>
                  </a:lnTo>
                  <a:lnTo>
                    <a:pt x="1124" y="36"/>
                  </a:lnTo>
                  <a:lnTo>
                    <a:pt x="1113" y="39"/>
                  </a:lnTo>
                  <a:lnTo>
                    <a:pt x="1103" y="43"/>
                  </a:lnTo>
                  <a:lnTo>
                    <a:pt x="1091" y="46"/>
                  </a:lnTo>
                  <a:lnTo>
                    <a:pt x="1080" y="49"/>
                  </a:lnTo>
                  <a:lnTo>
                    <a:pt x="1069" y="52"/>
                  </a:lnTo>
                  <a:lnTo>
                    <a:pt x="1057" y="54"/>
                  </a:lnTo>
                  <a:lnTo>
                    <a:pt x="1046" y="57"/>
                  </a:lnTo>
                  <a:lnTo>
                    <a:pt x="1035" y="58"/>
                  </a:lnTo>
                  <a:lnTo>
                    <a:pt x="1024" y="59"/>
                  </a:lnTo>
                  <a:lnTo>
                    <a:pt x="1013" y="59"/>
                  </a:lnTo>
                  <a:lnTo>
                    <a:pt x="1003" y="58"/>
                  </a:lnTo>
                  <a:lnTo>
                    <a:pt x="993" y="56"/>
                  </a:lnTo>
                  <a:lnTo>
                    <a:pt x="983" y="53"/>
                  </a:lnTo>
                  <a:lnTo>
                    <a:pt x="974" y="51"/>
                  </a:lnTo>
                  <a:lnTo>
                    <a:pt x="964" y="48"/>
                  </a:lnTo>
                  <a:lnTo>
                    <a:pt x="955" y="45"/>
                  </a:lnTo>
                  <a:lnTo>
                    <a:pt x="946" y="42"/>
                  </a:lnTo>
                  <a:lnTo>
                    <a:pt x="938" y="38"/>
                  </a:lnTo>
                  <a:lnTo>
                    <a:pt x="928" y="35"/>
                  </a:lnTo>
                  <a:lnTo>
                    <a:pt x="920" y="32"/>
                  </a:lnTo>
                  <a:lnTo>
                    <a:pt x="911" y="29"/>
                  </a:lnTo>
                  <a:lnTo>
                    <a:pt x="901" y="26"/>
                  </a:lnTo>
                  <a:lnTo>
                    <a:pt x="892" y="25"/>
                  </a:lnTo>
                  <a:lnTo>
                    <a:pt x="883" y="23"/>
                  </a:lnTo>
                  <a:lnTo>
                    <a:pt x="873" y="22"/>
                  </a:lnTo>
                  <a:lnTo>
                    <a:pt x="866" y="22"/>
                  </a:lnTo>
                  <a:lnTo>
                    <a:pt x="858" y="23"/>
                  </a:lnTo>
                  <a:lnTo>
                    <a:pt x="849" y="25"/>
                  </a:lnTo>
                  <a:lnTo>
                    <a:pt x="840" y="27"/>
                  </a:lnTo>
                  <a:lnTo>
                    <a:pt x="831" y="30"/>
                  </a:lnTo>
                  <a:lnTo>
                    <a:pt x="821" y="34"/>
                  </a:lnTo>
                  <a:lnTo>
                    <a:pt x="810" y="36"/>
                  </a:lnTo>
                  <a:lnTo>
                    <a:pt x="799" y="40"/>
                  </a:lnTo>
                  <a:lnTo>
                    <a:pt x="788" y="44"/>
                  </a:lnTo>
                  <a:lnTo>
                    <a:pt x="777" y="47"/>
                  </a:lnTo>
                  <a:lnTo>
                    <a:pt x="765" y="50"/>
                  </a:lnTo>
                  <a:lnTo>
                    <a:pt x="754" y="53"/>
                  </a:lnTo>
                  <a:lnTo>
                    <a:pt x="743" y="56"/>
                  </a:lnTo>
                  <a:lnTo>
                    <a:pt x="731" y="58"/>
                  </a:lnTo>
                  <a:lnTo>
                    <a:pt x="720" y="59"/>
                  </a:lnTo>
                  <a:lnTo>
                    <a:pt x="709" y="59"/>
                  </a:lnTo>
                  <a:lnTo>
                    <a:pt x="698" y="59"/>
                  </a:lnTo>
                  <a:lnTo>
                    <a:pt x="688" y="58"/>
                  </a:lnTo>
                  <a:lnTo>
                    <a:pt x="678" y="56"/>
                  </a:lnTo>
                  <a:lnTo>
                    <a:pt x="669" y="54"/>
                  </a:lnTo>
                  <a:lnTo>
                    <a:pt x="659" y="52"/>
                  </a:lnTo>
                  <a:lnTo>
                    <a:pt x="650" y="49"/>
                  </a:lnTo>
                  <a:lnTo>
                    <a:pt x="641" y="46"/>
                  </a:lnTo>
                  <a:lnTo>
                    <a:pt x="632" y="43"/>
                  </a:lnTo>
                  <a:lnTo>
                    <a:pt x="624" y="39"/>
                  </a:lnTo>
                  <a:lnTo>
                    <a:pt x="615" y="36"/>
                  </a:lnTo>
                  <a:lnTo>
                    <a:pt x="606" y="34"/>
                  </a:lnTo>
                  <a:lnTo>
                    <a:pt x="597" y="31"/>
                  </a:lnTo>
                  <a:lnTo>
                    <a:pt x="588" y="27"/>
                  </a:lnTo>
                  <a:lnTo>
                    <a:pt x="579" y="26"/>
                  </a:lnTo>
                  <a:lnTo>
                    <a:pt x="569" y="24"/>
                  </a:lnTo>
                  <a:lnTo>
                    <a:pt x="560" y="23"/>
                  </a:lnTo>
                  <a:lnTo>
                    <a:pt x="559" y="23"/>
                  </a:lnTo>
                  <a:lnTo>
                    <a:pt x="558" y="23"/>
                  </a:lnTo>
                  <a:lnTo>
                    <a:pt x="557" y="23"/>
                  </a:lnTo>
                  <a:lnTo>
                    <a:pt x="549" y="23"/>
                  </a:lnTo>
                  <a:lnTo>
                    <a:pt x="541" y="24"/>
                  </a:lnTo>
                  <a:lnTo>
                    <a:pt x="533" y="26"/>
                  </a:lnTo>
                  <a:lnTo>
                    <a:pt x="524" y="27"/>
                  </a:lnTo>
                  <a:lnTo>
                    <a:pt x="514" y="31"/>
                  </a:lnTo>
                  <a:lnTo>
                    <a:pt x="504" y="34"/>
                  </a:lnTo>
                  <a:lnTo>
                    <a:pt x="493" y="37"/>
                  </a:lnTo>
                  <a:lnTo>
                    <a:pt x="483" y="40"/>
                  </a:lnTo>
                  <a:lnTo>
                    <a:pt x="472" y="44"/>
                  </a:lnTo>
                  <a:lnTo>
                    <a:pt x="461" y="48"/>
                  </a:lnTo>
                  <a:lnTo>
                    <a:pt x="449" y="50"/>
                  </a:lnTo>
                  <a:lnTo>
                    <a:pt x="438" y="53"/>
                  </a:lnTo>
                  <a:lnTo>
                    <a:pt x="427" y="56"/>
                  </a:lnTo>
                  <a:lnTo>
                    <a:pt x="416" y="58"/>
                  </a:lnTo>
                  <a:lnTo>
                    <a:pt x="404" y="59"/>
                  </a:lnTo>
                  <a:lnTo>
                    <a:pt x="393" y="60"/>
                  </a:lnTo>
                  <a:lnTo>
                    <a:pt x="383" y="60"/>
                  </a:lnTo>
                  <a:lnTo>
                    <a:pt x="372" y="59"/>
                  </a:lnTo>
                  <a:lnTo>
                    <a:pt x="363" y="57"/>
                  </a:lnTo>
                  <a:lnTo>
                    <a:pt x="353" y="54"/>
                  </a:lnTo>
                  <a:lnTo>
                    <a:pt x="343" y="52"/>
                  </a:lnTo>
                  <a:lnTo>
                    <a:pt x="334" y="49"/>
                  </a:lnTo>
                  <a:lnTo>
                    <a:pt x="325" y="46"/>
                  </a:lnTo>
                  <a:lnTo>
                    <a:pt x="316" y="43"/>
                  </a:lnTo>
                  <a:lnTo>
                    <a:pt x="307" y="40"/>
                  </a:lnTo>
                  <a:lnTo>
                    <a:pt x="298" y="36"/>
                  </a:lnTo>
                  <a:lnTo>
                    <a:pt x="289" y="34"/>
                  </a:lnTo>
                  <a:lnTo>
                    <a:pt x="280" y="31"/>
                  </a:lnTo>
                  <a:lnTo>
                    <a:pt x="271" y="28"/>
                  </a:lnTo>
                  <a:lnTo>
                    <a:pt x="261" y="26"/>
                  </a:lnTo>
                  <a:lnTo>
                    <a:pt x="252" y="25"/>
                  </a:lnTo>
                  <a:lnTo>
                    <a:pt x="242" y="23"/>
                  </a:lnTo>
                  <a:lnTo>
                    <a:pt x="235" y="23"/>
                  </a:lnTo>
                  <a:lnTo>
                    <a:pt x="227" y="25"/>
                  </a:lnTo>
                  <a:lnTo>
                    <a:pt x="218" y="26"/>
                  </a:lnTo>
                  <a:lnTo>
                    <a:pt x="209" y="29"/>
                  </a:lnTo>
                  <a:lnTo>
                    <a:pt x="200" y="31"/>
                  </a:lnTo>
                  <a:lnTo>
                    <a:pt x="189" y="35"/>
                  </a:lnTo>
                  <a:lnTo>
                    <a:pt x="180" y="38"/>
                  </a:lnTo>
                  <a:lnTo>
                    <a:pt x="168" y="41"/>
                  </a:lnTo>
                  <a:lnTo>
                    <a:pt x="158" y="45"/>
                  </a:lnTo>
                  <a:lnTo>
                    <a:pt x="146" y="49"/>
                  </a:lnTo>
                  <a:lnTo>
                    <a:pt x="135" y="52"/>
                  </a:lnTo>
                  <a:lnTo>
                    <a:pt x="124" y="54"/>
                  </a:lnTo>
                  <a:lnTo>
                    <a:pt x="112" y="57"/>
                  </a:lnTo>
                  <a:lnTo>
                    <a:pt x="101" y="59"/>
                  </a:lnTo>
                  <a:lnTo>
                    <a:pt x="90" y="60"/>
                  </a:lnTo>
                  <a:lnTo>
                    <a:pt x="79" y="61"/>
                  </a:lnTo>
                  <a:lnTo>
                    <a:pt x="68" y="60"/>
                  </a:lnTo>
                  <a:lnTo>
                    <a:pt x="57" y="59"/>
                  </a:lnTo>
                  <a:lnTo>
                    <a:pt x="47" y="58"/>
                  </a:lnTo>
                  <a:lnTo>
                    <a:pt x="37" y="55"/>
                  </a:lnTo>
                  <a:lnTo>
                    <a:pt x="28" y="52"/>
                  </a:lnTo>
                  <a:lnTo>
                    <a:pt x="19" y="49"/>
                  </a:lnTo>
                  <a:lnTo>
                    <a:pt x="9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9" y="26"/>
                  </a:lnTo>
                  <a:lnTo>
                    <a:pt x="18" y="30"/>
                  </a:lnTo>
                  <a:lnTo>
                    <a:pt x="27" y="34"/>
                  </a:lnTo>
                  <a:lnTo>
                    <a:pt x="37" y="36"/>
                  </a:lnTo>
                  <a:lnTo>
                    <a:pt x="47" y="39"/>
                  </a:lnTo>
                  <a:lnTo>
                    <a:pt x="57" y="40"/>
                  </a:lnTo>
                  <a:lnTo>
                    <a:pt x="68" y="42"/>
                  </a:lnTo>
                  <a:lnTo>
                    <a:pt x="79" y="42"/>
                  </a:lnTo>
                  <a:lnTo>
                    <a:pt x="90" y="42"/>
                  </a:lnTo>
                  <a:lnTo>
                    <a:pt x="101" y="40"/>
                  </a:lnTo>
                  <a:lnTo>
                    <a:pt x="112" y="39"/>
                  </a:lnTo>
                  <a:lnTo>
                    <a:pt x="124" y="36"/>
                  </a:lnTo>
                  <a:lnTo>
                    <a:pt x="135" y="34"/>
                  </a:lnTo>
                  <a:lnTo>
                    <a:pt x="147" y="30"/>
                  </a:lnTo>
                  <a:lnTo>
                    <a:pt x="158" y="26"/>
                  </a:lnTo>
                  <a:lnTo>
                    <a:pt x="168" y="23"/>
                  </a:lnTo>
                  <a:lnTo>
                    <a:pt x="180" y="19"/>
                  </a:lnTo>
                  <a:lnTo>
                    <a:pt x="190" y="17"/>
                  </a:lnTo>
                  <a:lnTo>
                    <a:pt x="201" y="13"/>
                  </a:lnTo>
                  <a:lnTo>
                    <a:pt x="210" y="10"/>
                  </a:lnTo>
                  <a:lnTo>
                    <a:pt x="219" y="8"/>
                  </a:lnTo>
                  <a:lnTo>
                    <a:pt x="228" y="6"/>
                  </a:lnTo>
                  <a:lnTo>
                    <a:pt x="236" y="5"/>
                  </a:lnTo>
                  <a:lnTo>
                    <a:pt x="243" y="5"/>
                  </a:lnTo>
                  <a:lnTo>
                    <a:pt x="252" y="5"/>
                  </a:lnTo>
                  <a:lnTo>
                    <a:pt x="262" y="7"/>
                  </a:lnTo>
                  <a:lnTo>
                    <a:pt x="271" y="8"/>
                  </a:lnTo>
                  <a:lnTo>
                    <a:pt x="280" y="11"/>
                  </a:lnTo>
                  <a:lnTo>
                    <a:pt x="289" y="13"/>
                  </a:lnTo>
                  <a:lnTo>
                    <a:pt x="298" y="17"/>
                  </a:lnTo>
                  <a:lnTo>
                    <a:pt x="308" y="20"/>
                  </a:lnTo>
                  <a:lnTo>
                    <a:pt x="316" y="23"/>
                  </a:lnTo>
                  <a:lnTo>
                    <a:pt x="326" y="26"/>
                  </a:lnTo>
                  <a:lnTo>
                    <a:pt x="334" y="30"/>
                  </a:lnTo>
                  <a:lnTo>
                    <a:pt x="343" y="33"/>
                  </a:lnTo>
                  <a:lnTo>
                    <a:pt x="353" y="36"/>
                  </a:lnTo>
                  <a:lnTo>
                    <a:pt x="363" y="38"/>
                  </a:lnTo>
                  <a:lnTo>
                    <a:pt x="372" y="40"/>
                  </a:lnTo>
                  <a:lnTo>
                    <a:pt x="383" y="40"/>
                  </a:lnTo>
                  <a:lnTo>
                    <a:pt x="393" y="41"/>
                  </a:lnTo>
                  <a:lnTo>
                    <a:pt x="404" y="40"/>
                  </a:lnTo>
                  <a:lnTo>
                    <a:pt x="416" y="39"/>
                  </a:lnTo>
                  <a:lnTo>
                    <a:pt x="427" y="38"/>
                  </a:lnTo>
                  <a:lnTo>
                    <a:pt x="438" y="35"/>
                  </a:lnTo>
                  <a:lnTo>
                    <a:pt x="449" y="32"/>
                  </a:lnTo>
                  <a:lnTo>
                    <a:pt x="461" y="29"/>
                  </a:lnTo>
                  <a:lnTo>
                    <a:pt x="472" y="25"/>
                  </a:lnTo>
                  <a:lnTo>
                    <a:pt x="483" y="22"/>
                  </a:lnTo>
                  <a:lnTo>
                    <a:pt x="493" y="18"/>
                  </a:lnTo>
                  <a:lnTo>
                    <a:pt x="504" y="15"/>
                  </a:lnTo>
                  <a:lnTo>
                    <a:pt x="514" y="12"/>
                  </a:lnTo>
                  <a:lnTo>
                    <a:pt x="523" y="9"/>
                  </a:lnTo>
                  <a:lnTo>
                    <a:pt x="532" y="7"/>
                  </a:lnTo>
                  <a:lnTo>
                    <a:pt x="541" y="5"/>
                  </a:lnTo>
                  <a:lnTo>
                    <a:pt x="549" y="4"/>
                  </a:lnTo>
                  <a:lnTo>
                    <a:pt x="556" y="4"/>
                  </a:lnTo>
                  <a:lnTo>
                    <a:pt x="557" y="4"/>
                  </a:lnTo>
                  <a:lnTo>
                    <a:pt x="558" y="4"/>
                  </a:lnTo>
                  <a:lnTo>
                    <a:pt x="560" y="4"/>
                  </a:lnTo>
                  <a:lnTo>
                    <a:pt x="569" y="5"/>
                  </a:lnTo>
                  <a:lnTo>
                    <a:pt x="579" y="5"/>
                  </a:lnTo>
                  <a:lnTo>
                    <a:pt x="588" y="8"/>
                  </a:lnTo>
                  <a:lnTo>
                    <a:pt x="597" y="10"/>
                  </a:lnTo>
                  <a:lnTo>
                    <a:pt x="606" y="12"/>
                  </a:lnTo>
                  <a:lnTo>
                    <a:pt x="615" y="16"/>
                  </a:lnTo>
                  <a:lnTo>
                    <a:pt x="624" y="19"/>
                  </a:lnTo>
                  <a:lnTo>
                    <a:pt x="632" y="22"/>
                  </a:lnTo>
                  <a:lnTo>
                    <a:pt x="641" y="26"/>
                  </a:lnTo>
                  <a:lnTo>
                    <a:pt x="650" y="29"/>
                  </a:lnTo>
                  <a:lnTo>
                    <a:pt x="659" y="33"/>
                  </a:lnTo>
                  <a:lnTo>
                    <a:pt x="669" y="35"/>
                  </a:lnTo>
                  <a:lnTo>
                    <a:pt x="678" y="38"/>
                  </a:lnTo>
                  <a:lnTo>
                    <a:pt x="688" y="40"/>
                  </a:lnTo>
                  <a:lnTo>
                    <a:pt x="698" y="40"/>
                  </a:lnTo>
                  <a:lnTo>
                    <a:pt x="709" y="41"/>
                  </a:lnTo>
                  <a:lnTo>
                    <a:pt x="720" y="40"/>
                  </a:lnTo>
                  <a:lnTo>
                    <a:pt x="731" y="39"/>
                  </a:lnTo>
                  <a:lnTo>
                    <a:pt x="742" y="38"/>
                  </a:lnTo>
                  <a:lnTo>
                    <a:pt x="754" y="35"/>
                  </a:lnTo>
                  <a:lnTo>
                    <a:pt x="765" y="32"/>
                  </a:lnTo>
                  <a:lnTo>
                    <a:pt x="777" y="29"/>
                  </a:lnTo>
                  <a:lnTo>
                    <a:pt x="788" y="25"/>
                  </a:lnTo>
                  <a:lnTo>
                    <a:pt x="799" y="22"/>
                  </a:lnTo>
                  <a:lnTo>
                    <a:pt x="810" y="19"/>
                  </a:lnTo>
                  <a:lnTo>
                    <a:pt x="821" y="15"/>
                  </a:lnTo>
                  <a:lnTo>
                    <a:pt x="831" y="12"/>
                  </a:lnTo>
                  <a:lnTo>
                    <a:pt x="840" y="9"/>
                  </a:lnTo>
                  <a:lnTo>
                    <a:pt x="849" y="7"/>
                  </a:lnTo>
                  <a:lnTo>
                    <a:pt x="858" y="5"/>
                  </a:lnTo>
                  <a:lnTo>
                    <a:pt x="866" y="4"/>
                  </a:lnTo>
                  <a:lnTo>
                    <a:pt x="873" y="3"/>
                  </a:lnTo>
                  <a:lnTo>
                    <a:pt x="883" y="4"/>
                  </a:lnTo>
                  <a:lnTo>
                    <a:pt x="892" y="4"/>
                  </a:lnTo>
                  <a:lnTo>
                    <a:pt x="901" y="7"/>
                  </a:lnTo>
                  <a:lnTo>
                    <a:pt x="910" y="9"/>
                  </a:lnTo>
                  <a:lnTo>
                    <a:pt x="920" y="11"/>
                  </a:lnTo>
                  <a:lnTo>
                    <a:pt x="928" y="15"/>
                  </a:lnTo>
                  <a:lnTo>
                    <a:pt x="937" y="18"/>
                  </a:lnTo>
                  <a:lnTo>
                    <a:pt x="946" y="21"/>
                  </a:lnTo>
                  <a:lnTo>
                    <a:pt x="955" y="25"/>
                  </a:lnTo>
                  <a:lnTo>
                    <a:pt x="964" y="28"/>
                  </a:lnTo>
                  <a:lnTo>
                    <a:pt x="973" y="32"/>
                  </a:lnTo>
                  <a:lnTo>
                    <a:pt x="983" y="34"/>
                  </a:lnTo>
                  <a:lnTo>
                    <a:pt x="992" y="36"/>
                  </a:lnTo>
                  <a:lnTo>
                    <a:pt x="1002" y="39"/>
                  </a:lnTo>
                  <a:lnTo>
                    <a:pt x="1012" y="39"/>
                  </a:lnTo>
                  <a:lnTo>
                    <a:pt x="1023" y="40"/>
                  </a:lnTo>
                  <a:lnTo>
                    <a:pt x="1034" y="39"/>
                  </a:lnTo>
                  <a:lnTo>
                    <a:pt x="1046" y="38"/>
                  </a:lnTo>
                  <a:lnTo>
                    <a:pt x="1057" y="36"/>
                  </a:lnTo>
                  <a:lnTo>
                    <a:pt x="1068" y="34"/>
                  </a:lnTo>
                  <a:lnTo>
                    <a:pt x="1080" y="31"/>
                  </a:lnTo>
                  <a:lnTo>
                    <a:pt x="1091" y="27"/>
                  </a:lnTo>
                  <a:lnTo>
                    <a:pt x="1102" y="25"/>
                  </a:lnTo>
                  <a:lnTo>
                    <a:pt x="1113" y="21"/>
                  </a:lnTo>
                  <a:lnTo>
                    <a:pt x="1124" y="18"/>
                  </a:lnTo>
                  <a:lnTo>
                    <a:pt x="1134" y="14"/>
                  </a:lnTo>
                  <a:lnTo>
                    <a:pt x="1145" y="11"/>
                  </a:lnTo>
                  <a:lnTo>
                    <a:pt x="1154" y="8"/>
                  </a:lnTo>
                  <a:lnTo>
                    <a:pt x="1163" y="6"/>
                  </a:lnTo>
                  <a:lnTo>
                    <a:pt x="1172" y="4"/>
                  </a:lnTo>
                  <a:lnTo>
                    <a:pt x="1180" y="3"/>
                  </a:lnTo>
                  <a:lnTo>
                    <a:pt x="1187" y="3"/>
                  </a:lnTo>
                  <a:lnTo>
                    <a:pt x="1197" y="3"/>
                  </a:lnTo>
                  <a:lnTo>
                    <a:pt x="1206" y="4"/>
                  </a:lnTo>
                  <a:lnTo>
                    <a:pt x="1216" y="6"/>
                  </a:lnTo>
                  <a:lnTo>
                    <a:pt x="1225" y="8"/>
                  </a:lnTo>
                  <a:lnTo>
                    <a:pt x="1234" y="11"/>
                  </a:lnTo>
                  <a:lnTo>
                    <a:pt x="1243" y="14"/>
                  </a:lnTo>
                  <a:lnTo>
                    <a:pt x="1252" y="18"/>
                  </a:lnTo>
                  <a:lnTo>
                    <a:pt x="1261" y="21"/>
                  </a:lnTo>
                  <a:lnTo>
                    <a:pt x="1270" y="25"/>
                  </a:lnTo>
                  <a:lnTo>
                    <a:pt x="1279" y="28"/>
                  </a:lnTo>
                  <a:lnTo>
                    <a:pt x="1289" y="31"/>
                  </a:lnTo>
                  <a:lnTo>
                    <a:pt x="1298" y="34"/>
                  </a:lnTo>
                  <a:lnTo>
                    <a:pt x="1307" y="36"/>
                  </a:lnTo>
                  <a:lnTo>
                    <a:pt x="1318" y="38"/>
                  </a:lnTo>
                  <a:lnTo>
                    <a:pt x="1328" y="39"/>
                  </a:lnTo>
                  <a:lnTo>
                    <a:pt x="1339" y="39"/>
                  </a:lnTo>
                  <a:lnTo>
                    <a:pt x="1349" y="39"/>
                  </a:lnTo>
                  <a:lnTo>
                    <a:pt x="1361" y="38"/>
                  </a:lnTo>
                  <a:lnTo>
                    <a:pt x="1372" y="35"/>
                  </a:lnTo>
                  <a:lnTo>
                    <a:pt x="1383" y="33"/>
                  </a:lnTo>
                  <a:lnTo>
                    <a:pt x="1394" y="30"/>
                  </a:lnTo>
                  <a:lnTo>
                    <a:pt x="1406" y="26"/>
                  </a:lnTo>
                  <a:lnTo>
                    <a:pt x="1417" y="23"/>
                  </a:lnTo>
                  <a:lnTo>
                    <a:pt x="1428" y="19"/>
                  </a:lnTo>
                  <a:lnTo>
                    <a:pt x="1439" y="16"/>
                  </a:lnTo>
                  <a:lnTo>
                    <a:pt x="1448" y="12"/>
                  </a:lnTo>
                  <a:lnTo>
                    <a:pt x="1459" y="9"/>
                  </a:lnTo>
                  <a:lnTo>
                    <a:pt x="1468" y="7"/>
                  </a:lnTo>
                  <a:lnTo>
                    <a:pt x="1477" y="4"/>
                  </a:lnTo>
                  <a:lnTo>
                    <a:pt x="1485" y="3"/>
                  </a:lnTo>
                  <a:lnTo>
                    <a:pt x="1493" y="2"/>
                  </a:lnTo>
                  <a:lnTo>
                    <a:pt x="1501" y="2"/>
                  </a:lnTo>
                  <a:lnTo>
                    <a:pt x="1503" y="2"/>
                  </a:lnTo>
                  <a:lnTo>
                    <a:pt x="1504" y="2"/>
                  </a:lnTo>
                  <a:lnTo>
                    <a:pt x="1505" y="2"/>
                  </a:lnTo>
                  <a:lnTo>
                    <a:pt x="1514" y="3"/>
                  </a:lnTo>
                  <a:lnTo>
                    <a:pt x="1524" y="3"/>
                  </a:lnTo>
                  <a:lnTo>
                    <a:pt x="1533" y="5"/>
                  </a:lnTo>
                  <a:lnTo>
                    <a:pt x="1542" y="8"/>
                  </a:lnTo>
                  <a:lnTo>
                    <a:pt x="1551" y="10"/>
                  </a:lnTo>
                  <a:lnTo>
                    <a:pt x="1559" y="13"/>
                  </a:lnTo>
                  <a:lnTo>
                    <a:pt x="1569" y="17"/>
                  </a:lnTo>
                  <a:lnTo>
                    <a:pt x="1577" y="20"/>
                  </a:lnTo>
                  <a:lnTo>
                    <a:pt x="1586" y="23"/>
                  </a:lnTo>
                  <a:lnTo>
                    <a:pt x="1596" y="27"/>
                  </a:lnTo>
                  <a:lnTo>
                    <a:pt x="1604" y="31"/>
                  </a:lnTo>
                  <a:lnTo>
                    <a:pt x="1614" y="33"/>
                  </a:lnTo>
                  <a:lnTo>
                    <a:pt x="1623" y="35"/>
                  </a:lnTo>
                  <a:lnTo>
                    <a:pt x="1633" y="38"/>
                  </a:lnTo>
                  <a:lnTo>
                    <a:pt x="1643" y="38"/>
                  </a:lnTo>
                  <a:lnTo>
                    <a:pt x="1654" y="39"/>
                  </a:lnTo>
                  <a:lnTo>
                    <a:pt x="1661" y="39"/>
                  </a:lnTo>
                  <a:lnTo>
                    <a:pt x="1669" y="38"/>
                  </a:lnTo>
                  <a:lnTo>
                    <a:pt x="1677" y="37"/>
                  </a:lnTo>
                  <a:lnTo>
                    <a:pt x="1684" y="36"/>
                  </a:lnTo>
                  <a:lnTo>
                    <a:pt x="1692" y="34"/>
                  </a:lnTo>
                  <a:lnTo>
                    <a:pt x="1700" y="32"/>
                  </a:lnTo>
                  <a:lnTo>
                    <a:pt x="1708" y="31"/>
                  </a:lnTo>
                  <a:lnTo>
                    <a:pt x="1716" y="28"/>
                  </a:lnTo>
                  <a:lnTo>
                    <a:pt x="1724" y="26"/>
                  </a:lnTo>
                  <a:lnTo>
                    <a:pt x="1732" y="23"/>
                  </a:lnTo>
                  <a:lnTo>
                    <a:pt x="1739" y="21"/>
                  </a:lnTo>
                  <a:lnTo>
                    <a:pt x="1747" y="19"/>
                  </a:lnTo>
                  <a:lnTo>
                    <a:pt x="1755" y="17"/>
                  </a:lnTo>
                  <a:lnTo>
                    <a:pt x="1762" y="14"/>
                  </a:lnTo>
                  <a:lnTo>
                    <a:pt x="1768" y="12"/>
                  </a:lnTo>
                  <a:lnTo>
                    <a:pt x="1776" y="9"/>
                  </a:lnTo>
                  <a:lnTo>
                    <a:pt x="1782" y="8"/>
                  </a:lnTo>
                  <a:lnTo>
                    <a:pt x="1788" y="6"/>
                  </a:lnTo>
                  <a:lnTo>
                    <a:pt x="1794" y="5"/>
                  </a:lnTo>
                  <a:lnTo>
                    <a:pt x="1799" y="4"/>
                  </a:lnTo>
                  <a:lnTo>
                    <a:pt x="1804" y="3"/>
                  </a:lnTo>
                  <a:lnTo>
                    <a:pt x="1809" y="2"/>
                  </a:lnTo>
                  <a:lnTo>
                    <a:pt x="1814" y="1"/>
                  </a:lnTo>
                  <a:lnTo>
                    <a:pt x="1818" y="1"/>
                  </a:lnTo>
                  <a:lnTo>
                    <a:pt x="1828" y="2"/>
                  </a:lnTo>
                  <a:lnTo>
                    <a:pt x="1837" y="3"/>
                  </a:lnTo>
                  <a:lnTo>
                    <a:pt x="1846" y="5"/>
                  </a:lnTo>
                  <a:lnTo>
                    <a:pt x="1855" y="7"/>
                  </a:lnTo>
                  <a:lnTo>
                    <a:pt x="1865" y="10"/>
                  </a:lnTo>
                  <a:lnTo>
                    <a:pt x="1874" y="13"/>
                  </a:lnTo>
                  <a:lnTo>
                    <a:pt x="1883" y="17"/>
                  </a:lnTo>
                  <a:lnTo>
                    <a:pt x="1891" y="20"/>
                  </a:lnTo>
                  <a:lnTo>
                    <a:pt x="1901" y="23"/>
                  </a:lnTo>
                  <a:lnTo>
                    <a:pt x="1910" y="27"/>
                  </a:lnTo>
                  <a:lnTo>
                    <a:pt x="1919" y="30"/>
                  </a:lnTo>
                  <a:lnTo>
                    <a:pt x="1928" y="33"/>
                  </a:lnTo>
                  <a:lnTo>
                    <a:pt x="1939" y="35"/>
                  </a:lnTo>
                  <a:lnTo>
                    <a:pt x="1948" y="37"/>
                  </a:lnTo>
                  <a:lnTo>
                    <a:pt x="1958" y="38"/>
                  </a:lnTo>
                  <a:lnTo>
                    <a:pt x="1969" y="38"/>
                  </a:lnTo>
                  <a:lnTo>
                    <a:pt x="1980" y="38"/>
                  </a:lnTo>
                  <a:lnTo>
                    <a:pt x="1991" y="36"/>
                  </a:lnTo>
                  <a:lnTo>
                    <a:pt x="2002" y="35"/>
                  </a:lnTo>
                  <a:lnTo>
                    <a:pt x="2012" y="32"/>
                  </a:lnTo>
                  <a:lnTo>
                    <a:pt x="2023" y="29"/>
                  </a:lnTo>
                  <a:lnTo>
                    <a:pt x="2034" y="26"/>
                  </a:lnTo>
                  <a:lnTo>
                    <a:pt x="2045" y="23"/>
                  </a:lnTo>
                  <a:lnTo>
                    <a:pt x="2056" y="19"/>
                  </a:lnTo>
                  <a:lnTo>
                    <a:pt x="2066" y="16"/>
                  </a:lnTo>
                  <a:lnTo>
                    <a:pt x="2076" y="12"/>
                  </a:lnTo>
                  <a:lnTo>
                    <a:pt x="2086" y="9"/>
                  </a:lnTo>
                  <a:lnTo>
                    <a:pt x="2095" y="7"/>
                  </a:lnTo>
                  <a:lnTo>
                    <a:pt x="2104" y="4"/>
                  </a:lnTo>
                  <a:lnTo>
                    <a:pt x="2113" y="3"/>
                  </a:lnTo>
                  <a:lnTo>
                    <a:pt x="2121" y="1"/>
                  </a:lnTo>
                  <a:lnTo>
                    <a:pt x="2128" y="1"/>
                  </a:lnTo>
                  <a:lnTo>
                    <a:pt x="2138" y="1"/>
                  </a:lnTo>
                  <a:lnTo>
                    <a:pt x="2147" y="2"/>
                  </a:lnTo>
                  <a:lnTo>
                    <a:pt x="2156" y="4"/>
                  </a:lnTo>
                  <a:lnTo>
                    <a:pt x="2166" y="7"/>
                  </a:lnTo>
                  <a:lnTo>
                    <a:pt x="2174" y="9"/>
                  </a:lnTo>
                  <a:lnTo>
                    <a:pt x="2183" y="12"/>
                  </a:lnTo>
                  <a:lnTo>
                    <a:pt x="2193" y="16"/>
                  </a:lnTo>
                  <a:lnTo>
                    <a:pt x="2201" y="19"/>
                  </a:lnTo>
                  <a:lnTo>
                    <a:pt x="2210" y="22"/>
                  </a:lnTo>
                  <a:lnTo>
                    <a:pt x="2219" y="26"/>
                  </a:lnTo>
                  <a:lnTo>
                    <a:pt x="2229" y="29"/>
                  </a:lnTo>
                  <a:lnTo>
                    <a:pt x="2238" y="32"/>
                  </a:lnTo>
                  <a:lnTo>
                    <a:pt x="2247" y="34"/>
                  </a:lnTo>
                  <a:lnTo>
                    <a:pt x="2258" y="36"/>
                  </a:lnTo>
                  <a:lnTo>
                    <a:pt x="2268" y="37"/>
                  </a:lnTo>
                  <a:lnTo>
                    <a:pt x="2279" y="38"/>
                  </a:lnTo>
                  <a:lnTo>
                    <a:pt x="2290" y="37"/>
                  </a:lnTo>
                  <a:lnTo>
                    <a:pt x="2302" y="36"/>
                  </a:lnTo>
                  <a:lnTo>
                    <a:pt x="2315" y="34"/>
                  </a:lnTo>
                  <a:lnTo>
                    <a:pt x="2328" y="31"/>
                  </a:lnTo>
                  <a:lnTo>
                    <a:pt x="2340" y="27"/>
                  </a:lnTo>
                  <a:lnTo>
                    <a:pt x="2352" y="23"/>
                  </a:lnTo>
                  <a:lnTo>
                    <a:pt x="2365" y="19"/>
                  </a:lnTo>
                  <a:lnTo>
                    <a:pt x="2376" y="16"/>
                  </a:lnTo>
                  <a:lnTo>
                    <a:pt x="2386" y="13"/>
                  </a:lnTo>
                  <a:lnTo>
                    <a:pt x="2395" y="10"/>
                  </a:lnTo>
                  <a:lnTo>
                    <a:pt x="2405" y="7"/>
                  </a:lnTo>
                  <a:lnTo>
                    <a:pt x="2413" y="5"/>
                  </a:lnTo>
                  <a:lnTo>
                    <a:pt x="2421" y="3"/>
                  </a:lnTo>
                  <a:lnTo>
                    <a:pt x="2429" y="1"/>
                  </a:lnTo>
                  <a:lnTo>
                    <a:pt x="2437" y="1"/>
                  </a:lnTo>
                  <a:lnTo>
                    <a:pt x="2443" y="0"/>
                  </a:lnTo>
                  <a:lnTo>
                    <a:pt x="2442" y="19"/>
                  </a:lnTo>
                </a:path>
              </a:pathLst>
            </a:custGeom>
            <a:solidFill>
              <a:srgbClr val="AA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1031" name="Picture 26" descr="j01866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6525"/>
            <a:ext cx="10350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8" descr="Logo_ID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5" y="147638"/>
            <a:ext cx="11080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5062538"/>
            <a:ext cx="7192963" cy="982662"/>
          </a:xfrm>
        </p:spPr>
        <p:txBody>
          <a:bodyPr/>
          <a:lstStyle/>
          <a:p>
            <a:pPr algn="r" eaLnBrk="1" hangingPunct="1">
              <a:defRPr/>
            </a:pPr>
            <a:r>
              <a:rPr lang="uk-UA" sz="1600" i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Елла </a:t>
            </a:r>
            <a:r>
              <a:rPr lang="uk-UA" sz="1600" i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Лібанова</a:t>
            </a:r>
            <a:r>
              <a:rPr lang="uk-UA" sz="1600" i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, </a:t>
            </a:r>
          </a:p>
          <a:p>
            <a:pPr algn="r" eaLnBrk="1" hangingPunct="1">
              <a:defRPr/>
            </a:pPr>
            <a:r>
              <a:rPr lang="uk-UA" sz="1600" i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дир-</a:t>
            </a:r>
            <a:r>
              <a:rPr lang="uk-UA" sz="1600" i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р</a:t>
            </a:r>
            <a:r>
              <a:rPr lang="uk-UA" sz="1600" i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Інституту демографії та соціальних </a:t>
            </a:r>
          </a:p>
          <a:p>
            <a:pPr algn="r" eaLnBrk="1" hangingPunct="1">
              <a:defRPr/>
            </a:pPr>
            <a:r>
              <a:rPr lang="uk-UA" sz="1600" i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досліджень імені </a:t>
            </a:r>
            <a:r>
              <a:rPr lang="uk-UA" sz="1600" i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М.В.Птухи</a:t>
            </a:r>
            <a:r>
              <a:rPr lang="uk-UA" sz="1600" i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НАН України, </a:t>
            </a:r>
          </a:p>
          <a:p>
            <a:pPr algn="r" eaLnBrk="1" hangingPunct="1">
              <a:defRPr/>
            </a:pPr>
            <a:r>
              <a:rPr lang="uk-UA" sz="1600" i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академік НАН України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066800" y="0"/>
            <a:ext cx="762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ru-RU" sz="1800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450" y="2129883"/>
            <a:ext cx="7772400" cy="156423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uk-UA" sz="2800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Становище внутрішньо переміщених осіб:</a:t>
            </a:r>
            <a:br>
              <a:rPr lang="uk-UA" sz="2800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2800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проблеми та можливості їх розв’язання</a:t>
            </a:r>
            <a:r>
              <a:rPr lang="ru-RU" sz="2800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i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US" sz="2800" i="1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37006-CA90-B84F-BF25-CBA18DF0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83" y="609600"/>
            <a:ext cx="6729574" cy="1143000"/>
          </a:xfrm>
        </p:spPr>
        <p:txBody>
          <a:bodyPr/>
          <a:lstStyle/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голів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домогосподарств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рівнем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2018, %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A43C2AB-9C08-5944-A35B-CB0A7A4C9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040223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1214F0-209D-6746-AAD1-A8EBC6DA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92D617-7271-6A40-8E13-D51A51C1525E}"/>
              </a:ext>
            </a:extLst>
          </p:cNvPr>
          <p:cNvSpPr/>
          <p:nvPr/>
        </p:nvSpPr>
        <p:spPr>
          <a:xfrm>
            <a:off x="4484670" y="61208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ВПО;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Держстат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60825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693AF-4D24-9D41-BE45-E9CD706D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13" y="2726077"/>
            <a:ext cx="7772400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очима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переселенців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8EAA8C-4D55-A740-8A8C-29FEF820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41688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5537E-32A1-284E-9AEC-F1C4BFDC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2018, %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967332A-B10A-A447-864B-02040A436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209693"/>
              </p:ext>
            </p:extLst>
          </p:nvPr>
        </p:nvGraphicFramePr>
        <p:xfrm>
          <a:off x="-1512871" y="1676400"/>
          <a:ext cx="10287001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398C7-27AC-BB4A-8521-6EB4EB30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32F4B9-B8E5-F34A-9197-3CB920D5EA9D}"/>
              </a:ext>
            </a:extLst>
          </p:cNvPr>
          <p:cNvSpPr/>
          <p:nvPr/>
        </p:nvSpPr>
        <p:spPr>
          <a:xfrm>
            <a:off x="4366517" y="6413212"/>
            <a:ext cx="47774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153891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9C986-F223-D74C-9C71-EAAE41DC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1" y="609600"/>
            <a:ext cx="6770670" cy="1143000"/>
          </a:xfrm>
        </p:spPr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Задоволеність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доступністю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базових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соціальних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53E4BCD-97FF-724E-8FA1-8A9D88733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481573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44DE33-BA3F-5E4B-B831-DB469AC2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E99CC-5801-3144-A389-69670159835A}"/>
              </a:ext>
            </a:extLst>
          </p:cNvPr>
          <p:cNvSpPr txBox="1"/>
          <p:nvPr/>
        </p:nvSpPr>
        <p:spPr>
          <a:xfrm>
            <a:off x="4212404" y="6334780"/>
            <a:ext cx="4820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 </a:t>
            </a:r>
          </a:p>
        </p:txBody>
      </p:sp>
    </p:spTree>
    <p:extLst>
      <p:ext uri="{BB962C8B-B14F-4D97-AF65-F5344CB8AC3E}">
        <p14:creationId xmlns:p14="http://schemas.microsoft.com/office/powerpoint/2010/main" val="567052573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E95BE-A7D1-3243-9EBF-ADFDEAA8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334" y="609599"/>
            <a:ext cx="6780945" cy="2041133"/>
          </a:xfrm>
        </p:spPr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Задоволеність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доступністю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базових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місцевістю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проживання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2017, % (без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урахування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тих,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потребує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A892E38-91BD-374D-9FEC-92E70E732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234867"/>
              </p:ext>
            </p:extLst>
          </p:nvPr>
        </p:nvGraphicFramePr>
        <p:xfrm>
          <a:off x="719191" y="3049712"/>
          <a:ext cx="7780107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24414">
                  <a:extLst>
                    <a:ext uri="{9D8B030D-6E8A-4147-A177-3AD203B41FA5}">
                      <a16:colId xmlns:a16="http://schemas.microsoft.com/office/drawing/2014/main" val="142080239"/>
                    </a:ext>
                  </a:extLst>
                </a:gridCol>
                <a:gridCol w="1485231">
                  <a:extLst>
                    <a:ext uri="{9D8B030D-6E8A-4147-A177-3AD203B41FA5}">
                      <a16:colId xmlns:a16="http://schemas.microsoft.com/office/drawing/2014/main" val="706215084"/>
                    </a:ext>
                  </a:extLst>
                </a:gridCol>
                <a:gridCol w="1485231">
                  <a:extLst>
                    <a:ext uri="{9D8B030D-6E8A-4147-A177-3AD203B41FA5}">
                      <a16:colId xmlns:a16="http://schemas.microsoft.com/office/drawing/2014/main" val="3642326029"/>
                    </a:ext>
                  </a:extLst>
                </a:gridCol>
                <a:gridCol w="1485231">
                  <a:extLst>
                    <a:ext uri="{9D8B030D-6E8A-4147-A177-3AD203B41FA5}">
                      <a16:colId xmlns:a16="http://schemas.microsoft.com/office/drawing/2014/main" val="1328685968"/>
                    </a:ext>
                  </a:extLst>
                </a:gridCol>
              </a:tblGrid>
              <a:tr h="469657">
                <a:tc>
                  <a:txBody>
                    <a:bodyPr/>
                    <a:lstStyle/>
                    <a:p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Види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послуг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місто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Мале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місто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Сільське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поселення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412494"/>
                  </a:ext>
                </a:extLst>
              </a:tr>
              <a:tr h="265459">
                <a:tc>
                  <a:txBody>
                    <a:bodyPr/>
                    <a:lstStyle/>
                    <a:p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Медичні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979925"/>
                  </a:ext>
                </a:extLst>
              </a:tr>
              <a:tr h="265459">
                <a:tc>
                  <a:txBody>
                    <a:bodyPr/>
                    <a:lstStyle/>
                    <a:p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Освітні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18216"/>
                  </a:ext>
                </a:extLst>
              </a:tr>
              <a:tr h="265459">
                <a:tc>
                  <a:txBody>
                    <a:bodyPr/>
                    <a:lstStyle/>
                    <a:p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Адміністративні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594552"/>
                  </a:ext>
                </a:extLst>
              </a:tr>
              <a:tr h="265459">
                <a:tc>
                  <a:txBody>
                    <a:bodyPr/>
                    <a:lstStyle/>
                    <a:p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Соціальні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580015"/>
                  </a:ext>
                </a:extLst>
              </a:tr>
              <a:tr h="265459">
                <a:tc>
                  <a:txBody>
                    <a:bodyPr/>
                    <a:lstStyle/>
                    <a:p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Працевлаштування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4116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0BE722-6567-1040-9C5F-6552E0E3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F18BC-B6FD-2F40-9541-E6C9AB740C48}"/>
              </a:ext>
            </a:extLst>
          </p:cNvPr>
          <p:cNvSpPr txBox="1"/>
          <p:nvPr/>
        </p:nvSpPr>
        <p:spPr>
          <a:xfrm>
            <a:off x="4150761" y="6318607"/>
            <a:ext cx="4828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76901930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186F8-9A2B-E848-BBAE-EDB3DB62DB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Житло</a:t>
            </a: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D031E3-54EB-8C46-B7D7-CF5EBE3E52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AEDDFD-EE8E-EA45-A43E-64A52545E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DDE33-37B7-4BFE-8286-152CA87034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54285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D930D-3595-0548-A7FD-E38F446E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56" y="609600"/>
            <a:ext cx="6873413" cy="684944"/>
          </a:xfrm>
        </p:spPr>
        <p:txBody>
          <a:bodyPr/>
          <a:lstStyle/>
          <a:p>
            <a:pPr algn="l"/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житла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ВПО,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b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Загалом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орендованому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житлі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мешкають</a:t>
            </a: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5% д/г 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uk-UA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 ВПО</a:t>
            </a: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FC3D58C-2EE9-0D49-B92D-CAD89468E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573423"/>
              </p:ext>
            </p:extLst>
          </p:nvPr>
        </p:nvGraphicFramePr>
        <p:xfrm>
          <a:off x="462337" y="1623317"/>
          <a:ext cx="7995863" cy="447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5863AA-4120-E849-A21E-3D9BD7A9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9EEED2-411F-274A-9C82-0DD676685626}"/>
              </a:ext>
            </a:extLst>
          </p:cNvPr>
          <p:cNvSpPr/>
          <p:nvPr/>
        </p:nvSpPr>
        <p:spPr>
          <a:xfrm>
            <a:off x="4392202" y="6273225"/>
            <a:ext cx="4751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 </a:t>
            </a:r>
          </a:p>
        </p:txBody>
      </p:sp>
    </p:spTree>
    <p:extLst>
      <p:ext uri="{BB962C8B-B14F-4D97-AF65-F5344CB8AC3E}">
        <p14:creationId xmlns:p14="http://schemas.microsoft.com/office/powerpoint/2010/main" val="2491210711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B4EC-444D-0143-921B-850D64909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Доходи</a:t>
            </a: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FEABB8-0EF7-854A-8803-C4632D97EC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E7352D-003C-8544-B094-687B68995F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DDE33-37B7-4BFE-8286-152CA87034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21540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D9A3D-F11D-974F-8D5E-4E9C23B5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свого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фінансового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становища,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FDD932-EE8C-E441-A8EA-B52F4545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202BE07-2431-BE44-822D-663DE7328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362779"/>
              </p:ext>
            </p:extLst>
          </p:nvPr>
        </p:nvGraphicFramePr>
        <p:xfrm>
          <a:off x="0" y="1981200"/>
          <a:ext cx="8458200" cy="444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FF53B02-811B-3C47-8717-B3C2AEB719FB}"/>
              </a:ext>
            </a:extLst>
          </p:cNvPr>
          <p:cNvSpPr txBox="1"/>
          <p:nvPr/>
        </p:nvSpPr>
        <p:spPr>
          <a:xfrm>
            <a:off x="2599362" y="6419115"/>
            <a:ext cx="6431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ВПО;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Держстат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06211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D9A3D-F11D-974F-8D5E-4E9C23B5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Оцінка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свого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фінансового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становища, за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місцевістю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проживання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2017, %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FDD932-EE8C-E441-A8EA-B52F4545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53B02-811B-3C47-8717-B3C2AEB719FB}"/>
              </a:ext>
            </a:extLst>
          </p:cNvPr>
          <p:cNvSpPr txBox="1"/>
          <p:nvPr/>
        </p:nvSpPr>
        <p:spPr>
          <a:xfrm>
            <a:off x="3321121" y="6164494"/>
            <a:ext cx="513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ВПО;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Самооцінка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домогосподарствами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рівня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доходів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, 2018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320E999-6AA4-0841-BF1C-CFA8F62FC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15288"/>
              </p:ext>
            </p:extLst>
          </p:nvPr>
        </p:nvGraphicFramePr>
        <p:xfrm>
          <a:off x="71920" y="1981200"/>
          <a:ext cx="8835774" cy="3012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62390">
                  <a:extLst>
                    <a:ext uri="{9D8B030D-6E8A-4147-A177-3AD203B41FA5}">
                      <a16:colId xmlns:a16="http://schemas.microsoft.com/office/drawing/2014/main" val="3803946631"/>
                    </a:ext>
                  </a:extLst>
                </a:gridCol>
                <a:gridCol w="729465">
                  <a:extLst>
                    <a:ext uri="{9D8B030D-6E8A-4147-A177-3AD203B41FA5}">
                      <a16:colId xmlns:a16="http://schemas.microsoft.com/office/drawing/2014/main" val="2339634320"/>
                    </a:ext>
                  </a:extLst>
                </a:gridCol>
                <a:gridCol w="924674">
                  <a:extLst>
                    <a:ext uri="{9D8B030D-6E8A-4147-A177-3AD203B41FA5}">
                      <a16:colId xmlns:a16="http://schemas.microsoft.com/office/drawing/2014/main" val="940978568"/>
                    </a:ext>
                  </a:extLst>
                </a:gridCol>
                <a:gridCol w="719191">
                  <a:extLst>
                    <a:ext uri="{9D8B030D-6E8A-4147-A177-3AD203B41FA5}">
                      <a16:colId xmlns:a16="http://schemas.microsoft.com/office/drawing/2014/main" val="3864149710"/>
                    </a:ext>
                  </a:extLst>
                </a:gridCol>
                <a:gridCol w="904126">
                  <a:extLst>
                    <a:ext uri="{9D8B030D-6E8A-4147-A177-3AD203B41FA5}">
                      <a16:colId xmlns:a16="http://schemas.microsoft.com/office/drawing/2014/main" val="2858591563"/>
                    </a:ext>
                  </a:extLst>
                </a:gridCol>
                <a:gridCol w="934949">
                  <a:extLst>
                    <a:ext uri="{9D8B030D-6E8A-4147-A177-3AD203B41FA5}">
                      <a16:colId xmlns:a16="http://schemas.microsoft.com/office/drawing/2014/main" val="3565438831"/>
                    </a:ext>
                  </a:extLst>
                </a:gridCol>
                <a:gridCol w="1160979">
                  <a:extLst>
                    <a:ext uri="{9D8B030D-6E8A-4147-A177-3AD203B41FA5}">
                      <a16:colId xmlns:a16="http://schemas.microsoft.com/office/drawing/2014/main" val="1752767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місто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місто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Сільське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поселення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54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9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вистачає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харчування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59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Вистачає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лише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харчування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23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Достатньо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поточного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споживання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98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Вистачає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поточне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споживання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заощадження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23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Нема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відповіді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26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021526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E887C-C5BA-DB4B-BC00-726585177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Загальні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масштаби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вимушено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переселення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AA355C-5765-BE4C-BCA8-52E522368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A29AED-91BE-F24E-BA2D-2595DF0F3A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DDE33-37B7-4BFE-8286-152CA87034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96256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63FA8-55E7-9749-B29D-DD761D65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68" y="842481"/>
            <a:ext cx="7772400" cy="581346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Доходи ВПО, за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джерелами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%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E026043-AF90-4140-990F-BB8DB3857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879496"/>
              </p:ext>
            </p:extLst>
          </p:nvPr>
        </p:nvGraphicFramePr>
        <p:xfrm>
          <a:off x="205483" y="1761733"/>
          <a:ext cx="8938517" cy="441988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48018">
                  <a:extLst>
                    <a:ext uri="{9D8B030D-6E8A-4147-A177-3AD203B41FA5}">
                      <a16:colId xmlns:a16="http://schemas.microsoft.com/office/drawing/2014/main" val="1407388581"/>
                    </a:ext>
                  </a:extLst>
                </a:gridCol>
                <a:gridCol w="1253447">
                  <a:extLst>
                    <a:ext uri="{9D8B030D-6E8A-4147-A177-3AD203B41FA5}">
                      <a16:colId xmlns:a16="http://schemas.microsoft.com/office/drawing/2014/main" val="1211386820"/>
                    </a:ext>
                  </a:extLst>
                </a:gridCol>
                <a:gridCol w="1171254">
                  <a:extLst>
                    <a:ext uri="{9D8B030D-6E8A-4147-A177-3AD203B41FA5}">
                      <a16:colId xmlns:a16="http://schemas.microsoft.com/office/drawing/2014/main" val="3187406555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3562366448"/>
                    </a:ext>
                  </a:extLst>
                </a:gridCol>
                <a:gridCol w="1243173">
                  <a:extLst>
                    <a:ext uri="{9D8B030D-6E8A-4147-A177-3AD203B41FA5}">
                      <a16:colId xmlns:a16="http://schemas.microsoft.com/office/drawing/2014/main" val="2612981710"/>
                    </a:ext>
                  </a:extLst>
                </a:gridCol>
              </a:tblGrid>
              <a:tr h="457485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929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Заробітна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6676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Державна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підтримка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ВПО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288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Пенсія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віком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вислугою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093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Соціальна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допомога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762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Підтримка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родичів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251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Випадкові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заробітки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1042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Пенсія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інвалідності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584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Гуманітарна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допомога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235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Соціальна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допомога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617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Інші</a:t>
                      </a:r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461897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755694-0241-D340-825D-56418838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D878A9-7A2B-9648-9510-77D33D50D844}"/>
              </a:ext>
            </a:extLst>
          </p:cNvPr>
          <p:cNvSpPr/>
          <p:nvPr/>
        </p:nvSpPr>
        <p:spPr>
          <a:xfrm>
            <a:off x="3010328" y="6273225"/>
            <a:ext cx="61336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 </a:t>
            </a:r>
          </a:p>
        </p:txBody>
      </p:sp>
    </p:spTree>
    <p:extLst>
      <p:ext uri="{BB962C8B-B14F-4D97-AF65-F5344CB8AC3E}">
        <p14:creationId xmlns:p14="http://schemas.microsoft.com/office/powerpoint/2010/main" val="368745951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A65AE-6C12-B447-B94B-5448DBFD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Поширеність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фінансової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ВПО,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2017, %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4B7D9-427E-0F43-B3A4-E9843909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Цільова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державна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ВПО – 41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Гуманітарна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5 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мешкають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10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мешкають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межами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3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Clr>
                <a:srgbClr val="0070C0"/>
              </a:buClr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Лише 6%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домогосподарств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борги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кредити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0EF4F-7804-A340-8A79-D22A5681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60644-6C3A-664B-B61E-DD195C573CD6}"/>
              </a:ext>
            </a:extLst>
          </p:cNvPr>
          <p:cNvSpPr txBox="1"/>
          <p:nvPr/>
        </p:nvSpPr>
        <p:spPr>
          <a:xfrm>
            <a:off x="3801438" y="5948737"/>
            <a:ext cx="4777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84025427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8DBC5-8970-EE47-98B8-0BD49712CC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Зайнятість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D57B27-4376-EB45-B441-51DDAB72B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CCCA8D-3E2F-104B-846E-515431B63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DDE33-37B7-4BFE-8286-152CA87034F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62529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E32B2-7B58-984A-A475-BFB95B32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87" y="609600"/>
            <a:ext cx="6750122" cy="1143000"/>
          </a:xfrm>
        </p:spPr>
        <p:txBody>
          <a:bodyPr/>
          <a:lstStyle/>
          <a:p>
            <a:pPr algn="l"/>
            <a:r>
              <a:rPr lang="uk-UA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переселення рівень зайнятості теперішніх ВПО становив 64%,  після переселення – 50%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C29058-A592-1648-B1DC-6053AB12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DF176-29AA-F048-AD79-B7CACC4F2F20}"/>
              </a:ext>
            </a:extLst>
          </p:cNvPr>
          <p:cNvSpPr txBox="1"/>
          <p:nvPr/>
        </p:nvSpPr>
        <p:spPr>
          <a:xfrm>
            <a:off x="4037743" y="6324601"/>
            <a:ext cx="4952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2E1CBB0-B32B-C14A-94A4-23552A259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13192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150603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648D6-F506-384C-98F1-FEA8530D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609600"/>
            <a:ext cx="6678202" cy="1143000"/>
          </a:xfrm>
        </p:spPr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бажаної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безробітних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2017, %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C73746-DCFD-2D4A-B36F-F83E1BEC6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Безпосереднє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працевлаштування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60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Започаткування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власного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бізнесу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15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Професійно-освітня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підготовка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перепідготовка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11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Консультації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служби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зайнятості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5</a:t>
            </a:r>
          </a:p>
          <a:p>
            <a:pPr>
              <a:buClr>
                <a:srgbClr val="0070C0"/>
              </a:buClr>
              <a:buFont typeface="Wingdings" pitchFamily="2" charset="2"/>
              <a:buChar char="ü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/нема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10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0817C7-1F05-754B-89CD-77E997E1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0277C-E6F6-D646-A83A-42F521E6E207}"/>
              </a:ext>
            </a:extLst>
          </p:cNvPr>
          <p:cNvSpPr txBox="1"/>
          <p:nvPr/>
        </p:nvSpPr>
        <p:spPr>
          <a:xfrm>
            <a:off x="3298004" y="5879813"/>
            <a:ext cx="556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19056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D9A85-80CD-874B-B241-8F2A3CF1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Ставлення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досвід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кордоном,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495A33-C277-034C-931F-10BF9B032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кордоном – 0,5%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родичів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досвідом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кордоном – 5,5%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Планують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працювати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кордоном – 8,9%</a:t>
            </a:r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Ставляться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нейтрально, але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самі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працювати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за кордоном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планують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52,9%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56A96A-99E6-0A4C-8F6C-9132DDD0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3E8D09-46D4-D540-9136-A64165895BB4}"/>
              </a:ext>
            </a:extLst>
          </p:cNvPr>
          <p:cNvSpPr/>
          <p:nvPr/>
        </p:nvSpPr>
        <p:spPr>
          <a:xfrm>
            <a:off x="2332234" y="5265003"/>
            <a:ext cx="6811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</a:t>
            </a:r>
          </a:p>
        </p:txBody>
      </p:sp>
    </p:spTree>
    <p:extLst>
      <p:ext uri="{BB962C8B-B14F-4D97-AF65-F5344CB8AC3E}">
        <p14:creationId xmlns:p14="http://schemas.microsoft.com/office/powerpoint/2010/main" val="1189305890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8CF02-7FC8-1C41-B862-66480A04C0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Здоров’я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4119AB-46F4-4F40-9263-AE4802A7F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3F4E1B-4636-684D-A0E1-8238DF327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DDE33-37B7-4BFE-8286-152CA87034F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81041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9AC8B-ED38-AA43-9CF2-C90BE543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87" y="609600"/>
            <a:ext cx="6750122" cy="1143000"/>
          </a:xfrm>
        </p:spPr>
        <p:txBody>
          <a:bodyPr/>
          <a:lstStyle/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Поширеність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хронічних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захворювань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4F56E-46E7-9941-914E-375B28408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7% ВПО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д/г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особами,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потреби 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4% ВПО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д/г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хронічно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хворими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особами,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потребують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спеціального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догляду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7AC67-D41A-3244-93E1-1E64E684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51A17-AA7F-324B-8EF0-D38D90337C4E}"/>
              </a:ext>
            </a:extLst>
          </p:cNvPr>
          <p:cNvSpPr txBox="1"/>
          <p:nvPr/>
        </p:nvSpPr>
        <p:spPr>
          <a:xfrm>
            <a:off x="2650733" y="5722706"/>
            <a:ext cx="609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80006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A2DBD-B750-FD44-AFF2-96DCBDC81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повернення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EA63D2-3A40-6E46-BC76-17EE11CFF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DDE33-37B7-4BFE-8286-152CA87034F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68295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00536-B1A0-BF45-A601-4BA7E901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 ВПО за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намірами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повернення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FC280C-41A8-2740-ABD5-D0AFB03B3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Особи,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планують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повертатися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переважно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центральні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західні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Особи,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очікують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можливості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повернення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Переважно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східні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Особи,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зареєстровані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максимально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місця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ОРДЛО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переважно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сірій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зоні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та систематично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претинають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лінію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розмежування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Особи,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статус для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пенсії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соціальної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але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фактично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ОРДЛО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Особи,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реєструвалися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як ВПО і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наразі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максимально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адаптувалися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6280E5-AE8F-764A-900A-E2FDADED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5FC94-3AEA-7E4A-87B5-B7D6ECE3AEC5}"/>
              </a:ext>
            </a:extLst>
          </p:cNvPr>
          <p:cNvSpPr txBox="1"/>
          <p:nvPr/>
        </p:nvSpPr>
        <p:spPr>
          <a:xfrm>
            <a:off x="3340386" y="6159357"/>
            <a:ext cx="569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НІСД,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Аналітична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доповідь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щорічного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Послання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Президента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до ВРУ «Про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внутрішнє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зовнішнє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становище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в 2018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3184907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AADE0-E5AE-B147-8E6F-61A56E52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Періодизація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вимушеного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переселення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A73D83-4EF5-A74A-AC4D-3E00D2B2F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1571946"/>
            <a:ext cx="8825501" cy="452405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Лютий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2014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липень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2014 (130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тис.осіб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відразу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анексії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Криму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проголошення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ЛНР і ДНР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виїхали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боявся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переслідування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середній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+»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переведення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активів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реєструвалися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як ВПО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Серпень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2014 – листопад 2014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700 тис.),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час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бойових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серпні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виїхали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втратив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житло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майно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близьких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відчували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загрози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життю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здоров’ю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2014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березень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2015, через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реєстрації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громадянами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ДНР/ЛНР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виїхали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«бюджетники»,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середній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розуміння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тривалості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виваженість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рішення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Січень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2016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лютий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2016, через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загострення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початку року,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активізацію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бойових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обстріли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2017 – 2018 роки,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переселення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отримувачів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соціальних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обидва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боки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лінії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розмежування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ознаки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мікро-маятникової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міграції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70FAD3-A311-2B4A-8A7A-669554A9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4129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7285F-2B82-654E-8CEC-8D31FECD8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Наміри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повернення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Донбас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7DF25B6-50B1-8D48-B9E3-9EFCECC58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09239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A11199-AE76-5249-A2CC-992D5956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7D4AD4-04CB-7741-AD92-742FDEA73199}"/>
              </a:ext>
            </a:extLst>
          </p:cNvPr>
          <p:cNvSpPr/>
          <p:nvPr/>
        </p:nvSpPr>
        <p:spPr>
          <a:xfrm>
            <a:off x="4274049" y="6324600"/>
            <a:ext cx="4869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 </a:t>
            </a:r>
          </a:p>
        </p:txBody>
      </p:sp>
    </p:spTree>
    <p:extLst>
      <p:ext uri="{BB962C8B-B14F-4D97-AF65-F5344CB8AC3E}">
        <p14:creationId xmlns:p14="http://schemas.microsoft.com/office/powerpoint/2010/main" val="2501086176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04941-EF53-FE41-8856-9CE68054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60" y="609600"/>
            <a:ext cx="6791219" cy="1143000"/>
          </a:xfrm>
        </p:spPr>
        <p:txBody>
          <a:bodyPr/>
          <a:lstStyle/>
          <a:p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Причини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невідвідування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 ОРДЛО,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2017, % тих,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відвідує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8F2987C-E73C-074D-9107-05873AA21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496813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5E3B18-6147-694D-995B-B0051117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4D63D-C4B1-0B40-9937-1C7015E30D57}"/>
              </a:ext>
            </a:extLst>
          </p:cNvPr>
          <p:cNvSpPr txBox="1"/>
          <p:nvPr/>
        </p:nvSpPr>
        <p:spPr>
          <a:xfrm>
            <a:off x="4417888" y="6400800"/>
            <a:ext cx="472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53503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E9F55-937E-9844-BAE5-0D067A39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стратегії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переміщення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адаптації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9E4CAD-71DC-D844-B417-1EC64DE44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67760"/>
            <a:ext cx="7772400" cy="2428240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AF1027-E957-4D46-B43A-8851C8ABB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5AD2654-B0AE-EA42-B09A-50F7F11AB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85342"/>
              </p:ext>
            </p:extLst>
          </p:nvPr>
        </p:nvGraphicFramePr>
        <p:xfrm>
          <a:off x="143838" y="1905000"/>
          <a:ext cx="8815227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6477">
                  <a:extLst>
                    <a:ext uri="{9D8B030D-6E8A-4147-A177-3AD203B41FA5}">
                      <a16:colId xmlns:a16="http://schemas.microsoft.com/office/drawing/2014/main" val="2528390371"/>
                    </a:ext>
                  </a:extLst>
                </a:gridCol>
                <a:gridCol w="6698750">
                  <a:extLst>
                    <a:ext uri="{9D8B030D-6E8A-4147-A177-3AD203B41FA5}">
                      <a16:colId xmlns:a16="http://schemas.microsoft.com/office/drawing/2014/main" val="2434862894"/>
                    </a:ext>
                  </a:extLst>
                </a:gridCol>
              </a:tblGrid>
              <a:tr h="620485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м’якого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переміщення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Переваги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недоліки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999060"/>
                  </a:ext>
                </a:extLst>
              </a:tr>
              <a:tr h="7827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зв’язку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із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переїздом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підприємства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Збереження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місця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роботи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 доходу</a:t>
                      </a:r>
                    </a:p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Відсутність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різкої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зміни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соціального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професійного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середовища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Простіша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адаптація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нових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умов</a:t>
                      </a:r>
                    </a:p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Допомога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підприємства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житлом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504052"/>
                  </a:ext>
                </a:extLst>
              </a:tr>
              <a:tr h="62048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зв’язку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із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переїздом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родичів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Допомога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родини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включно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із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житлом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Простіша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адаптація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Короткостроковість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спільного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проживання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00748"/>
                  </a:ext>
                </a:extLst>
              </a:tr>
              <a:tr h="620485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Найближче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попереднього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місця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проживання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Можливість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надання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допомоги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близьким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які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змогли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виїхати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 ОРДЛО</a:t>
                      </a:r>
                    </a:p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Зменшення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витрат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переїзд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Можливість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контролювати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покинуте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майно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Можливість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соціальної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підтримки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 боку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близьких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Відсутність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комунікаційних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та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психологічних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бар’єрів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Наявність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ризиків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для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життя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й </a:t>
                      </a:r>
                      <a:r>
                        <a:rPr lang="ru-RU" sz="16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здоров’я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801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388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7285F-2B82-654E-8CEC-8D31FECD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38364"/>
          </a:xfrm>
        </p:spPr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Чисельність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ВПО, за областями,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A11199-AE76-5249-A2CC-992D5956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7D4AD4-04CB-7741-AD92-742FDEA73199}"/>
              </a:ext>
            </a:extLst>
          </p:cNvPr>
          <p:cNvSpPr/>
          <p:nvPr/>
        </p:nvSpPr>
        <p:spPr>
          <a:xfrm>
            <a:off x="4274049" y="6324600"/>
            <a:ext cx="4869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ВПО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DE82A-22F9-D949-9D6E-CCD15052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4" y="1232898"/>
            <a:ext cx="8081196" cy="497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14816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A11199-AE76-5249-A2CC-992D5956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9CB642-F85A-C04A-BEEF-7FD0F4627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04" y="1078249"/>
            <a:ext cx="7526391" cy="5139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C9BD8B-5ED3-5343-AA7D-E0F7A9D8FEE4}"/>
              </a:ext>
            </a:extLst>
          </p:cNvPr>
          <p:cNvSpPr txBox="1"/>
          <p:nvPr/>
        </p:nvSpPr>
        <p:spPr>
          <a:xfrm>
            <a:off x="914400" y="708917"/>
            <a:ext cx="703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Частка</a:t>
            </a:r>
            <a:r>
              <a:rPr 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ВПО у </a:t>
            </a:r>
            <a:r>
              <a:rPr lang="ru-RU" sz="1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складі</a:t>
            </a:r>
            <a:r>
              <a:rPr 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регіону</a:t>
            </a:r>
            <a:r>
              <a:rPr 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вселення</a:t>
            </a:r>
            <a:r>
              <a:rPr 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грудень</a:t>
            </a:r>
            <a:r>
              <a:rPr lang="ru-RU" sz="1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5D4E5C2-B63C-C745-B7CB-80C0428856AD}"/>
              </a:ext>
            </a:extLst>
          </p:cNvPr>
          <p:cNvSpPr/>
          <p:nvPr/>
        </p:nvSpPr>
        <p:spPr>
          <a:xfrm>
            <a:off x="6041205" y="6294307"/>
            <a:ext cx="26222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ВПО </a:t>
            </a:r>
          </a:p>
        </p:txBody>
      </p:sp>
    </p:spTree>
    <p:extLst>
      <p:ext uri="{BB962C8B-B14F-4D97-AF65-F5344CB8AC3E}">
        <p14:creationId xmlns:p14="http://schemas.microsoft.com/office/powerpoint/2010/main" val="4097652647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54677-1DA0-A549-BBC2-F23300E4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Статево-віковий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2017, %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7E3A043-B041-0F41-B911-1AD20364C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04983"/>
              </p:ext>
            </p:extLst>
          </p:nvPr>
        </p:nvGraphicFramePr>
        <p:xfrm>
          <a:off x="304800" y="1981200"/>
          <a:ext cx="8469330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0921">
                  <a:extLst>
                    <a:ext uri="{9D8B030D-6E8A-4147-A177-3AD203B41FA5}">
                      <a16:colId xmlns:a16="http://schemas.microsoft.com/office/drawing/2014/main" val="1632647504"/>
                    </a:ext>
                  </a:extLst>
                </a:gridCol>
                <a:gridCol w="1868171">
                  <a:extLst>
                    <a:ext uri="{9D8B030D-6E8A-4147-A177-3AD203B41FA5}">
                      <a16:colId xmlns:a16="http://schemas.microsoft.com/office/drawing/2014/main" val="1545085625"/>
                    </a:ext>
                  </a:extLst>
                </a:gridCol>
                <a:gridCol w="1818526">
                  <a:extLst>
                    <a:ext uri="{9D8B030D-6E8A-4147-A177-3AD203B41FA5}">
                      <a16:colId xmlns:a16="http://schemas.microsoft.com/office/drawing/2014/main" val="3150985020"/>
                    </a:ext>
                  </a:extLst>
                </a:gridCol>
                <a:gridCol w="2117846">
                  <a:extLst>
                    <a:ext uri="{9D8B030D-6E8A-4147-A177-3AD203B41FA5}">
                      <a16:colId xmlns:a16="http://schemas.microsoft.com/office/drawing/2014/main" val="2070965360"/>
                    </a:ext>
                  </a:extLst>
                </a:gridCol>
                <a:gridCol w="1693866">
                  <a:extLst>
                    <a:ext uri="{9D8B030D-6E8A-4147-A177-3AD203B41FA5}">
                      <a16:colId xmlns:a16="http://schemas.microsoft.com/office/drawing/2014/main" val="200856385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Населення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України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3459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Чоловіки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Жінки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57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Чоловіки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Жінки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51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92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776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02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18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863282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інформацією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облікованих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території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України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ВПО на 03.01.2019,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пенсіонери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становлять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51%, 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діти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88459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D5F8C9-CA27-2242-A31F-2DD46C74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EBBE30-FB24-2240-BBDF-8074469C1080}"/>
              </a:ext>
            </a:extLst>
          </p:cNvPr>
          <p:cNvSpPr/>
          <p:nvPr/>
        </p:nvSpPr>
        <p:spPr>
          <a:xfrm>
            <a:off x="3179850" y="5684520"/>
            <a:ext cx="5964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з ВПО; 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Держстат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685389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DB6CF-1B58-C742-871B-2DCB289C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57" y="609600"/>
            <a:ext cx="6739848" cy="1143000"/>
          </a:xfrm>
        </p:spPr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домогосподарств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наявністю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неповнолітніх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2018, %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5ECFDC-C171-5145-B964-04BEBB2C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50BC8D6-5FE7-674C-84C9-80B30D7DE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0917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E56D1F7-B48D-634D-8A3B-08E014A9C548}"/>
              </a:ext>
            </a:extLst>
          </p:cNvPr>
          <p:cNvSpPr txBox="1"/>
          <p:nvPr/>
        </p:nvSpPr>
        <p:spPr>
          <a:xfrm>
            <a:off x="4209300" y="6123057"/>
            <a:ext cx="521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ВПО;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Держстат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222340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DB6CF-1B58-C742-871B-2DCB289C5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57" y="609600"/>
            <a:ext cx="6739848" cy="1143000"/>
          </a:xfrm>
        </p:spPr>
        <p:txBody>
          <a:bodyPr/>
          <a:lstStyle/>
          <a:p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Розподіл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домогосподарств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кількістю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2018, %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5ECFDC-C171-5145-B964-04BEBB2C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45D83-ABCD-4999-8811-4B9327487E5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50BC8D6-5FE7-674C-84C9-80B30D7DE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78263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13FDD6-C0ED-FB42-B782-F8D78C08114F}"/>
              </a:ext>
            </a:extLst>
          </p:cNvPr>
          <p:cNvSpPr txBox="1"/>
          <p:nvPr/>
        </p:nvSpPr>
        <p:spPr>
          <a:xfrm>
            <a:off x="4027470" y="5892225"/>
            <a:ext cx="500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Звіт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національної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моніторингу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ситуації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з ВПО;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Держстат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697060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ИДСД-заготовка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ИДСД-заготовка</Template>
  <TotalTime>19528</TotalTime>
  <Words>1187</Words>
  <Application>Microsoft Office PowerPoint</Application>
  <PresentationFormat>Экран (4:3)</PresentationFormat>
  <Paragraphs>307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MS PGothic</vt:lpstr>
      <vt:lpstr>MS PGothic</vt:lpstr>
      <vt:lpstr>Arial</vt:lpstr>
      <vt:lpstr>Tahoma</vt:lpstr>
      <vt:lpstr>Times New Roman</vt:lpstr>
      <vt:lpstr>Wingdings</vt:lpstr>
      <vt:lpstr>ИДСД-заготовка</vt:lpstr>
      <vt:lpstr>Становище внутрішньо переміщених осіб: проблеми та можливості їх розв’язання </vt:lpstr>
      <vt:lpstr>Загальні масштаби вимушено переселення</vt:lpstr>
      <vt:lpstr>Періодизація вимушеного переселення</vt:lpstr>
      <vt:lpstr>Основні стратегії переміщення та адаптації ВПО </vt:lpstr>
      <vt:lpstr>Чисельність ВПО, за областями, грудень 2018</vt:lpstr>
      <vt:lpstr>Презентация PowerPoint</vt:lpstr>
      <vt:lpstr>Статево-віковий розподіл, 2017, %</vt:lpstr>
      <vt:lpstr>Розподіл домогосподарств за наявністю неповнолітніх дітей, 2018, % </vt:lpstr>
      <vt:lpstr>Розподіл домогосподарств за кількістю осіб, 2018, % </vt:lpstr>
      <vt:lpstr>Розподіл голів домогосподарств за рівнем освіти, 2018, %</vt:lpstr>
      <vt:lpstr> Наявні проблеми очима переселенців</vt:lpstr>
      <vt:lpstr>Основні проблеми ВПО, грудень 2018, %</vt:lpstr>
      <vt:lpstr>Задоволеність ВПО доступністю базових соціальних послуг, грудень 2018</vt:lpstr>
      <vt:lpstr>Задоволеність ВПО доступністю базових послуг, за місцевістю проживання, грудень 2017, % (без урахування тих, хто послуг не потребує)</vt:lpstr>
      <vt:lpstr>Житло </vt:lpstr>
      <vt:lpstr>Структура житла ВПО, грудень 2018 Загалом по Україні в орендованому житлі мешкають 5% д/г vs 63% ВПО</vt:lpstr>
      <vt:lpstr>Доходи </vt:lpstr>
      <vt:lpstr>Оцінка свого фінансового становища, грудень, %</vt:lpstr>
      <vt:lpstr>Оцінка ВПО свого фінансового становища, за місцевістю проживання, грудень 2017, %</vt:lpstr>
      <vt:lpstr>Доходи ВПО, за джерелами, %</vt:lpstr>
      <vt:lpstr>Поширеність фінансової підтримки ВПО, грудень 2017, %</vt:lpstr>
      <vt:lpstr>Зайнятість</vt:lpstr>
      <vt:lpstr>До переселення рівень зайнятості теперішніх ВПО становив 64%,  після переселення – 50%</vt:lpstr>
      <vt:lpstr>Основні види бажаної підтримки безробітних ВПО, грудень 2017, %</vt:lpstr>
      <vt:lpstr>Ставлення і досвід роботи за кордоном, грудень 2017</vt:lpstr>
      <vt:lpstr>Здоров’я</vt:lpstr>
      <vt:lpstr>Поширеність серед ВПО хронічних захворювань, грудень 2017</vt:lpstr>
      <vt:lpstr>Перспективи повернення</vt:lpstr>
      <vt:lpstr>Склад ВПО за намірами щодо повернення</vt:lpstr>
      <vt:lpstr>Наміри щодо повернення на Донбас, грудень 2018</vt:lpstr>
      <vt:lpstr>Причини невідвідування ВПО ОРДЛО, грудень 2017, % тих, хто не відвідує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154</cp:revision>
  <cp:lastPrinted>2019-09-19T08:02:44Z</cp:lastPrinted>
  <dcterms:created xsi:type="dcterms:W3CDTF">2011-11-08T12:25:38Z</dcterms:created>
  <dcterms:modified xsi:type="dcterms:W3CDTF">2019-09-24T12:25:28Z</dcterms:modified>
</cp:coreProperties>
</file>