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9"/>
  </p:notesMasterIdLst>
  <p:sldIdLst>
    <p:sldId id="309" r:id="rId2"/>
    <p:sldId id="312" r:id="rId3"/>
    <p:sldId id="313" r:id="rId4"/>
    <p:sldId id="314" r:id="rId5"/>
    <p:sldId id="356" r:id="rId6"/>
    <p:sldId id="357" r:id="rId7"/>
    <p:sldId id="320" r:id="rId8"/>
    <p:sldId id="321" r:id="rId9"/>
    <p:sldId id="322" r:id="rId10"/>
    <p:sldId id="324" r:id="rId11"/>
    <p:sldId id="325" r:id="rId12"/>
    <p:sldId id="326" r:id="rId13"/>
    <p:sldId id="323" r:id="rId14"/>
    <p:sldId id="327" r:id="rId15"/>
    <p:sldId id="328" r:id="rId16"/>
    <p:sldId id="330" r:id="rId17"/>
    <p:sldId id="336" r:id="rId18"/>
    <p:sldId id="361" r:id="rId19"/>
    <p:sldId id="338" r:id="rId20"/>
    <p:sldId id="339" r:id="rId21"/>
    <p:sldId id="342" r:id="rId22"/>
    <p:sldId id="263" r:id="rId23"/>
    <p:sldId id="273" r:id="rId24"/>
    <p:sldId id="349" r:id="rId25"/>
    <p:sldId id="274" r:id="rId26"/>
    <p:sldId id="343" r:id="rId27"/>
    <p:sldId id="348" r:id="rId28"/>
    <p:sldId id="276" r:id="rId29"/>
    <p:sldId id="278" r:id="rId30"/>
    <p:sldId id="275" r:id="rId31"/>
    <p:sldId id="347" r:id="rId32"/>
    <p:sldId id="358" r:id="rId33"/>
    <p:sldId id="355" r:id="rId34"/>
    <p:sldId id="294" r:id="rId35"/>
    <p:sldId id="296" r:id="rId36"/>
    <p:sldId id="297" r:id="rId37"/>
    <p:sldId id="36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90679" autoAdjust="0"/>
  </p:normalViewPr>
  <p:slideViewPr>
    <p:cSldViewPr>
      <p:cViewPr>
        <p:scale>
          <a:sx n="90" d="100"/>
          <a:sy n="90" d="100"/>
        </p:scale>
        <p:origin x="-1776"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sz="2000" noProof="1" dirty="0"/>
            </a:pPr>
            <a:r>
              <a:rPr lang="ru-RU" sz="2000" noProof="1">
                <a:solidFill>
                  <a:schemeClr val="accent1">
                    <a:lumMod val="50000"/>
                  </a:schemeClr>
                </a:solidFill>
              </a:rPr>
              <a:t>Середній </a:t>
            </a:r>
            <a:r>
              <a:rPr lang="ru-RU" sz="2000" noProof="1" smtClean="0">
                <a:solidFill>
                  <a:schemeClr val="accent1">
                    <a:lumMod val="50000"/>
                  </a:schemeClr>
                </a:solidFill>
              </a:rPr>
              <a:t>вік науковців, </a:t>
            </a:r>
            <a:r>
              <a:rPr lang="ru-RU" sz="2000" b="0" i="1" noProof="1">
                <a:solidFill>
                  <a:schemeClr val="accent1">
                    <a:lumMod val="50000"/>
                  </a:schemeClr>
                </a:solidFill>
              </a:rPr>
              <a:t>років</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1177987378027497E-2"/>
          <c:y val="0.17357719708483499"/>
          <c:w val="0.62489060936868457"/>
          <c:h val="0.80124885542698898"/>
        </c:manualLayout>
      </c:layout>
      <c:bar3DChart>
        <c:barDir val="col"/>
        <c:grouping val="clustered"/>
        <c:varyColors val="0"/>
        <c:ser>
          <c:idx val="0"/>
          <c:order val="0"/>
          <c:tx>
            <c:strRef>
              <c:f>Лист1!$D$25</c:f>
              <c:strCache>
                <c:ptCount val="1"/>
                <c:pt idx="0">
                  <c:v>Середній вік, років</c:v>
                </c:pt>
              </c:strCache>
            </c:strRef>
          </c:tx>
          <c:spPr>
            <a:solidFill>
              <a:schemeClr val="accent6">
                <a:lumMod val="75000"/>
              </a:schemeClr>
            </a:solidFill>
          </c:spPr>
          <c:invertIfNegative val="0"/>
          <c:dPt>
            <c:idx val="0"/>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4E60-4E25-B280-7CCEFF632468}"/>
              </c:ext>
            </c:extLst>
          </c:dPt>
          <c:dPt>
            <c:idx val="1"/>
            <c:invertIfNegative val="0"/>
            <c:bubble3D val="0"/>
            <c:spPr>
              <a:solidFill>
                <a:schemeClr val="accent2">
                  <a:lumMod val="75000"/>
                  <a:alpha val="91000"/>
                </a:schemeClr>
              </a:solidFill>
            </c:spPr>
            <c:extLst xmlns:c16r2="http://schemas.microsoft.com/office/drawing/2015/06/chart">
              <c:ext xmlns:c16="http://schemas.microsoft.com/office/drawing/2014/chart" uri="{C3380CC4-5D6E-409C-BE32-E72D297353CC}">
                <c16:uniqueId val="{00000003-4E60-4E25-B280-7CCEFF632468}"/>
              </c:ext>
            </c:extLst>
          </c:dPt>
          <c:dPt>
            <c:idx val="2"/>
            <c:invertIfNegative val="0"/>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5-4E60-4E25-B280-7CCEFF632468}"/>
              </c:ext>
            </c:extLst>
          </c:dPt>
          <c:dPt>
            <c:idx val="3"/>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7-4E60-4E25-B280-7CCEFF632468}"/>
              </c:ext>
            </c:extLst>
          </c:dPt>
          <c:dLbls>
            <c:dLbl>
              <c:idx val="0"/>
              <c:layout>
                <c:manualLayout>
                  <c:x val="1.90226479422031E-2"/>
                  <c:y val="-1.4336917562724E-2"/>
                </c:manualLayout>
              </c:layout>
              <c:spPr/>
              <c:txPr>
                <a:bodyPr/>
                <a:lstStyle/>
                <a:p>
                  <a:pPr>
                    <a:defRPr sz="1400" b="1">
                      <a:solidFill>
                        <a:srgbClr val="002060"/>
                      </a:solidFill>
                      <a:latin typeface="Times New Roman" pitchFamily="18" charset="0"/>
                      <a:cs typeface="Times New Roman"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E60-4E25-B280-7CCEFF632468}"/>
                </c:ext>
                <c:ext xmlns:c15="http://schemas.microsoft.com/office/drawing/2012/chart" uri="{CE6537A1-D6FC-4f65-9D91-7224C49458BB}">
                  <c15:layout/>
                </c:ext>
              </c:extLst>
            </c:dLbl>
            <c:dLbl>
              <c:idx val="1"/>
              <c:layout>
                <c:manualLayout>
                  <c:x val="1.9022828332025499E-2"/>
                  <c:y val="-2.0071684587813599E-2"/>
                </c:manualLayout>
              </c:layout>
              <c:spPr/>
              <c:txPr>
                <a:bodyPr/>
                <a:lstStyle/>
                <a:p>
                  <a:pPr>
                    <a:defRPr sz="1400" b="1">
                      <a:solidFill>
                        <a:srgbClr val="002060"/>
                      </a:solidFill>
                      <a:latin typeface="Times New Roman" pitchFamily="18" charset="0"/>
                      <a:cs typeface="Times New Roman"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E60-4E25-B280-7CCEFF632468}"/>
                </c:ext>
                <c:ext xmlns:c15="http://schemas.microsoft.com/office/drawing/2012/chart" uri="{CE6537A1-D6FC-4f65-9D91-7224C49458BB}">
                  <c15:layout/>
                </c:ext>
              </c:extLst>
            </c:dLbl>
            <c:dLbl>
              <c:idx val="2"/>
              <c:layout>
                <c:manualLayout>
                  <c:x val="2.0249839904032702E-2"/>
                  <c:y val="-2.8673835125448001E-2"/>
                </c:manualLayout>
              </c:layout>
              <c:spPr/>
              <c:txPr>
                <a:bodyPr/>
                <a:lstStyle/>
                <a:p>
                  <a:pPr>
                    <a:defRPr sz="1400" b="1">
                      <a:solidFill>
                        <a:srgbClr val="002060"/>
                      </a:solidFill>
                      <a:latin typeface="Times New Roman" pitchFamily="18" charset="0"/>
                      <a:cs typeface="Times New Roman"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E60-4E25-B280-7CCEFF632468}"/>
                </c:ext>
                <c:ext xmlns:c15="http://schemas.microsoft.com/office/drawing/2012/chart" uri="{CE6537A1-D6FC-4f65-9D91-7224C49458BB}">
                  <c15:layout/>
                </c:ext>
              </c:extLst>
            </c:dLbl>
            <c:dLbl>
              <c:idx val="3"/>
              <c:layout>
                <c:manualLayout>
                  <c:x val="1.4809643639905799E-2"/>
                  <c:y val="-4.0143369175627198E-2"/>
                </c:manualLayout>
              </c:layout>
              <c:spPr/>
              <c:txPr>
                <a:bodyPr/>
                <a:lstStyle/>
                <a:p>
                  <a:pPr>
                    <a:defRPr sz="1400" b="1">
                      <a:solidFill>
                        <a:srgbClr val="002060"/>
                      </a:solidFill>
                      <a:latin typeface="Times New Roman" pitchFamily="18" charset="0"/>
                      <a:cs typeface="Times New Roman"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E60-4E25-B280-7CCEFF632468}"/>
                </c:ext>
                <c:ext xmlns:c15="http://schemas.microsoft.com/office/drawing/2012/chart" uri="{CE6537A1-D6FC-4f65-9D91-7224C49458BB}">
                  <c15:layout/>
                </c:ext>
              </c:extLst>
            </c:dLbl>
            <c:spPr>
              <a:noFill/>
              <a:ln>
                <a:noFill/>
              </a:ln>
              <a:effectLst/>
            </c:spPr>
            <c:txPr>
              <a:bodyPr/>
              <a:lstStyle/>
              <a:p>
                <a:pPr>
                  <a:defRPr b="1">
                    <a:solidFill>
                      <a:srgbClr val="00206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Лист1!$C$26:$C$29</c:f>
              <c:strCache>
                <c:ptCount val="4"/>
                <c:pt idx="0">
                  <c:v>Академіки НАН України </c:v>
                </c:pt>
                <c:pt idx="1">
                  <c:v>Члени-кореспонденти НАН України</c:v>
                </c:pt>
                <c:pt idx="2">
                  <c:v>Доктори філософії (кандидати наук) до 35 років</c:v>
                </c:pt>
                <c:pt idx="3">
                  <c:v>Доктори наук, у тому числі до 40 років</c:v>
                </c:pt>
              </c:strCache>
            </c:strRef>
          </c:cat>
          <c:val>
            <c:numRef>
              <c:f>Лист1!$D$26:$D$29</c:f>
              <c:numCache>
                <c:formatCode>General</c:formatCode>
                <c:ptCount val="4"/>
                <c:pt idx="0">
                  <c:v>68</c:v>
                </c:pt>
                <c:pt idx="1">
                  <c:v>53</c:v>
                </c:pt>
                <c:pt idx="2">
                  <c:v>33</c:v>
                </c:pt>
                <c:pt idx="3">
                  <c:v>57</c:v>
                </c:pt>
              </c:numCache>
            </c:numRef>
          </c:val>
          <c:extLst xmlns:c16r2="http://schemas.microsoft.com/office/drawing/2015/06/chart">
            <c:ext xmlns:c16="http://schemas.microsoft.com/office/drawing/2014/chart" uri="{C3380CC4-5D6E-409C-BE32-E72D297353CC}">
              <c16:uniqueId val="{00000008-4E60-4E25-B280-7CCEFF632468}"/>
            </c:ext>
          </c:extLst>
        </c:ser>
        <c:dLbls>
          <c:showLegendKey val="0"/>
          <c:showVal val="0"/>
          <c:showCatName val="0"/>
          <c:showSerName val="0"/>
          <c:showPercent val="0"/>
          <c:showBubbleSize val="0"/>
        </c:dLbls>
        <c:gapWidth val="150"/>
        <c:shape val="cylinder"/>
        <c:axId val="162867072"/>
        <c:axId val="162868608"/>
        <c:axId val="0"/>
      </c:bar3DChart>
      <c:catAx>
        <c:axId val="162867072"/>
        <c:scaling>
          <c:orientation val="minMax"/>
        </c:scaling>
        <c:delete val="1"/>
        <c:axPos val="b"/>
        <c:numFmt formatCode="General" sourceLinked="0"/>
        <c:majorTickMark val="out"/>
        <c:minorTickMark val="none"/>
        <c:tickLblPos val="nextTo"/>
        <c:crossAx val="162868608"/>
        <c:crosses val="autoZero"/>
        <c:auto val="1"/>
        <c:lblAlgn val="ctr"/>
        <c:lblOffset val="100"/>
        <c:noMultiLvlLbl val="0"/>
      </c:catAx>
      <c:valAx>
        <c:axId val="162868608"/>
        <c:scaling>
          <c:orientation val="minMax"/>
          <c:min val="20"/>
        </c:scaling>
        <c:delete val="0"/>
        <c:axPos val="l"/>
        <c:majorGridlines>
          <c:spPr>
            <a:ln>
              <a:noFill/>
            </a:ln>
          </c:spPr>
        </c:majorGridlines>
        <c:numFmt formatCode="General" sourceLinked="1"/>
        <c:majorTickMark val="out"/>
        <c:minorTickMark val="none"/>
        <c:tickLblPos val="nextTo"/>
        <c:txPr>
          <a:bodyPr/>
          <a:lstStyle/>
          <a:p>
            <a:pPr>
              <a:defRPr>
                <a:solidFill>
                  <a:srgbClr val="002060"/>
                </a:solidFill>
              </a:defRPr>
            </a:pPr>
            <a:endParaRPr lang="ru-RU"/>
          </a:p>
        </c:txPr>
        <c:crossAx val="162867072"/>
        <c:crosses val="autoZero"/>
        <c:crossBetween val="between"/>
        <c:majorUnit val="10"/>
      </c:valAx>
      <c:spPr>
        <a:noFill/>
      </c:spPr>
    </c:plotArea>
    <c:legend>
      <c:legendPos val="b"/>
      <c:layout>
        <c:manualLayout>
          <c:xMode val="edge"/>
          <c:yMode val="edge"/>
          <c:x val="0.66637949244575967"/>
          <c:y val="0.18524916205399819"/>
          <c:w val="0.28737947598572733"/>
          <c:h val="0.81475083794600178"/>
        </c:manualLayout>
      </c:layout>
      <c:overlay val="0"/>
      <c:txPr>
        <a:bodyPr/>
        <a:lstStyle/>
        <a:p>
          <a:pPr>
            <a:defRPr sz="1400">
              <a:solidFill>
                <a:srgbClr val="002060"/>
              </a:solidFill>
            </a:defRPr>
          </a:pPr>
          <a:endParaRPr lang="ru-RU"/>
        </a:p>
      </c:txPr>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C662F-3FBD-4AC4-B300-30A34D6F684E}" type="doc">
      <dgm:prSet loTypeId="urn:microsoft.com/office/officeart/2005/8/layout/arrow2" loCatId="process" qsTypeId="urn:microsoft.com/office/officeart/2005/8/quickstyle/3d1" qsCatId="3D" csTypeId="urn:microsoft.com/office/officeart/2005/8/colors/accent1_2" csCatId="accent1" phldr="1"/>
      <dgm:spPr/>
    </dgm:pt>
    <dgm:pt modelId="{0759101A-285D-4699-8C49-238AED94F5FB}">
      <dgm:prSet phldrT="[Текст]" custT="1"/>
      <dgm:spPr/>
      <dgm:t>
        <a:bodyPr/>
        <a:lstStyle/>
        <a:p>
          <a:pPr>
            <a:lnSpc>
              <a:spcPct val="90000"/>
            </a:lnSpc>
            <a:spcAft>
              <a:spcPts val="0"/>
            </a:spcAft>
          </a:pPr>
          <a:r>
            <a:rPr lang="uk-UA" sz="2000" b="1" dirty="0" smtClean="0">
              <a:solidFill>
                <a:schemeClr val="tx2">
                  <a:lumMod val="75000"/>
                </a:schemeClr>
              </a:solidFill>
            </a:rPr>
            <a:t>Демографічний інститут</a:t>
          </a:r>
        </a:p>
        <a:p>
          <a:pPr>
            <a:lnSpc>
              <a:spcPct val="90000"/>
            </a:lnSpc>
            <a:spcAft>
              <a:spcPts val="0"/>
            </a:spcAft>
          </a:pPr>
          <a:r>
            <a:rPr lang="uk-UA" sz="2000" dirty="0" smtClean="0">
              <a:solidFill>
                <a:schemeClr val="tx2">
                  <a:lumMod val="75000"/>
                </a:schemeClr>
              </a:solidFill>
            </a:rPr>
            <a:t>Української академії наук</a:t>
          </a:r>
        </a:p>
        <a:p>
          <a:pPr>
            <a:lnSpc>
              <a:spcPct val="90000"/>
            </a:lnSpc>
            <a:spcAft>
              <a:spcPts val="0"/>
            </a:spcAft>
          </a:pPr>
          <a:r>
            <a:rPr lang="uk-UA" sz="2000" dirty="0" smtClean="0">
              <a:solidFill>
                <a:schemeClr val="tx2">
                  <a:lumMod val="75000"/>
                </a:schemeClr>
              </a:solidFill>
            </a:rPr>
            <a:t>Рік заснування: 1918</a:t>
          </a:r>
        </a:p>
        <a:p>
          <a:pPr>
            <a:lnSpc>
              <a:spcPct val="90000"/>
            </a:lnSpc>
            <a:spcAft>
              <a:spcPts val="0"/>
            </a:spcAft>
          </a:pPr>
          <a:r>
            <a:rPr lang="uk-UA" sz="2000" dirty="0" smtClean="0">
              <a:solidFill>
                <a:schemeClr val="tx2">
                  <a:lumMod val="75000"/>
                </a:schemeClr>
              </a:solidFill>
            </a:rPr>
            <a:t>Рік ліквідації: 1938</a:t>
          </a:r>
          <a:endParaRPr lang="ru-RU" sz="2000" dirty="0">
            <a:solidFill>
              <a:schemeClr val="tx2">
                <a:lumMod val="75000"/>
              </a:schemeClr>
            </a:solidFill>
          </a:endParaRPr>
        </a:p>
      </dgm:t>
    </dgm:pt>
    <dgm:pt modelId="{3DE0FBA7-3175-4B24-B7A6-57BFD163D68E}" type="parTrans" cxnId="{1FE11D4C-E4A4-4AFF-875E-5257618C1BA8}">
      <dgm:prSet/>
      <dgm:spPr/>
      <dgm:t>
        <a:bodyPr/>
        <a:lstStyle/>
        <a:p>
          <a:endParaRPr lang="ru-RU"/>
        </a:p>
      </dgm:t>
    </dgm:pt>
    <dgm:pt modelId="{6FC5D32F-E882-4355-BF48-09D58F59177E}" type="sibTrans" cxnId="{1FE11D4C-E4A4-4AFF-875E-5257618C1BA8}">
      <dgm:prSet/>
      <dgm:spPr/>
      <dgm:t>
        <a:bodyPr/>
        <a:lstStyle/>
        <a:p>
          <a:endParaRPr lang="ru-RU"/>
        </a:p>
      </dgm:t>
    </dgm:pt>
    <dgm:pt modelId="{AF9C53B3-24F8-4702-83A8-DCBF9148EDF3}">
      <dgm:prSet phldrT="[Текст]" custT="1"/>
      <dgm:spPr/>
      <dgm:t>
        <a:bodyPr/>
        <a:lstStyle/>
        <a:p>
          <a:pPr>
            <a:spcAft>
              <a:spcPts val="0"/>
            </a:spcAft>
          </a:pPr>
          <a:r>
            <a:rPr lang="uk-UA" sz="2000" b="1" noProof="1" smtClean="0">
              <a:solidFill>
                <a:schemeClr val="accent1">
                  <a:lumMod val="50000"/>
                </a:schemeClr>
              </a:solidFill>
            </a:rPr>
            <a:t>Інститут демографії та соціальних досліджень імені М.В. Птухи </a:t>
          </a:r>
        </a:p>
        <a:p>
          <a:pPr>
            <a:spcAft>
              <a:spcPts val="0"/>
            </a:spcAft>
          </a:pPr>
          <a:r>
            <a:rPr lang="uk-UA" sz="2000" noProof="1" smtClean="0">
              <a:solidFill>
                <a:schemeClr val="accent1">
                  <a:lumMod val="50000"/>
                </a:schemeClr>
              </a:solidFill>
            </a:rPr>
            <a:t>Національної академії наук України</a:t>
          </a:r>
        </a:p>
        <a:p>
          <a:pPr>
            <a:spcAft>
              <a:spcPts val="0"/>
            </a:spcAft>
          </a:pPr>
          <a:r>
            <a:rPr lang="uk-UA" sz="2000" noProof="1" smtClean="0">
              <a:solidFill>
                <a:schemeClr val="accent1">
                  <a:lumMod val="50000"/>
                </a:schemeClr>
              </a:solidFill>
            </a:rPr>
            <a:t>Рік утворення: 2002</a:t>
          </a:r>
        </a:p>
        <a:p>
          <a:pPr>
            <a:spcAft>
              <a:spcPts val="0"/>
            </a:spcAft>
          </a:pPr>
          <a:r>
            <a:rPr lang="uk-UA" sz="2000" noProof="1" smtClean="0">
              <a:solidFill>
                <a:schemeClr val="accent1">
                  <a:lumMod val="50000"/>
                </a:schemeClr>
              </a:solidFill>
            </a:rPr>
            <a:t>Рік увічнення пам</a:t>
          </a:r>
          <a:r>
            <a:rPr lang="en-US" sz="2000" noProof="1" smtClean="0">
              <a:solidFill>
                <a:schemeClr val="accent1">
                  <a:lumMod val="50000"/>
                </a:schemeClr>
              </a:solidFill>
            </a:rPr>
            <a:t>’</a:t>
          </a:r>
          <a:r>
            <a:rPr lang="uk-UA" sz="2000" noProof="1" smtClean="0">
              <a:solidFill>
                <a:schemeClr val="accent1">
                  <a:lumMod val="50000"/>
                </a:schemeClr>
              </a:solidFill>
            </a:rPr>
            <a:t>яті </a:t>
          </a:r>
        </a:p>
        <a:p>
          <a:pPr>
            <a:spcAft>
              <a:spcPts val="0"/>
            </a:spcAft>
          </a:pPr>
          <a:r>
            <a:rPr lang="uk-UA" sz="2000" i="1" noProof="1" smtClean="0">
              <a:solidFill>
                <a:schemeClr val="accent1">
                  <a:lumMod val="50000"/>
                </a:schemeClr>
              </a:solidFill>
            </a:rPr>
            <a:t>Михайла Васильовича </a:t>
          </a:r>
        </a:p>
        <a:p>
          <a:pPr>
            <a:spcAft>
              <a:spcPts val="0"/>
            </a:spcAft>
          </a:pPr>
          <a:r>
            <a:rPr lang="uk-UA" sz="2000" i="1" noProof="1" smtClean="0">
              <a:solidFill>
                <a:schemeClr val="accent1">
                  <a:lumMod val="50000"/>
                </a:schemeClr>
              </a:solidFill>
            </a:rPr>
            <a:t>Птухи (1884</a:t>
          </a:r>
          <a:r>
            <a:rPr lang="uk-UA" sz="2000" dirty="0" smtClean="0">
              <a:solidFill>
                <a:schemeClr val="tx2">
                  <a:lumMod val="75000"/>
                </a:schemeClr>
              </a:solidFill>
            </a:rPr>
            <a:t>–</a:t>
          </a:r>
          <a:r>
            <a:rPr lang="uk-UA" sz="2000" i="1" noProof="1" smtClean="0">
              <a:solidFill>
                <a:schemeClr val="accent1">
                  <a:lumMod val="50000"/>
                </a:schemeClr>
              </a:solidFill>
            </a:rPr>
            <a:t>1961)</a:t>
          </a:r>
          <a:r>
            <a:rPr lang="uk-UA" sz="2000" noProof="1" smtClean="0">
              <a:solidFill>
                <a:schemeClr val="accent1">
                  <a:lumMod val="50000"/>
                </a:schemeClr>
              </a:solidFill>
            </a:rPr>
            <a:t>: 2009</a:t>
          </a:r>
          <a:endParaRPr lang="ru-RU" sz="2000" noProof="1">
            <a:solidFill>
              <a:schemeClr val="accent1">
                <a:lumMod val="50000"/>
              </a:schemeClr>
            </a:solidFill>
          </a:endParaRPr>
        </a:p>
      </dgm:t>
    </dgm:pt>
    <dgm:pt modelId="{5B942F65-A7FD-46A1-A991-DA419440440F}" type="parTrans" cxnId="{227B7682-0023-466B-AE95-D81256D91792}">
      <dgm:prSet/>
      <dgm:spPr/>
      <dgm:t>
        <a:bodyPr/>
        <a:lstStyle/>
        <a:p>
          <a:endParaRPr lang="ru-RU"/>
        </a:p>
      </dgm:t>
    </dgm:pt>
    <dgm:pt modelId="{4A5A53BA-D9B3-4D13-A22F-6FA6FF682FF0}" type="sibTrans" cxnId="{227B7682-0023-466B-AE95-D81256D91792}">
      <dgm:prSet/>
      <dgm:spPr/>
      <dgm:t>
        <a:bodyPr/>
        <a:lstStyle/>
        <a:p>
          <a:endParaRPr lang="ru-RU"/>
        </a:p>
      </dgm:t>
    </dgm:pt>
    <dgm:pt modelId="{74C64709-C1CD-44AA-BE97-10D89DBAA570}" type="pres">
      <dgm:prSet presAssocID="{EAAC662F-3FBD-4AC4-B300-30A34D6F684E}" presName="arrowDiagram" presStyleCnt="0">
        <dgm:presLayoutVars>
          <dgm:chMax val="5"/>
          <dgm:dir/>
          <dgm:resizeHandles val="exact"/>
        </dgm:presLayoutVars>
      </dgm:prSet>
      <dgm:spPr/>
    </dgm:pt>
    <dgm:pt modelId="{496F7CBC-37E4-43DC-9AF8-93A2804D97E7}" type="pres">
      <dgm:prSet presAssocID="{EAAC662F-3FBD-4AC4-B300-30A34D6F684E}" presName="arrow" presStyleLbl="bgShp" presStyleIdx="0" presStyleCnt="1" custLinFactNeighborX="-217" custLinFactNeighborY="-8615"/>
      <dgm:spPr/>
      <dgm:t>
        <a:bodyPr/>
        <a:lstStyle/>
        <a:p>
          <a:endParaRPr lang="ru-RU"/>
        </a:p>
      </dgm:t>
    </dgm:pt>
    <dgm:pt modelId="{E9B5AEC2-9D15-4814-A1BD-034273ADD193}" type="pres">
      <dgm:prSet presAssocID="{EAAC662F-3FBD-4AC4-B300-30A34D6F684E}" presName="arrowDiagram2" presStyleCnt="0"/>
      <dgm:spPr/>
    </dgm:pt>
    <dgm:pt modelId="{3898F5BE-9EE7-40E2-A602-1F9D9393DABF}" type="pres">
      <dgm:prSet presAssocID="{0759101A-285D-4699-8C49-238AED94F5FB}" presName="bullet2a" presStyleLbl="node1" presStyleIdx="0" presStyleCnt="2" custLinFactX="-100000" custLinFactY="99003" custLinFactNeighborX="-134966" custLinFactNeighborY="100000"/>
      <dgm:spPr>
        <a:solidFill>
          <a:schemeClr val="tx1">
            <a:lumMod val="50000"/>
            <a:lumOff val="50000"/>
          </a:schemeClr>
        </a:solidFill>
      </dgm:spPr>
    </dgm:pt>
    <dgm:pt modelId="{D912A687-83C5-4ADF-B4CC-0007F43267F5}" type="pres">
      <dgm:prSet presAssocID="{0759101A-285D-4699-8C49-238AED94F5FB}" presName="textBox2a" presStyleLbl="revTx" presStyleIdx="0" presStyleCnt="2" custScaleX="106507" custScaleY="60029" custLinFactNeighborX="-30608" custLinFactNeighborY="17563">
        <dgm:presLayoutVars>
          <dgm:bulletEnabled val="1"/>
        </dgm:presLayoutVars>
      </dgm:prSet>
      <dgm:spPr/>
      <dgm:t>
        <a:bodyPr/>
        <a:lstStyle/>
        <a:p>
          <a:endParaRPr lang="ru-RU"/>
        </a:p>
      </dgm:t>
    </dgm:pt>
    <dgm:pt modelId="{F556D709-7B3A-4CC0-AB9C-E8BD6ABB6C58}" type="pres">
      <dgm:prSet presAssocID="{AF9C53B3-24F8-4702-83A8-DCBF9148EDF3}" presName="bullet2b" presStyleLbl="node1" presStyleIdx="1" presStyleCnt="2" custLinFactX="36447" custLinFactNeighborX="100000" custLinFactNeighborY="-31746"/>
      <dgm:spPr/>
    </dgm:pt>
    <dgm:pt modelId="{1BC0783E-90BB-4C2E-AEAA-A5B1D2C605DA}" type="pres">
      <dgm:prSet presAssocID="{AF9C53B3-24F8-4702-83A8-DCBF9148EDF3}" presName="textBox2b" presStyleLbl="revTx" presStyleIdx="1" presStyleCnt="2" custScaleX="163527" custScaleY="60684" custLinFactNeighborX="2517" custLinFactNeighborY="5820">
        <dgm:presLayoutVars>
          <dgm:bulletEnabled val="1"/>
        </dgm:presLayoutVars>
      </dgm:prSet>
      <dgm:spPr/>
      <dgm:t>
        <a:bodyPr/>
        <a:lstStyle/>
        <a:p>
          <a:endParaRPr lang="ru-RU"/>
        </a:p>
      </dgm:t>
    </dgm:pt>
  </dgm:ptLst>
  <dgm:cxnLst>
    <dgm:cxn modelId="{227B7682-0023-466B-AE95-D81256D91792}" srcId="{EAAC662F-3FBD-4AC4-B300-30A34D6F684E}" destId="{AF9C53B3-24F8-4702-83A8-DCBF9148EDF3}" srcOrd="1" destOrd="0" parTransId="{5B942F65-A7FD-46A1-A991-DA419440440F}" sibTransId="{4A5A53BA-D9B3-4D13-A22F-6FA6FF682FF0}"/>
    <dgm:cxn modelId="{8713A83A-AC2A-42B8-98F1-CE7D015E7601}" type="presOf" srcId="{0759101A-285D-4699-8C49-238AED94F5FB}" destId="{D912A687-83C5-4ADF-B4CC-0007F43267F5}" srcOrd="0" destOrd="0" presId="urn:microsoft.com/office/officeart/2005/8/layout/arrow2"/>
    <dgm:cxn modelId="{1FE11D4C-E4A4-4AFF-875E-5257618C1BA8}" srcId="{EAAC662F-3FBD-4AC4-B300-30A34D6F684E}" destId="{0759101A-285D-4699-8C49-238AED94F5FB}" srcOrd="0" destOrd="0" parTransId="{3DE0FBA7-3175-4B24-B7A6-57BFD163D68E}" sibTransId="{6FC5D32F-E882-4355-BF48-09D58F59177E}"/>
    <dgm:cxn modelId="{B9A8852F-8AAB-4C17-B5A1-B9619BEB18DD}" type="presOf" srcId="{AF9C53B3-24F8-4702-83A8-DCBF9148EDF3}" destId="{1BC0783E-90BB-4C2E-AEAA-A5B1D2C605DA}" srcOrd="0" destOrd="0" presId="urn:microsoft.com/office/officeart/2005/8/layout/arrow2"/>
    <dgm:cxn modelId="{28F003E2-4384-4C0F-8DC0-6261F52709B4}" type="presOf" srcId="{EAAC662F-3FBD-4AC4-B300-30A34D6F684E}" destId="{74C64709-C1CD-44AA-BE97-10D89DBAA570}" srcOrd="0" destOrd="0" presId="urn:microsoft.com/office/officeart/2005/8/layout/arrow2"/>
    <dgm:cxn modelId="{F16F9262-1BEA-482F-894F-22549B061D79}" type="presParOf" srcId="{74C64709-C1CD-44AA-BE97-10D89DBAA570}" destId="{496F7CBC-37E4-43DC-9AF8-93A2804D97E7}" srcOrd="0" destOrd="0" presId="urn:microsoft.com/office/officeart/2005/8/layout/arrow2"/>
    <dgm:cxn modelId="{566F37C8-B4F3-4CCA-A0B4-3E6C2DED6588}" type="presParOf" srcId="{74C64709-C1CD-44AA-BE97-10D89DBAA570}" destId="{E9B5AEC2-9D15-4814-A1BD-034273ADD193}" srcOrd="1" destOrd="0" presId="urn:microsoft.com/office/officeart/2005/8/layout/arrow2"/>
    <dgm:cxn modelId="{F5033B40-0C73-432E-AE0C-73DEFC94BB4C}" type="presParOf" srcId="{E9B5AEC2-9D15-4814-A1BD-034273ADD193}" destId="{3898F5BE-9EE7-40E2-A602-1F9D9393DABF}" srcOrd="0" destOrd="0" presId="urn:microsoft.com/office/officeart/2005/8/layout/arrow2"/>
    <dgm:cxn modelId="{95C234F8-7933-469E-9526-59B3DB15837B}" type="presParOf" srcId="{E9B5AEC2-9D15-4814-A1BD-034273ADD193}" destId="{D912A687-83C5-4ADF-B4CC-0007F43267F5}" srcOrd="1" destOrd="0" presId="urn:microsoft.com/office/officeart/2005/8/layout/arrow2"/>
    <dgm:cxn modelId="{68306FB5-E4CC-409F-86DB-EACE437EDEF1}" type="presParOf" srcId="{E9B5AEC2-9D15-4814-A1BD-034273ADD193}" destId="{F556D709-7B3A-4CC0-AB9C-E8BD6ABB6C58}" srcOrd="2" destOrd="0" presId="urn:microsoft.com/office/officeart/2005/8/layout/arrow2"/>
    <dgm:cxn modelId="{333B8640-4836-4BD1-BFC1-0CD12A429E01}" type="presParOf" srcId="{E9B5AEC2-9D15-4814-A1BD-034273ADD193}" destId="{1BC0783E-90BB-4C2E-AEAA-A5B1D2C605D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7B7D12-E9E1-4D94-8BCB-0A564B2A4C79}" type="doc">
      <dgm:prSet loTypeId="urn:microsoft.com/office/officeart/2005/8/layout/radial6" loCatId="cycle" qsTypeId="urn:microsoft.com/office/officeart/2005/8/quickstyle/3d1" qsCatId="3D" csTypeId="urn:microsoft.com/office/officeart/2005/8/colors/colorful4" csCatId="colorful" phldr="1"/>
      <dgm:spPr/>
      <dgm:t>
        <a:bodyPr/>
        <a:lstStyle/>
        <a:p>
          <a:endParaRPr lang="ru-RU"/>
        </a:p>
      </dgm:t>
    </dgm:pt>
    <dgm:pt modelId="{73B827EE-579A-477B-A4C5-4A9E39259030}">
      <dgm:prSet phldrT="[Текст]" custT="1"/>
      <dgm:spPr>
        <a:solidFill>
          <a:srgbClr val="003399"/>
        </a:solidFill>
      </dgm:spPr>
      <dgm:t>
        <a:bodyPr/>
        <a:lstStyle/>
        <a:p>
          <a:r>
            <a:rPr lang="uk-UA" sz="2000" b="1" dirty="0" smtClean="0"/>
            <a:t>Взаємодія, співпраця та наукові </a:t>
          </a:r>
          <a:r>
            <a:rPr lang="uk-UA" sz="2000" b="1" dirty="0" err="1" smtClean="0"/>
            <a:t>зв</a:t>
          </a:r>
          <a:r>
            <a:rPr lang="en-US" sz="2000" b="1" dirty="0" smtClean="0"/>
            <a:t>’</a:t>
          </a:r>
          <a:r>
            <a:rPr lang="uk-UA" sz="2000" b="1" dirty="0" err="1" smtClean="0"/>
            <a:t>язки</a:t>
          </a:r>
          <a:r>
            <a:rPr lang="uk-UA" sz="2000" b="1" dirty="0" smtClean="0"/>
            <a:t> Інституту</a:t>
          </a:r>
        </a:p>
        <a:p>
          <a:r>
            <a:rPr lang="uk-UA" sz="2000" b="1" dirty="0" smtClean="0"/>
            <a:t>(2013</a:t>
          </a:r>
          <a:r>
            <a:rPr lang="uk-UA" sz="2000" dirty="0" smtClean="0">
              <a:solidFill>
                <a:schemeClr val="bg1"/>
              </a:solidFill>
            </a:rPr>
            <a:t>–</a:t>
          </a:r>
          <a:r>
            <a:rPr lang="uk-UA" sz="2000" b="1" dirty="0" smtClean="0"/>
            <a:t>2017)</a:t>
          </a:r>
          <a:endParaRPr lang="ru-RU" sz="2000" b="1" dirty="0"/>
        </a:p>
      </dgm:t>
    </dgm:pt>
    <dgm:pt modelId="{2336D0A5-D405-4AAE-9729-E9456F601B91}" type="parTrans" cxnId="{CD9CD3B7-B1EB-4C62-B13A-F353B268CE52}">
      <dgm:prSet/>
      <dgm:spPr/>
      <dgm:t>
        <a:bodyPr/>
        <a:lstStyle/>
        <a:p>
          <a:endParaRPr lang="ru-RU"/>
        </a:p>
      </dgm:t>
    </dgm:pt>
    <dgm:pt modelId="{3185BA60-2202-49A4-97D7-21AF83875D29}" type="sibTrans" cxnId="{CD9CD3B7-B1EB-4C62-B13A-F353B268CE52}">
      <dgm:prSet/>
      <dgm:spPr/>
      <dgm:t>
        <a:bodyPr/>
        <a:lstStyle/>
        <a:p>
          <a:endParaRPr lang="ru-RU"/>
        </a:p>
      </dgm:t>
    </dgm:pt>
    <dgm:pt modelId="{1D5A67E4-B8FC-4F34-920C-96ADC5150DA3}">
      <dgm:prSet phldrT="[Текст]" custT="1"/>
      <dgm:spPr/>
      <dgm:t>
        <a:bodyPr/>
        <a:lstStyle/>
        <a:p>
          <a:r>
            <a:rPr lang="uk-UA" sz="1600" b="1" dirty="0" smtClean="0"/>
            <a:t>Органи державної влади</a:t>
          </a:r>
          <a:endParaRPr lang="ru-RU" sz="1600" b="1" dirty="0"/>
        </a:p>
      </dgm:t>
    </dgm:pt>
    <dgm:pt modelId="{EBCC0CE9-7CBB-40EF-A600-9419D9E3D669}" type="parTrans" cxnId="{7AE8C22E-B3D1-4ECE-86C3-58EBF1D09990}">
      <dgm:prSet/>
      <dgm:spPr/>
      <dgm:t>
        <a:bodyPr/>
        <a:lstStyle/>
        <a:p>
          <a:endParaRPr lang="ru-RU"/>
        </a:p>
      </dgm:t>
    </dgm:pt>
    <dgm:pt modelId="{FC8AD96C-270B-42DD-83E9-2BB1A8C25986}" type="sibTrans" cxnId="{7AE8C22E-B3D1-4ECE-86C3-58EBF1D09990}">
      <dgm:prSet/>
      <dgm:spPr/>
      <dgm:t>
        <a:bodyPr/>
        <a:lstStyle/>
        <a:p>
          <a:endParaRPr lang="ru-RU"/>
        </a:p>
      </dgm:t>
    </dgm:pt>
    <dgm:pt modelId="{57393DE9-7681-4D08-AF84-1623738C8810}">
      <dgm:prSet phldrT="[Текст]" custT="1"/>
      <dgm:spPr/>
      <dgm:t>
        <a:bodyPr/>
        <a:lstStyle/>
        <a:p>
          <a:r>
            <a:rPr lang="uk-UA" sz="1600" b="1" dirty="0" smtClean="0"/>
            <a:t>Заклади вищої освіти </a:t>
          </a:r>
          <a:endParaRPr lang="ru-RU" sz="1600" b="1" dirty="0"/>
        </a:p>
      </dgm:t>
    </dgm:pt>
    <dgm:pt modelId="{5900943A-03DD-4887-A105-4DD7F9DC9581}" type="parTrans" cxnId="{13A0F868-F943-4A3A-A316-446E62FC5FE5}">
      <dgm:prSet/>
      <dgm:spPr/>
      <dgm:t>
        <a:bodyPr/>
        <a:lstStyle/>
        <a:p>
          <a:endParaRPr lang="ru-RU"/>
        </a:p>
      </dgm:t>
    </dgm:pt>
    <dgm:pt modelId="{E8397707-8D80-4050-AFF9-D550381A5ABD}" type="sibTrans" cxnId="{13A0F868-F943-4A3A-A316-446E62FC5FE5}">
      <dgm:prSet/>
      <dgm:spPr/>
      <dgm:t>
        <a:bodyPr/>
        <a:lstStyle/>
        <a:p>
          <a:endParaRPr lang="ru-RU"/>
        </a:p>
      </dgm:t>
    </dgm:pt>
    <dgm:pt modelId="{994EF447-1983-4CBC-921F-59ACBBC30DEC}">
      <dgm:prSet phldrT="[Текст]" custT="1"/>
      <dgm:spPr/>
      <dgm:t>
        <a:bodyPr/>
        <a:lstStyle/>
        <a:p>
          <a:r>
            <a:rPr lang="uk-UA" sz="1600" b="1" dirty="0" smtClean="0"/>
            <a:t>Мас-медіа</a:t>
          </a:r>
          <a:endParaRPr lang="ru-RU" sz="1600" b="1" dirty="0"/>
        </a:p>
      </dgm:t>
    </dgm:pt>
    <dgm:pt modelId="{3E86999E-4B39-4C27-873D-9AEA880F2F91}" type="parTrans" cxnId="{75F80568-20DE-48B6-852A-6A78F0FF5D1C}">
      <dgm:prSet/>
      <dgm:spPr/>
      <dgm:t>
        <a:bodyPr/>
        <a:lstStyle/>
        <a:p>
          <a:endParaRPr lang="ru-RU"/>
        </a:p>
      </dgm:t>
    </dgm:pt>
    <dgm:pt modelId="{17891F72-2FF9-424C-99FB-B58CC83BB3B6}" type="sibTrans" cxnId="{75F80568-20DE-48B6-852A-6A78F0FF5D1C}">
      <dgm:prSet/>
      <dgm:spPr/>
      <dgm:t>
        <a:bodyPr/>
        <a:lstStyle/>
        <a:p>
          <a:endParaRPr lang="ru-RU"/>
        </a:p>
      </dgm:t>
    </dgm:pt>
    <dgm:pt modelId="{FA014D6B-D696-4FB7-B6B6-B5B9C5B59140}">
      <dgm:prSet phldrT="[Текст]" custT="1"/>
      <dgm:spPr/>
      <dgm:t>
        <a:bodyPr/>
        <a:lstStyle/>
        <a:p>
          <a:r>
            <a:rPr lang="uk-UA" sz="1470" b="1" dirty="0" smtClean="0"/>
            <a:t>Міжнародні організації</a:t>
          </a:r>
          <a:endParaRPr lang="ru-RU" sz="1470" b="1" dirty="0"/>
        </a:p>
      </dgm:t>
    </dgm:pt>
    <dgm:pt modelId="{5ABD2494-3E65-4B79-83B8-95333CF46B73}" type="parTrans" cxnId="{0FB63D0F-BAF8-4E70-88B7-CA1945FB717C}">
      <dgm:prSet/>
      <dgm:spPr/>
      <dgm:t>
        <a:bodyPr/>
        <a:lstStyle/>
        <a:p>
          <a:endParaRPr lang="ru-RU"/>
        </a:p>
      </dgm:t>
    </dgm:pt>
    <dgm:pt modelId="{6CE9FAB7-82B6-4B89-801D-934557F3CBBC}" type="sibTrans" cxnId="{0FB63D0F-BAF8-4E70-88B7-CA1945FB717C}">
      <dgm:prSet/>
      <dgm:spPr/>
      <dgm:t>
        <a:bodyPr/>
        <a:lstStyle/>
        <a:p>
          <a:endParaRPr lang="ru-RU"/>
        </a:p>
      </dgm:t>
    </dgm:pt>
    <dgm:pt modelId="{F7DB56B9-6520-4A2F-B29C-33E1B297C672}">
      <dgm:prSet custT="1"/>
      <dgm:spPr/>
      <dgm:t>
        <a:bodyPr/>
        <a:lstStyle/>
        <a:p>
          <a:r>
            <a:rPr lang="uk-UA" sz="1600" b="1" dirty="0" smtClean="0"/>
            <a:t>Установи НАН України</a:t>
          </a:r>
          <a:endParaRPr lang="ru-RU" sz="1600" b="1" dirty="0"/>
        </a:p>
      </dgm:t>
    </dgm:pt>
    <dgm:pt modelId="{D93780CB-2DFF-4D56-8BF7-F6C0D9968B2C}" type="parTrans" cxnId="{665511A3-8DF8-4323-8F2E-5D27058FB2F5}">
      <dgm:prSet/>
      <dgm:spPr/>
      <dgm:t>
        <a:bodyPr/>
        <a:lstStyle/>
        <a:p>
          <a:endParaRPr lang="ru-RU"/>
        </a:p>
      </dgm:t>
    </dgm:pt>
    <dgm:pt modelId="{71FE4CA5-16DD-4379-BAF4-EC2DBAA36E9A}" type="sibTrans" cxnId="{665511A3-8DF8-4323-8F2E-5D27058FB2F5}">
      <dgm:prSet/>
      <dgm:spPr/>
      <dgm:t>
        <a:bodyPr/>
        <a:lstStyle/>
        <a:p>
          <a:endParaRPr lang="ru-RU"/>
        </a:p>
      </dgm:t>
    </dgm:pt>
    <dgm:pt modelId="{61A28941-3C9B-457E-B926-A5F6F02BC3DA}">
      <dgm:prSet custT="1"/>
      <dgm:spPr/>
      <dgm:t>
        <a:bodyPr/>
        <a:lstStyle/>
        <a:p>
          <a:r>
            <a:rPr lang="uk-UA" sz="1600" b="1" dirty="0" smtClean="0"/>
            <a:t>Інші наукові інституції </a:t>
          </a:r>
        </a:p>
      </dgm:t>
    </dgm:pt>
    <dgm:pt modelId="{932B0694-8711-4FB9-AA31-F1423FCAA2D6}" type="parTrans" cxnId="{28AFFD9E-FC6E-4BB6-A560-84E6CB9B10B7}">
      <dgm:prSet/>
      <dgm:spPr/>
      <dgm:t>
        <a:bodyPr/>
        <a:lstStyle/>
        <a:p>
          <a:endParaRPr lang="ru-RU"/>
        </a:p>
      </dgm:t>
    </dgm:pt>
    <dgm:pt modelId="{00559E57-9072-4D34-87F2-4C7DD6E6E1A5}" type="sibTrans" cxnId="{28AFFD9E-FC6E-4BB6-A560-84E6CB9B10B7}">
      <dgm:prSet/>
      <dgm:spPr/>
      <dgm:t>
        <a:bodyPr/>
        <a:lstStyle/>
        <a:p>
          <a:endParaRPr lang="ru-RU"/>
        </a:p>
      </dgm:t>
    </dgm:pt>
    <dgm:pt modelId="{952B3823-7441-4A55-A506-8164248D9F44}">
      <dgm:prSet custT="1"/>
      <dgm:spPr/>
      <dgm:t>
        <a:bodyPr/>
        <a:lstStyle/>
        <a:p>
          <a:r>
            <a:rPr lang="uk-UA" sz="1400" b="1" dirty="0" smtClean="0"/>
            <a:t>Структури громадян-</a:t>
          </a:r>
          <a:r>
            <a:rPr lang="uk-UA" sz="1400" b="1" dirty="0" err="1" smtClean="0"/>
            <a:t>ського</a:t>
          </a:r>
          <a:r>
            <a:rPr lang="uk-UA" sz="1400" b="1" dirty="0" smtClean="0"/>
            <a:t> суспільства</a:t>
          </a:r>
          <a:endParaRPr lang="ru-RU" sz="1400" b="1" dirty="0"/>
        </a:p>
      </dgm:t>
    </dgm:pt>
    <dgm:pt modelId="{EB0D7ADD-7F25-4811-A881-4697D660710E}" type="parTrans" cxnId="{275809CA-A042-4510-9ED8-D71E5B6681E8}">
      <dgm:prSet/>
      <dgm:spPr/>
      <dgm:t>
        <a:bodyPr/>
        <a:lstStyle/>
        <a:p>
          <a:endParaRPr lang="ru-RU"/>
        </a:p>
      </dgm:t>
    </dgm:pt>
    <dgm:pt modelId="{06F00614-26AA-45D3-BBD1-66CC612BED7F}" type="sibTrans" cxnId="{275809CA-A042-4510-9ED8-D71E5B6681E8}">
      <dgm:prSet/>
      <dgm:spPr/>
      <dgm:t>
        <a:bodyPr/>
        <a:lstStyle/>
        <a:p>
          <a:endParaRPr lang="ru-RU"/>
        </a:p>
      </dgm:t>
    </dgm:pt>
    <dgm:pt modelId="{9F124B0C-3BD5-4387-8B79-3E9E4FF8DAD4}" type="pres">
      <dgm:prSet presAssocID="{CE7B7D12-E9E1-4D94-8BCB-0A564B2A4C79}" presName="Name0" presStyleCnt="0">
        <dgm:presLayoutVars>
          <dgm:chMax val="1"/>
          <dgm:dir/>
          <dgm:animLvl val="ctr"/>
          <dgm:resizeHandles val="exact"/>
        </dgm:presLayoutVars>
      </dgm:prSet>
      <dgm:spPr/>
      <dgm:t>
        <a:bodyPr/>
        <a:lstStyle/>
        <a:p>
          <a:endParaRPr lang="ru-RU"/>
        </a:p>
      </dgm:t>
    </dgm:pt>
    <dgm:pt modelId="{9F704C60-1905-4701-A8AD-FFB4EDA895F8}" type="pres">
      <dgm:prSet presAssocID="{73B827EE-579A-477B-A4C5-4A9E39259030}" presName="centerShape" presStyleLbl="node0" presStyleIdx="0" presStyleCnt="1" custScaleX="121397" custScaleY="115783" custLinFactNeighborX="318" custLinFactNeighborY="-603"/>
      <dgm:spPr/>
      <dgm:t>
        <a:bodyPr/>
        <a:lstStyle/>
        <a:p>
          <a:endParaRPr lang="ru-RU"/>
        </a:p>
      </dgm:t>
    </dgm:pt>
    <dgm:pt modelId="{1027B981-419F-415E-BE43-6A2AB7B49BF6}" type="pres">
      <dgm:prSet presAssocID="{1D5A67E4-B8FC-4F34-920C-96ADC5150DA3}" presName="node" presStyleLbl="node1" presStyleIdx="0" presStyleCnt="7">
        <dgm:presLayoutVars>
          <dgm:bulletEnabled val="1"/>
        </dgm:presLayoutVars>
      </dgm:prSet>
      <dgm:spPr/>
      <dgm:t>
        <a:bodyPr/>
        <a:lstStyle/>
        <a:p>
          <a:endParaRPr lang="ru-RU"/>
        </a:p>
      </dgm:t>
    </dgm:pt>
    <dgm:pt modelId="{96A2D929-D3FF-46BA-8588-241B7B0D3E1F}" type="pres">
      <dgm:prSet presAssocID="{1D5A67E4-B8FC-4F34-920C-96ADC5150DA3}" presName="dummy" presStyleCnt="0"/>
      <dgm:spPr/>
    </dgm:pt>
    <dgm:pt modelId="{BC60629F-53CD-4184-A0F0-EF850853C6B4}" type="pres">
      <dgm:prSet presAssocID="{FC8AD96C-270B-42DD-83E9-2BB1A8C25986}" presName="sibTrans" presStyleLbl="sibTrans2D1" presStyleIdx="0" presStyleCnt="7"/>
      <dgm:spPr/>
      <dgm:t>
        <a:bodyPr/>
        <a:lstStyle/>
        <a:p>
          <a:endParaRPr lang="ru-RU"/>
        </a:p>
      </dgm:t>
    </dgm:pt>
    <dgm:pt modelId="{4BECDDB3-6523-454C-814A-6B88D48E5BDC}" type="pres">
      <dgm:prSet presAssocID="{F7DB56B9-6520-4A2F-B29C-33E1B297C672}" presName="node" presStyleLbl="node1" presStyleIdx="1" presStyleCnt="7">
        <dgm:presLayoutVars>
          <dgm:bulletEnabled val="1"/>
        </dgm:presLayoutVars>
      </dgm:prSet>
      <dgm:spPr/>
      <dgm:t>
        <a:bodyPr/>
        <a:lstStyle/>
        <a:p>
          <a:endParaRPr lang="ru-RU"/>
        </a:p>
      </dgm:t>
    </dgm:pt>
    <dgm:pt modelId="{05276984-2D9F-4CA8-BA14-9DA67C6330E8}" type="pres">
      <dgm:prSet presAssocID="{F7DB56B9-6520-4A2F-B29C-33E1B297C672}" presName="dummy" presStyleCnt="0"/>
      <dgm:spPr/>
    </dgm:pt>
    <dgm:pt modelId="{58B30A47-71C4-42E0-8518-81492158AF6D}" type="pres">
      <dgm:prSet presAssocID="{71FE4CA5-16DD-4379-BAF4-EC2DBAA36E9A}" presName="sibTrans" presStyleLbl="sibTrans2D1" presStyleIdx="1" presStyleCnt="7"/>
      <dgm:spPr/>
      <dgm:t>
        <a:bodyPr/>
        <a:lstStyle/>
        <a:p>
          <a:endParaRPr lang="ru-RU"/>
        </a:p>
      </dgm:t>
    </dgm:pt>
    <dgm:pt modelId="{1E3B5C68-0664-4A09-94C1-8544C57F6DC8}" type="pres">
      <dgm:prSet presAssocID="{61A28941-3C9B-457E-B926-A5F6F02BC3DA}" presName="node" presStyleLbl="node1" presStyleIdx="2" presStyleCnt="7">
        <dgm:presLayoutVars>
          <dgm:bulletEnabled val="1"/>
        </dgm:presLayoutVars>
      </dgm:prSet>
      <dgm:spPr/>
      <dgm:t>
        <a:bodyPr/>
        <a:lstStyle/>
        <a:p>
          <a:endParaRPr lang="ru-RU"/>
        </a:p>
      </dgm:t>
    </dgm:pt>
    <dgm:pt modelId="{F543F27F-4922-44F7-B8B6-1C2ABB553C2C}" type="pres">
      <dgm:prSet presAssocID="{61A28941-3C9B-457E-B926-A5F6F02BC3DA}" presName="dummy" presStyleCnt="0"/>
      <dgm:spPr/>
    </dgm:pt>
    <dgm:pt modelId="{CE2E3B63-0C90-47E1-8CC2-9C4D800FCBB8}" type="pres">
      <dgm:prSet presAssocID="{00559E57-9072-4D34-87F2-4C7DD6E6E1A5}" presName="sibTrans" presStyleLbl="sibTrans2D1" presStyleIdx="2" presStyleCnt="7"/>
      <dgm:spPr/>
      <dgm:t>
        <a:bodyPr/>
        <a:lstStyle/>
        <a:p>
          <a:endParaRPr lang="ru-RU"/>
        </a:p>
      </dgm:t>
    </dgm:pt>
    <dgm:pt modelId="{58F71D34-5B7E-4C4D-B344-A8D5D2ABE2BA}" type="pres">
      <dgm:prSet presAssocID="{952B3823-7441-4A55-A506-8164248D9F44}" presName="node" presStyleLbl="node1" presStyleIdx="3" presStyleCnt="7" custScaleX="100352" custScaleY="97388">
        <dgm:presLayoutVars>
          <dgm:bulletEnabled val="1"/>
        </dgm:presLayoutVars>
      </dgm:prSet>
      <dgm:spPr/>
      <dgm:t>
        <a:bodyPr/>
        <a:lstStyle/>
        <a:p>
          <a:endParaRPr lang="ru-RU"/>
        </a:p>
      </dgm:t>
    </dgm:pt>
    <dgm:pt modelId="{2E72897E-6977-41B0-A0A9-44F4C018A503}" type="pres">
      <dgm:prSet presAssocID="{952B3823-7441-4A55-A506-8164248D9F44}" presName="dummy" presStyleCnt="0"/>
      <dgm:spPr/>
    </dgm:pt>
    <dgm:pt modelId="{A0C243C5-616A-4B4E-9495-7A61ECDD5EF4}" type="pres">
      <dgm:prSet presAssocID="{06F00614-26AA-45D3-BBD1-66CC612BED7F}" presName="sibTrans" presStyleLbl="sibTrans2D1" presStyleIdx="3" presStyleCnt="7"/>
      <dgm:spPr/>
      <dgm:t>
        <a:bodyPr/>
        <a:lstStyle/>
        <a:p>
          <a:endParaRPr lang="ru-RU"/>
        </a:p>
      </dgm:t>
    </dgm:pt>
    <dgm:pt modelId="{3FEA0A81-2D84-4F18-8C1B-289243BF3671}" type="pres">
      <dgm:prSet presAssocID="{57393DE9-7681-4D08-AF84-1623738C8810}" presName="node" presStyleLbl="node1" presStyleIdx="4" presStyleCnt="7">
        <dgm:presLayoutVars>
          <dgm:bulletEnabled val="1"/>
        </dgm:presLayoutVars>
      </dgm:prSet>
      <dgm:spPr/>
      <dgm:t>
        <a:bodyPr/>
        <a:lstStyle/>
        <a:p>
          <a:endParaRPr lang="ru-RU"/>
        </a:p>
      </dgm:t>
    </dgm:pt>
    <dgm:pt modelId="{21AA0C2B-2CE3-48F8-83DA-3281248FBE18}" type="pres">
      <dgm:prSet presAssocID="{57393DE9-7681-4D08-AF84-1623738C8810}" presName="dummy" presStyleCnt="0"/>
      <dgm:spPr/>
    </dgm:pt>
    <dgm:pt modelId="{6F17F763-E530-477F-A62B-74844DCC33C0}" type="pres">
      <dgm:prSet presAssocID="{E8397707-8D80-4050-AFF9-D550381A5ABD}" presName="sibTrans" presStyleLbl="sibTrans2D1" presStyleIdx="4" presStyleCnt="7"/>
      <dgm:spPr/>
      <dgm:t>
        <a:bodyPr/>
        <a:lstStyle/>
        <a:p>
          <a:endParaRPr lang="ru-RU"/>
        </a:p>
      </dgm:t>
    </dgm:pt>
    <dgm:pt modelId="{A9D4FA14-2C27-4383-98E5-FDCEE7CC1F67}" type="pres">
      <dgm:prSet presAssocID="{994EF447-1983-4CBC-921F-59ACBBC30DEC}" presName="node" presStyleLbl="node1" presStyleIdx="5" presStyleCnt="7">
        <dgm:presLayoutVars>
          <dgm:bulletEnabled val="1"/>
        </dgm:presLayoutVars>
      </dgm:prSet>
      <dgm:spPr/>
      <dgm:t>
        <a:bodyPr/>
        <a:lstStyle/>
        <a:p>
          <a:endParaRPr lang="ru-RU"/>
        </a:p>
      </dgm:t>
    </dgm:pt>
    <dgm:pt modelId="{0E139B3B-5167-461A-97B5-8DB30B7B9FCB}" type="pres">
      <dgm:prSet presAssocID="{994EF447-1983-4CBC-921F-59ACBBC30DEC}" presName="dummy" presStyleCnt="0"/>
      <dgm:spPr/>
    </dgm:pt>
    <dgm:pt modelId="{26623BED-4DD8-44FF-B915-23E99FD24A19}" type="pres">
      <dgm:prSet presAssocID="{17891F72-2FF9-424C-99FB-B58CC83BB3B6}" presName="sibTrans" presStyleLbl="sibTrans2D1" presStyleIdx="5" presStyleCnt="7"/>
      <dgm:spPr/>
      <dgm:t>
        <a:bodyPr/>
        <a:lstStyle/>
        <a:p>
          <a:endParaRPr lang="ru-RU"/>
        </a:p>
      </dgm:t>
    </dgm:pt>
    <dgm:pt modelId="{8CBB6606-C1A1-4093-B325-FF1EE19C5885}" type="pres">
      <dgm:prSet presAssocID="{FA014D6B-D696-4FB7-B6B6-B5B9C5B59140}" presName="node" presStyleLbl="node1" presStyleIdx="6" presStyleCnt="7" custScaleX="106031" custScaleY="105193">
        <dgm:presLayoutVars>
          <dgm:bulletEnabled val="1"/>
        </dgm:presLayoutVars>
      </dgm:prSet>
      <dgm:spPr/>
      <dgm:t>
        <a:bodyPr/>
        <a:lstStyle/>
        <a:p>
          <a:endParaRPr lang="ru-RU"/>
        </a:p>
      </dgm:t>
    </dgm:pt>
    <dgm:pt modelId="{8D7ECF92-2A87-4A0F-8918-D147A6D7737E}" type="pres">
      <dgm:prSet presAssocID="{FA014D6B-D696-4FB7-B6B6-B5B9C5B59140}" presName="dummy" presStyleCnt="0"/>
      <dgm:spPr/>
    </dgm:pt>
    <dgm:pt modelId="{A7F37650-CB97-4513-9AAA-AA8F9FB05DCD}" type="pres">
      <dgm:prSet presAssocID="{6CE9FAB7-82B6-4B89-801D-934557F3CBBC}" presName="sibTrans" presStyleLbl="sibTrans2D1" presStyleIdx="6" presStyleCnt="7"/>
      <dgm:spPr/>
      <dgm:t>
        <a:bodyPr/>
        <a:lstStyle/>
        <a:p>
          <a:endParaRPr lang="ru-RU"/>
        </a:p>
      </dgm:t>
    </dgm:pt>
  </dgm:ptLst>
  <dgm:cxnLst>
    <dgm:cxn modelId="{5E109AB8-41B4-40F5-9144-2FC75A7D3CA4}" type="presOf" srcId="{61A28941-3C9B-457E-B926-A5F6F02BC3DA}" destId="{1E3B5C68-0664-4A09-94C1-8544C57F6DC8}" srcOrd="0" destOrd="0" presId="urn:microsoft.com/office/officeart/2005/8/layout/radial6"/>
    <dgm:cxn modelId="{BF3DC8E3-2770-42D7-9368-B294CA445768}" type="presOf" srcId="{FA014D6B-D696-4FB7-B6B6-B5B9C5B59140}" destId="{8CBB6606-C1A1-4093-B325-FF1EE19C5885}" srcOrd="0" destOrd="0" presId="urn:microsoft.com/office/officeart/2005/8/layout/radial6"/>
    <dgm:cxn modelId="{0A16DE36-DCDD-425B-B18B-098118C714B9}" type="presOf" srcId="{FC8AD96C-270B-42DD-83E9-2BB1A8C25986}" destId="{BC60629F-53CD-4184-A0F0-EF850853C6B4}" srcOrd="0" destOrd="0" presId="urn:microsoft.com/office/officeart/2005/8/layout/radial6"/>
    <dgm:cxn modelId="{DDD977C7-5B0A-4AE5-BCF6-806085E81B30}" type="presOf" srcId="{E8397707-8D80-4050-AFF9-D550381A5ABD}" destId="{6F17F763-E530-477F-A62B-74844DCC33C0}" srcOrd="0" destOrd="0" presId="urn:microsoft.com/office/officeart/2005/8/layout/radial6"/>
    <dgm:cxn modelId="{275809CA-A042-4510-9ED8-D71E5B6681E8}" srcId="{73B827EE-579A-477B-A4C5-4A9E39259030}" destId="{952B3823-7441-4A55-A506-8164248D9F44}" srcOrd="3" destOrd="0" parTransId="{EB0D7ADD-7F25-4811-A881-4697D660710E}" sibTransId="{06F00614-26AA-45D3-BBD1-66CC612BED7F}"/>
    <dgm:cxn modelId="{01108B67-4205-4B11-AAC4-261754BB6C65}" type="presOf" srcId="{F7DB56B9-6520-4A2F-B29C-33E1B297C672}" destId="{4BECDDB3-6523-454C-814A-6B88D48E5BDC}" srcOrd="0" destOrd="0" presId="urn:microsoft.com/office/officeart/2005/8/layout/radial6"/>
    <dgm:cxn modelId="{13A0F868-F943-4A3A-A316-446E62FC5FE5}" srcId="{73B827EE-579A-477B-A4C5-4A9E39259030}" destId="{57393DE9-7681-4D08-AF84-1623738C8810}" srcOrd="4" destOrd="0" parTransId="{5900943A-03DD-4887-A105-4DD7F9DC9581}" sibTransId="{E8397707-8D80-4050-AFF9-D550381A5ABD}"/>
    <dgm:cxn modelId="{29DBBE8F-B81A-4339-AFDC-E18FF3119FB1}" type="presOf" srcId="{994EF447-1983-4CBC-921F-59ACBBC30DEC}" destId="{A9D4FA14-2C27-4383-98E5-FDCEE7CC1F67}" srcOrd="0" destOrd="0" presId="urn:microsoft.com/office/officeart/2005/8/layout/radial6"/>
    <dgm:cxn modelId="{8742306C-1FFD-4942-95F2-E419A8AE27B5}" type="presOf" srcId="{952B3823-7441-4A55-A506-8164248D9F44}" destId="{58F71D34-5B7E-4C4D-B344-A8D5D2ABE2BA}" srcOrd="0" destOrd="0" presId="urn:microsoft.com/office/officeart/2005/8/layout/radial6"/>
    <dgm:cxn modelId="{02913EB1-3F9B-42A2-B523-55CB720CE21A}" type="presOf" srcId="{CE7B7D12-E9E1-4D94-8BCB-0A564B2A4C79}" destId="{9F124B0C-3BD5-4387-8B79-3E9E4FF8DAD4}" srcOrd="0" destOrd="0" presId="urn:microsoft.com/office/officeart/2005/8/layout/radial6"/>
    <dgm:cxn modelId="{CEC49AC8-FFD6-4211-A2EC-1BF315AAFEC7}" type="presOf" srcId="{00559E57-9072-4D34-87F2-4C7DD6E6E1A5}" destId="{CE2E3B63-0C90-47E1-8CC2-9C4D800FCBB8}" srcOrd="0" destOrd="0" presId="urn:microsoft.com/office/officeart/2005/8/layout/radial6"/>
    <dgm:cxn modelId="{81386427-4A08-4952-858B-ECF9AED8EA07}" type="presOf" srcId="{6CE9FAB7-82B6-4B89-801D-934557F3CBBC}" destId="{A7F37650-CB97-4513-9AAA-AA8F9FB05DCD}" srcOrd="0" destOrd="0" presId="urn:microsoft.com/office/officeart/2005/8/layout/radial6"/>
    <dgm:cxn modelId="{FE51ABDE-F38D-4F60-9F4A-0CA97C16060D}" type="presOf" srcId="{71FE4CA5-16DD-4379-BAF4-EC2DBAA36E9A}" destId="{58B30A47-71C4-42E0-8518-81492158AF6D}" srcOrd="0" destOrd="0" presId="urn:microsoft.com/office/officeart/2005/8/layout/radial6"/>
    <dgm:cxn modelId="{75F80568-20DE-48B6-852A-6A78F0FF5D1C}" srcId="{73B827EE-579A-477B-A4C5-4A9E39259030}" destId="{994EF447-1983-4CBC-921F-59ACBBC30DEC}" srcOrd="5" destOrd="0" parTransId="{3E86999E-4B39-4C27-873D-9AEA880F2F91}" sibTransId="{17891F72-2FF9-424C-99FB-B58CC83BB3B6}"/>
    <dgm:cxn modelId="{84B6C5E4-2E40-46A7-BF65-5071E0B6F8B8}" type="presOf" srcId="{57393DE9-7681-4D08-AF84-1623738C8810}" destId="{3FEA0A81-2D84-4F18-8C1B-289243BF3671}" srcOrd="0" destOrd="0" presId="urn:microsoft.com/office/officeart/2005/8/layout/radial6"/>
    <dgm:cxn modelId="{BB5B8B91-3E05-4B2D-9691-0B2AAFF7E942}" type="presOf" srcId="{1D5A67E4-B8FC-4F34-920C-96ADC5150DA3}" destId="{1027B981-419F-415E-BE43-6A2AB7B49BF6}" srcOrd="0" destOrd="0" presId="urn:microsoft.com/office/officeart/2005/8/layout/radial6"/>
    <dgm:cxn modelId="{32088511-D7B8-49B7-B144-499A60E5E97B}" type="presOf" srcId="{73B827EE-579A-477B-A4C5-4A9E39259030}" destId="{9F704C60-1905-4701-A8AD-FFB4EDA895F8}" srcOrd="0" destOrd="0" presId="urn:microsoft.com/office/officeart/2005/8/layout/radial6"/>
    <dgm:cxn modelId="{0FB63D0F-BAF8-4E70-88B7-CA1945FB717C}" srcId="{73B827EE-579A-477B-A4C5-4A9E39259030}" destId="{FA014D6B-D696-4FB7-B6B6-B5B9C5B59140}" srcOrd="6" destOrd="0" parTransId="{5ABD2494-3E65-4B79-83B8-95333CF46B73}" sibTransId="{6CE9FAB7-82B6-4B89-801D-934557F3CBBC}"/>
    <dgm:cxn modelId="{28AFFD9E-FC6E-4BB6-A560-84E6CB9B10B7}" srcId="{73B827EE-579A-477B-A4C5-4A9E39259030}" destId="{61A28941-3C9B-457E-B926-A5F6F02BC3DA}" srcOrd="2" destOrd="0" parTransId="{932B0694-8711-4FB9-AA31-F1423FCAA2D6}" sibTransId="{00559E57-9072-4D34-87F2-4C7DD6E6E1A5}"/>
    <dgm:cxn modelId="{CD9CD3B7-B1EB-4C62-B13A-F353B268CE52}" srcId="{CE7B7D12-E9E1-4D94-8BCB-0A564B2A4C79}" destId="{73B827EE-579A-477B-A4C5-4A9E39259030}" srcOrd="0" destOrd="0" parTransId="{2336D0A5-D405-4AAE-9729-E9456F601B91}" sibTransId="{3185BA60-2202-49A4-97D7-21AF83875D29}"/>
    <dgm:cxn modelId="{FE3FBB80-F62B-420E-A12D-0F2CCC8D7A76}" type="presOf" srcId="{17891F72-2FF9-424C-99FB-B58CC83BB3B6}" destId="{26623BED-4DD8-44FF-B915-23E99FD24A19}" srcOrd="0" destOrd="0" presId="urn:microsoft.com/office/officeart/2005/8/layout/radial6"/>
    <dgm:cxn modelId="{DAECD695-9A3D-4010-AC09-58181087C7FD}" type="presOf" srcId="{06F00614-26AA-45D3-BBD1-66CC612BED7F}" destId="{A0C243C5-616A-4B4E-9495-7A61ECDD5EF4}" srcOrd="0" destOrd="0" presId="urn:microsoft.com/office/officeart/2005/8/layout/radial6"/>
    <dgm:cxn modelId="{7AE8C22E-B3D1-4ECE-86C3-58EBF1D09990}" srcId="{73B827EE-579A-477B-A4C5-4A9E39259030}" destId="{1D5A67E4-B8FC-4F34-920C-96ADC5150DA3}" srcOrd="0" destOrd="0" parTransId="{EBCC0CE9-7CBB-40EF-A600-9419D9E3D669}" sibTransId="{FC8AD96C-270B-42DD-83E9-2BB1A8C25986}"/>
    <dgm:cxn modelId="{665511A3-8DF8-4323-8F2E-5D27058FB2F5}" srcId="{73B827EE-579A-477B-A4C5-4A9E39259030}" destId="{F7DB56B9-6520-4A2F-B29C-33E1B297C672}" srcOrd="1" destOrd="0" parTransId="{D93780CB-2DFF-4D56-8BF7-F6C0D9968B2C}" sibTransId="{71FE4CA5-16DD-4379-BAF4-EC2DBAA36E9A}"/>
    <dgm:cxn modelId="{E87673F9-9EB9-4417-9012-29F6F3840D67}" type="presParOf" srcId="{9F124B0C-3BD5-4387-8B79-3E9E4FF8DAD4}" destId="{9F704C60-1905-4701-A8AD-FFB4EDA895F8}" srcOrd="0" destOrd="0" presId="urn:microsoft.com/office/officeart/2005/8/layout/radial6"/>
    <dgm:cxn modelId="{60879F93-AE5C-4AA8-89E8-7F50B6DB505A}" type="presParOf" srcId="{9F124B0C-3BD5-4387-8B79-3E9E4FF8DAD4}" destId="{1027B981-419F-415E-BE43-6A2AB7B49BF6}" srcOrd="1" destOrd="0" presId="urn:microsoft.com/office/officeart/2005/8/layout/radial6"/>
    <dgm:cxn modelId="{A2A0FE2E-1622-40DC-92AE-27F56ECDCA5D}" type="presParOf" srcId="{9F124B0C-3BD5-4387-8B79-3E9E4FF8DAD4}" destId="{96A2D929-D3FF-46BA-8588-241B7B0D3E1F}" srcOrd="2" destOrd="0" presId="urn:microsoft.com/office/officeart/2005/8/layout/radial6"/>
    <dgm:cxn modelId="{B02CACED-DE86-4BD4-B1B8-FE79A40A4460}" type="presParOf" srcId="{9F124B0C-3BD5-4387-8B79-3E9E4FF8DAD4}" destId="{BC60629F-53CD-4184-A0F0-EF850853C6B4}" srcOrd="3" destOrd="0" presId="urn:microsoft.com/office/officeart/2005/8/layout/radial6"/>
    <dgm:cxn modelId="{1F7A0C30-034B-479F-B974-93F62B3DF124}" type="presParOf" srcId="{9F124B0C-3BD5-4387-8B79-3E9E4FF8DAD4}" destId="{4BECDDB3-6523-454C-814A-6B88D48E5BDC}" srcOrd="4" destOrd="0" presId="urn:microsoft.com/office/officeart/2005/8/layout/radial6"/>
    <dgm:cxn modelId="{F36BD590-63D6-4021-8469-B8EF1B1C3CF3}" type="presParOf" srcId="{9F124B0C-3BD5-4387-8B79-3E9E4FF8DAD4}" destId="{05276984-2D9F-4CA8-BA14-9DA67C6330E8}" srcOrd="5" destOrd="0" presId="urn:microsoft.com/office/officeart/2005/8/layout/radial6"/>
    <dgm:cxn modelId="{BFF14704-F6E5-43F5-AD4F-901F5DE30337}" type="presParOf" srcId="{9F124B0C-3BD5-4387-8B79-3E9E4FF8DAD4}" destId="{58B30A47-71C4-42E0-8518-81492158AF6D}" srcOrd="6" destOrd="0" presId="urn:microsoft.com/office/officeart/2005/8/layout/radial6"/>
    <dgm:cxn modelId="{C5B7C1E1-B54A-413A-B01F-8EA321A40A9B}" type="presParOf" srcId="{9F124B0C-3BD5-4387-8B79-3E9E4FF8DAD4}" destId="{1E3B5C68-0664-4A09-94C1-8544C57F6DC8}" srcOrd="7" destOrd="0" presId="urn:microsoft.com/office/officeart/2005/8/layout/radial6"/>
    <dgm:cxn modelId="{93D53E73-2291-41EA-A267-0E23EF0844B6}" type="presParOf" srcId="{9F124B0C-3BD5-4387-8B79-3E9E4FF8DAD4}" destId="{F543F27F-4922-44F7-B8B6-1C2ABB553C2C}" srcOrd="8" destOrd="0" presId="urn:microsoft.com/office/officeart/2005/8/layout/radial6"/>
    <dgm:cxn modelId="{D6064A46-5B90-452E-B4E7-C7284A175AAC}" type="presParOf" srcId="{9F124B0C-3BD5-4387-8B79-3E9E4FF8DAD4}" destId="{CE2E3B63-0C90-47E1-8CC2-9C4D800FCBB8}" srcOrd="9" destOrd="0" presId="urn:microsoft.com/office/officeart/2005/8/layout/radial6"/>
    <dgm:cxn modelId="{3E48339D-7094-40BA-A59B-E78159DADF4C}" type="presParOf" srcId="{9F124B0C-3BD5-4387-8B79-3E9E4FF8DAD4}" destId="{58F71D34-5B7E-4C4D-B344-A8D5D2ABE2BA}" srcOrd="10" destOrd="0" presId="urn:microsoft.com/office/officeart/2005/8/layout/radial6"/>
    <dgm:cxn modelId="{0F27C26F-FA3E-4FA2-8B89-8FC309953A6C}" type="presParOf" srcId="{9F124B0C-3BD5-4387-8B79-3E9E4FF8DAD4}" destId="{2E72897E-6977-41B0-A0A9-44F4C018A503}" srcOrd="11" destOrd="0" presId="urn:microsoft.com/office/officeart/2005/8/layout/radial6"/>
    <dgm:cxn modelId="{82592CA9-ED28-4657-97A9-B6D8A57FC539}" type="presParOf" srcId="{9F124B0C-3BD5-4387-8B79-3E9E4FF8DAD4}" destId="{A0C243C5-616A-4B4E-9495-7A61ECDD5EF4}" srcOrd="12" destOrd="0" presId="urn:microsoft.com/office/officeart/2005/8/layout/radial6"/>
    <dgm:cxn modelId="{3A0A9065-BB66-4116-A9A3-A793A66809F7}" type="presParOf" srcId="{9F124B0C-3BD5-4387-8B79-3E9E4FF8DAD4}" destId="{3FEA0A81-2D84-4F18-8C1B-289243BF3671}" srcOrd="13" destOrd="0" presId="urn:microsoft.com/office/officeart/2005/8/layout/radial6"/>
    <dgm:cxn modelId="{53E6D549-8862-4F9B-9BA4-37B5BB3338C0}" type="presParOf" srcId="{9F124B0C-3BD5-4387-8B79-3E9E4FF8DAD4}" destId="{21AA0C2B-2CE3-48F8-83DA-3281248FBE18}" srcOrd="14" destOrd="0" presId="urn:microsoft.com/office/officeart/2005/8/layout/radial6"/>
    <dgm:cxn modelId="{67C2E81F-ED1B-43F4-8B9A-5E4D6B605924}" type="presParOf" srcId="{9F124B0C-3BD5-4387-8B79-3E9E4FF8DAD4}" destId="{6F17F763-E530-477F-A62B-74844DCC33C0}" srcOrd="15" destOrd="0" presId="urn:microsoft.com/office/officeart/2005/8/layout/radial6"/>
    <dgm:cxn modelId="{971AE54B-1A03-42E0-8125-0E41E08A958F}" type="presParOf" srcId="{9F124B0C-3BD5-4387-8B79-3E9E4FF8DAD4}" destId="{A9D4FA14-2C27-4383-98E5-FDCEE7CC1F67}" srcOrd="16" destOrd="0" presId="urn:microsoft.com/office/officeart/2005/8/layout/radial6"/>
    <dgm:cxn modelId="{BA9CEAAF-8E15-444B-B1CB-48350C14B311}" type="presParOf" srcId="{9F124B0C-3BD5-4387-8B79-3E9E4FF8DAD4}" destId="{0E139B3B-5167-461A-97B5-8DB30B7B9FCB}" srcOrd="17" destOrd="0" presId="urn:microsoft.com/office/officeart/2005/8/layout/radial6"/>
    <dgm:cxn modelId="{0B065310-70CF-4D18-8E2B-D5742A62D664}" type="presParOf" srcId="{9F124B0C-3BD5-4387-8B79-3E9E4FF8DAD4}" destId="{26623BED-4DD8-44FF-B915-23E99FD24A19}" srcOrd="18" destOrd="0" presId="urn:microsoft.com/office/officeart/2005/8/layout/radial6"/>
    <dgm:cxn modelId="{0C31FDF9-8B04-4844-AB90-3B89576475A4}" type="presParOf" srcId="{9F124B0C-3BD5-4387-8B79-3E9E4FF8DAD4}" destId="{8CBB6606-C1A1-4093-B325-FF1EE19C5885}" srcOrd="19" destOrd="0" presId="urn:microsoft.com/office/officeart/2005/8/layout/radial6"/>
    <dgm:cxn modelId="{E9207037-71A4-4308-AC45-C7A6961B77A7}" type="presParOf" srcId="{9F124B0C-3BD5-4387-8B79-3E9E4FF8DAD4}" destId="{8D7ECF92-2A87-4A0F-8918-D147A6D7737E}" srcOrd="20" destOrd="0" presId="urn:microsoft.com/office/officeart/2005/8/layout/radial6"/>
    <dgm:cxn modelId="{C46758BB-6AA4-46CD-ABC7-432E5C66D567}" type="presParOf" srcId="{9F124B0C-3BD5-4387-8B79-3E9E4FF8DAD4}" destId="{A7F37650-CB97-4513-9AAA-AA8F9FB05DCD}"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1BCA0D-E8CA-4A49-B245-C41A7D927CDF}"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ru-RU"/>
        </a:p>
      </dgm:t>
    </dgm:pt>
    <dgm:pt modelId="{914E4BBE-529C-4D4E-AB96-CA03FF259B15}">
      <dgm:prSet phldrT="[Текст]"/>
      <dgm:spPr/>
      <dgm:t>
        <a:bodyPr/>
        <a:lstStyle/>
        <a:p>
          <a:r>
            <a:rPr lang="uk-UA" dirty="0" smtClean="0"/>
            <a:t>1</a:t>
          </a:r>
          <a:endParaRPr lang="ru-RU" dirty="0"/>
        </a:p>
      </dgm:t>
    </dgm:pt>
    <dgm:pt modelId="{B82490F8-D7CD-44B6-B1D9-3016E2442D93}" type="parTrans" cxnId="{120CBF88-3908-4F84-9857-7480613255EF}">
      <dgm:prSet/>
      <dgm:spPr/>
      <dgm:t>
        <a:bodyPr/>
        <a:lstStyle/>
        <a:p>
          <a:endParaRPr lang="ru-RU"/>
        </a:p>
      </dgm:t>
    </dgm:pt>
    <dgm:pt modelId="{B7FE4DAA-90AB-47CA-B41F-EBBF3666646A}" type="sibTrans" cxnId="{120CBF88-3908-4F84-9857-7480613255EF}">
      <dgm:prSet/>
      <dgm:spPr/>
      <dgm:t>
        <a:bodyPr/>
        <a:lstStyle/>
        <a:p>
          <a:endParaRPr lang="ru-RU"/>
        </a:p>
      </dgm:t>
    </dgm:pt>
    <dgm:pt modelId="{C35185AE-4880-4946-B923-6A514AC1583F}">
      <dgm:prSet phldrT="[Текст]" custT="1"/>
      <dgm:spPr/>
      <dgm:t>
        <a:bodyPr/>
        <a:lstStyle/>
        <a:p>
          <a:pPr algn="just"/>
          <a:r>
            <a:rPr lang="uk-UA" sz="1200" dirty="0" smtClean="0">
              <a:solidFill>
                <a:schemeClr val="accent1">
                  <a:lumMod val="50000"/>
                </a:schemeClr>
              </a:solidFill>
            </a:rPr>
            <a:t>Верховна Рада України та її Комітети, Адміністрація Президента України,  центральні органи виконавчої влади, обласні державні адміністрації, інші органи місцевої влади та органи місцевого самоврядування</a:t>
          </a:r>
          <a:endParaRPr lang="ru-RU" sz="1200" dirty="0">
            <a:solidFill>
              <a:schemeClr val="accent1">
                <a:lumMod val="50000"/>
              </a:schemeClr>
            </a:solidFill>
          </a:endParaRPr>
        </a:p>
      </dgm:t>
    </dgm:pt>
    <dgm:pt modelId="{1AEFE992-2A1B-49F5-8F77-A64CFC2A7FDD}" type="parTrans" cxnId="{1D5CE6A5-9551-4799-9CC9-5A204EE9D1FD}">
      <dgm:prSet/>
      <dgm:spPr/>
      <dgm:t>
        <a:bodyPr/>
        <a:lstStyle/>
        <a:p>
          <a:endParaRPr lang="ru-RU"/>
        </a:p>
      </dgm:t>
    </dgm:pt>
    <dgm:pt modelId="{B4401D23-63D2-4915-80AE-BDE7419AE525}" type="sibTrans" cxnId="{1D5CE6A5-9551-4799-9CC9-5A204EE9D1FD}">
      <dgm:prSet/>
      <dgm:spPr/>
      <dgm:t>
        <a:bodyPr/>
        <a:lstStyle/>
        <a:p>
          <a:endParaRPr lang="ru-RU"/>
        </a:p>
      </dgm:t>
    </dgm:pt>
    <dgm:pt modelId="{D71B1162-06FF-490A-805B-A431F52A7BFB}">
      <dgm:prSet phldrT="[Текст]"/>
      <dgm:spPr/>
      <dgm:t>
        <a:bodyPr/>
        <a:lstStyle/>
        <a:p>
          <a:r>
            <a:rPr lang="uk-UA" dirty="0" smtClean="0"/>
            <a:t>6</a:t>
          </a:r>
          <a:endParaRPr lang="ru-RU" dirty="0"/>
        </a:p>
      </dgm:t>
    </dgm:pt>
    <dgm:pt modelId="{C64FD807-D9FB-4B8C-B9C7-75E454DC91B0}" type="parTrans" cxnId="{620A0A02-1DBD-40A5-86C9-5E1EC2CD1407}">
      <dgm:prSet/>
      <dgm:spPr/>
      <dgm:t>
        <a:bodyPr/>
        <a:lstStyle/>
        <a:p>
          <a:endParaRPr lang="ru-RU"/>
        </a:p>
      </dgm:t>
    </dgm:pt>
    <dgm:pt modelId="{BA953E70-E44D-4D90-A5DF-1EF744720213}" type="sibTrans" cxnId="{620A0A02-1DBD-40A5-86C9-5E1EC2CD1407}">
      <dgm:prSet/>
      <dgm:spPr/>
      <dgm:t>
        <a:bodyPr/>
        <a:lstStyle/>
        <a:p>
          <a:endParaRPr lang="ru-RU"/>
        </a:p>
      </dgm:t>
    </dgm:pt>
    <dgm:pt modelId="{4F25C53C-2469-4C99-87A8-DAA3DD6AFE17}">
      <dgm:prSet phldrT="[Текст]" custT="1"/>
      <dgm:spPr/>
      <dgm:t>
        <a:bodyPr/>
        <a:lstStyle/>
        <a:p>
          <a:pPr algn="just"/>
          <a:r>
            <a:rPr lang="uk-UA" sz="1200" dirty="0" smtClean="0">
              <a:solidFill>
                <a:schemeClr val="accent1">
                  <a:lumMod val="50000"/>
                </a:schemeClr>
              </a:solidFill>
            </a:rPr>
            <a:t>Понад 35 </a:t>
          </a:r>
          <a:r>
            <a:rPr lang="uk-UA" sz="1200" dirty="0" err="1" smtClean="0">
              <a:solidFill>
                <a:schemeClr val="accent1">
                  <a:lumMod val="50000"/>
                </a:schemeClr>
              </a:solidFill>
            </a:rPr>
            <a:t>теле-</a:t>
          </a:r>
          <a:r>
            <a:rPr lang="uk-UA" sz="1200" dirty="0" smtClean="0">
              <a:solidFill>
                <a:schemeClr val="accent1">
                  <a:lumMod val="50000"/>
                </a:schemeClr>
              </a:solidFill>
            </a:rPr>
            <a:t> та </a:t>
          </a:r>
          <a:r>
            <a:rPr lang="uk-UA" sz="1200" dirty="0" err="1" smtClean="0">
              <a:solidFill>
                <a:schemeClr val="accent1">
                  <a:lumMod val="50000"/>
                </a:schemeClr>
              </a:solidFill>
            </a:rPr>
            <a:t>інтернет-каналів</a:t>
          </a:r>
          <a:r>
            <a:rPr lang="uk-UA" sz="1200" dirty="0" smtClean="0">
              <a:solidFill>
                <a:schemeClr val="accent1">
                  <a:lumMod val="50000"/>
                </a:schemeClr>
              </a:solidFill>
            </a:rPr>
            <a:t>; понад 15 радіоканалів; понад 60 друкованих та </a:t>
          </a:r>
          <a:r>
            <a:rPr lang="uk-UA" sz="1200" dirty="0" err="1" smtClean="0">
              <a:solidFill>
                <a:schemeClr val="accent1">
                  <a:lumMod val="50000"/>
                </a:schemeClr>
              </a:solidFill>
            </a:rPr>
            <a:t>інтернет-видань</a:t>
          </a:r>
          <a:endParaRPr lang="ru-RU" sz="1200" dirty="0">
            <a:solidFill>
              <a:schemeClr val="accent1">
                <a:lumMod val="50000"/>
              </a:schemeClr>
            </a:solidFill>
          </a:endParaRPr>
        </a:p>
      </dgm:t>
    </dgm:pt>
    <dgm:pt modelId="{A0C6961F-4728-4778-B609-588B78AF8FCD}" type="parTrans" cxnId="{EEA03AA6-FF61-4405-93D3-1636E3B014ED}">
      <dgm:prSet/>
      <dgm:spPr/>
      <dgm:t>
        <a:bodyPr/>
        <a:lstStyle/>
        <a:p>
          <a:endParaRPr lang="ru-RU"/>
        </a:p>
      </dgm:t>
    </dgm:pt>
    <dgm:pt modelId="{A16D7F81-26FB-4724-BC64-9E16919F73DF}" type="sibTrans" cxnId="{EEA03AA6-FF61-4405-93D3-1636E3B014ED}">
      <dgm:prSet/>
      <dgm:spPr/>
      <dgm:t>
        <a:bodyPr/>
        <a:lstStyle/>
        <a:p>
          <a:endParaRPr lang="ru-RU"/>
        </a:p>
      </dgm:t>
    </dgm:pt>
    <dgm:pt modelId="{150BBF4E-81CC-49FA-AC56-2738BB030FA9}">
      <dgm:prSet phldrT="[Текст]"/>
      <dgm:spPr/>
      <dgm:t>
        <a:bodyPr/>
        <a:lstStyle/>
        <a:p>
          <a:r>
            <a:rPr lang="uk-UA" dirty="0" smtClean="0"/>
            <a:t>7</a:t>
          </a:r>
          <a:endParaRPr lang="ru-RU" dirty="0"/>
        </a:p>
      </dgm:t>
    </dgm:pt>
    <dgm:pt modelId="{E0749B39-23DA-4056-BC0C-3448D8C0F9F4}" type="parTrans" cxnId="{80D4FD87-0081-438C-BCB0-D2C1F467BD4E}">
      <dgm:prSet/>
      <dgm:spPr/>
      <dgm:t>
        <a:bodyPr/>
        <a:lstStyle/>
        <a:p>
          <a:endParaRPr lang="ru-RU"/>
        </a:p>
      </dgm:t>
    </dgm:pt>
    <dgm:pt modelId="{58DAEDF7-3765-465C-B93D-3D238C80F036}" type="sibTrans" cxnId="{80D4FD87-0081-438C-BCB0-D2C1F467BD4E}">
      <dgm:prSet/>
      <dgm:spPr/>
      <dgm:t>
        <a:bodyPr/>
        <a:lstStyle/>
        <a:p>
          <a:endParaRPr lang="ru-RU"/>
        </a:p>
      </dgm:t>
    </dgm:pt>
    <dgm:pt modelId="{1A60B802-1540-4516-B8FB-8E8B62035D38}">
      <dgm:prSet phldrT="[Текст]" custT="1"/>
      <dgm:spPr/>
      <dgm:t>
        <a:bodyPr/>
        <a:lstStyle/>
        <a:p>
          <a:pPr algn="just"/>
          <a:r>
            <a:rPr lang="uk-UA" sz="1200" i="1" dirty="0" smtClean="0">
              <a:solidFill>
                <a:schemeClr val="accent1">
                  <a:lumMod val="50000"/>
                </a:schemeClr>
              </a:solidFill>
            </a:rPr>
            <a:t>UNDP, UNFPA, </a:t>
          </a:r>
          <a:r>
            <a:rPr lang="en-US" sz="1200" i="1" dirty="0" err="1" smtClean="0">
              <a:solidFill>
                <a:schemeClr val="accent1">
                  <a:lumMod val="50000"/>
                </a:schemeClr>
              </a:solidFill>
            </a:rPr>
            <a:t>EuEK</a:t>
          </a:r>
          <a:r>
            <a:rPr lang="uk-UA" sz="1200" i="1" dirty="0" smtClean="0">
              <a:solidFill>
                <a:schemeClr val="accent1">
                  <a:lumMod val="50000"/>
                </a:schemeClr>
              </a:solidFill>
            </a:rPr>
            <a:t> </a:t>
          </a:r>
          <a:r>
            <a:rPr lang="en-US" sz="1200" i="1" dirty="0" smtClean="0">
              <a:solidFill>
                <a:schemeClr val="accent1">
                  <a:lumMod val="50000"/>
                </a:schemeClr>
              </a:solidFill>
            </a:rPr>
            <a:t>UN</a:t>
          </a:r>
          <a:r>
            <a:rPr lang="uk-UA" sz="1200" i="1" dirty="0" smtClean="0">
              <a:solidFill>
                <a:schemeClr val="accent1">
                  <a:lumMod val="50000"/>
                </a:schemeClr>
              </a:solidFill>
            </a:rPr>
            <a:t>, UNICEF, </a:t>
          </a:r>
          <a:r>
            <a:rPr lang="uk-UA" sz="1200" i="1" dirty="0" err="1" smtClean="0">
              <a:solidFill>
                <a:schemeClr val="accent1">
                  <a:lumMod val="50000"/>
                </a:schemeClr>
              </a:solidFill>
            </a:rPr>
            <a:t>World</a:t>
          </a:r>
          <a:r>
            <a:rPr lang="uk-UA" sz="1200" i="1" dirty="0" smtClean="0">
              <a:solidFill>
                <a:schemeClr val="accent1">
                  <a:lumMod val="50000"/>
                </a:schemeClr>
              </a:solidFill>
            </a:rPr>
            <a:t> </a:t>
          </a:r>
          <a:r>
            <a:rPr lang="uk-UA" sz="1200" i="1" dirty="0" err="1" smtClean="0">
              <a:solidFill>
                <a:schemeClr val="accent1">
                  <a:lumMod val="50000"/>
                </a:schemeClr>
              </a:solidFill>
            </a:rPr>
            <a:t>Bank</a:t>
          </a:r>
          <a:r>
            <a:rPr lang="uk-UA" sz="1200" i="1" dirty="0" smtClean="0">
              <a:solidFill>
                <a:schemeClr val="accent1">
                  <a:lumMod val="50000"/>
                </a:schemeClr>
              </a:solidFill>
            </a:rPr>
            <a:t>, ILO, IOM, </a:t>
          </a:r>
          <a:r>
            <a:rPr lang="uk-UA" sz="1200" i="1" dirty="0" err="1" smtClean="0">
              <a:solidFill>
                <a:schemeClr val="accent1">
                  <a:lumMod val="50000"/>
                </a:schemeClr>
              </a:solidFill>
            </a:rPr>
            <a:t>European</a:t>
          </a:r>
          <a:r>
            <a:rPr lang="uk-UA" sz="1200" i="1" dirty="0" smtClean="0">
              <a:solidFill>
                <a:schemeClr val="accent1">
                  <a:lumMod val="50000"/>
                </a:schemeClr>
              </a:solidFill>
            </a:rPr>
            <a:t> </a:t>
          </a:r>
          <a:r>
            <a:rPr lang="uk-UA" sz="1200" i="1" dirty="0" err="1" smtClean="0">
              <a:solidFill>
                <a:schemeClr val="accent1">
                  <a:lumMod val="50000"/>
                </a:schemeClr>
              </a:solidFill>
            </a:rPr>
            <a:t>Commission</a:t>
          </a:r>
          <a:r>
            <a:rPr lang="uk-UA" sz="1200" i="1" dirty="0" smtClean="0">
              <a:solidFill>
                <a:schemeClr val="accent1">
                  <a:lumMod val="50000"/>
                </a:schemeClr>
              </a:solidFill>
            </a:rPr>
            <a:t>, ETF, </a:t>
          </a:r>
          <a:r>
            <a:rPr lang="uk-UA" sz="1200" i="1" dirty="0" err="1" smtClean="0">
              <a:solidFill>
                <a:schemeClr val="accent1">
                  <a:lumMod val="50000"/>
                </a:schemeClr>
              </a:solidFill>
            </a:rPr>
            <a:t>Cedefop</a:t>
          </a:r>
          <a:r>
            <a:rPr lang="uk-UA" sz="1200" i="1" dirty="0" smtClean="0">
              <a:solidFill>
                <a:schemeClr val="accent1">
                  <a:lumMod val="50000"/>
                </a:schemeClr>
              </a:solidFill>
            </a:rPr>
            <a:t>, USAID</a:t>
          </a:r>
          <a:r>
            <a:rPr lang="uk-UA" sz="1200" i="0" dirty="0" smtClean="0">
              <a:solidFill>
                <a:schemeClr val="accent1">
                  <a:lumMod val="50000"/>
                </a:schemeClr>
              </a:solidFill>
            </a:rPr>
            <a:t>, Європейський Центр політики та досліджень у сфері соціального забезпечення, </a:t>
          </a:r>
          <a:r>
            <a:rPr lang="uk-UA" sz="1200" i="0" dirty="0" err="1" smtClean="0">
              <a:solidFill>
                <a:schemeClr val="accent1">
                  <a:lumMod val="50000"/>
                </a:schemeClr>
              </a:solidFill>
            </a:rPr>
            <a:t>Держагентство</a:t>
          </a:r>
          <a:r>
            <a:rPr lang="uk-UA" sz="1200" i="0" dirty="0" smtClean="0">
              <a:solidFill>
                <a:schemeClr val="accent1">
                  <a:lumMod val="50000"/>
                </a:schemeClr>
              </a:solidFill>
            </a:rPr>
            <a:t> Іспанії «Вища рада з наукових досліджень», компанія </a:t>
          </a:r>
          <a:r>
            <a:rPr lang="uk-UA" sz="1200" i="1" dirty="0" smtClean="0">
              <a:solidFill>
                <a:schemeClr val="accent1">
                  <a:lumMod val="50000"/>
                </a:schemeClr>
              </a:solidFill>
            </a:rPr>
            <a:t>GIZ </a:t>
          </a:r>
          <a:r>
            <a:rPr lang="uk-UA" sz="1200" i="0" dirty="0" smtClean="0">
              <a:solidFill>
                <a:schemeClr val="accent1">
                  <a:lumMod val="50000"/>
                </a:schemeClr>
              </a:solidFill>
            </a:rPr>
            <a:t>Уряду ФРН, </a:t>
          </a:r>
          <a:r>
            <a:rPr lang="uk-UA" sz="1200" i="1" dirty="0" err="1" smtClean="0">
              <a:solidFill>
                <a:schemeClr val="accent1">
                  <a:lumMod val="50000"/>
                </a:schemeClr>
              </a:solidFill>
            </a:rPr>
            <a:t>World</a:t>
          </a:r>
          <a:r>
            <a:rPr lang="uk-UA" sz="1200" i="1" dirty="0" smtClean="0">
              <a:solidFill>
                <a:schemeClr val="accent1">
                  <a:lumMod val="50000"/>
                </a:schemeClr>
              </a:solidFill>
            </a:rPr>
            <a:t> </a:t>
          </a:r>
          <a:r>
            <a:rPr lang="uk-UA" sz="1200" i="1" dirty="0" err="1" smtClean="0">
              <a:solidFill>
                <a:schemeClr val="accent1">
                  <a:lumMod val="50000"/>
                </a:schemeClr>
              </a:solidFill>
            </a:rPr>
            <a:t>Food</a:t>
          </a:r>
          <a:r>
            <a:rPr lang="uk-UA" sz="1200" i="1" dirty="0" smtClean="0">
              <a:solidFill>
                <a:schemeClr val="accent1">
                  <a:lumMod val="50000"/>
                </a:schemeClr>
              </a:solidFill>
            </a:rPr>
            <a:t> </a:t>
          </a:r>
          <a:r>
            <a:rPr lang="uk-UA" sz="1200" i="1" dirty="0" err="1" smtClean="0">
              <a:solidFill>
                <a:schemeClr val="accent1">
                  <a:lumMod val="50000"/>
                </a:schemeClr>
              </a:solidFill>
            </a:rPr>
            <a:t>Programme</a:t>
          </a:r>
          <a:r>
            <a:rPr lang="uk-UA" sz="1200" i="1" dirty="0" smtClean="0">
              <a:solidFill>
                <a:schemeClr val="accent1">
                  <a:lumMod val="50000"/>
                </a:schemeClr>
              </a:solidFill>
            </a:rPr>
            <a:t>  </a:t>
          </a:r>
          <a:r>
            <a:rPr lang="uk-UA" sz="1200" i="0" dirty="0" smtClean="0">
              <a:solidFill>
                <a:schemeClr val="accent1">
                  <a:lumMod val="50000"/>
                </a:schemeClr>
              </a:solidFill>
            </a:rPr>
            <a:t>та ін.</a:t>
          </a:r>
          <a:endParaRPr lang="ru-RU" sz="1200" i="0" dirty="0">
            <a:solidFill>
              <a:schemeClr val="accent1">
                <a:lumMod val="50000"/>
              </a:schemeClr>
            </a:solidFill>
          </a:endParaRPr>
        </a:p>
      </dgm:t>
    </dgm:pt>
    <dgm:pt modelId="{1BB6B41D-493F-4F1C-9EB1-78A04D9EB2A9}" type="parTrans" cxnId="{B022BD8D-1338-416A-80D1-A794F98604CE}">
      <dgm:prSet/>
      <dgm:spPr/>
      <dgm:t>
        <a:bodyPr/>
        <a:lstStyle/>
        <a:p>
          <a:endParaRPr lang="ru-RU"/>
        </a:p>
      </dgm:t>
    </dgm:pt>
    <dgm:pt modelId="{04FA3AC1-2734-4E7B-B622-5C4B3A0797DE}" type="sibTrans" cxnId="{B022BD8D-1338-416A-80D1-A794F98604CE}">
      <dgm:prSet/>
      <dgm:spPr/>
      <dgm:t>
        <a:bodyPr/>
        <a:lstStyle/>
        <a:p>
          <a:endParaRPr lang="ru-RU"/>
        </a:p>
      </dgm:t>
    </dgm:pt>
    <dgm:pt modelId="{D78212C5-A855-4A27-B24A-7002745D5FE8}">
      <dgm:prSet/>
      <dgm:spPr/>
      <dgm:t>
        <a:bodyPr/>
        <a:lstStyle/>
        <a:p>
          <a:r>
            <a:rPr lang="uk-UA" dirty="0" smtClean="0"/>
            <a:t>2</a:t>
          </a:r>
          <a:endParaRPr lang="ru-RU" dirty="0"/>
        </a:p>
      </dgm:t>
    </dgm:pt>
    <dgm:pt modelId="{9F0398F4-27B7-4769-BB1A-DD03B4198AF9}" type="parTrans" cxnId="{9A2011BE-49C1-483A-B196-2B2B385EDE4C}">
      <dgm:prSet/>
      <dgm:spPr/>
      <dgm:t>
        <a:bodyPr/>
        <a:lstStyle/>
        <a:p>
          <a:endParaRPr lang="ru-RU"/>
        </a:p>
      </dgm:t>
    </dgm:pt>
    <dgm:pt modelId="{BA063460-AAC0-475E-8B3F-DA8ABD341337}" type="sibTrans" cxnId="{9A2011BE-49C1-483A-B196-2B2B385EDE4C}">
      <dgm:prSet/>
      <dgm:spPr/>
      <dgm:t>
        <a:bodyPr/>
        <a:lstStyle/>
        <a:p>
          <a:endParaRPr lang="ru-RU"/>
        </a:p>
      </dgm:t>
    </dgm:pt>
    <dgm:pt modelId="{3FF0F97E-C1D7-4DF5-BB91-8B1048161F30}">
      <dgm:prSet/>
      <dgm:spPr/>
      <dgm:t>
        <a:bodyPr/>
        <a:lstStyle/>
        <a:p>
          <a:r>
            <a:rPr lang="uk-UA" dirty="0" smtClean="0"/>
            <a:t>3</a:t>
          </a:r>
          <a:endParaRPr lang="ru-RU" dirty="0"/>
        </a:p>
      </dgm:t>
    </dgm:pt>
    <dgm:pt modelId="{5C3AB9CE-F449-4809-A0A5-CEF32614D4B2}" type="parTrans" cxnId="{E8FD770A-425E-43C7-95CC-F0BF87A7A39B}">
      <dgm:prSet/>
      <dgm:spPr/>
      <dgm:t>
        <a:bodyPr/>
        <a:lstStyle/>
        <a:p>
          <a:endParaRPr lang="ru-RU"/>
        </a:p>
      </dgm:t>
    </dgm:pt>
    <dgm:pt modelId="{8FCAE3CD-701F-4EDF-84DA-76F73D75DA3E}" type="sibTrans" cxnId="{E8FD770A-425E-43C7-95CC-F0BF87A7A39B}">
      <dgm:prSet/>
      <dgm:spPr/>
      <dgm:t>
        <a:bodyPr/>
        <a:lstStyle/>
        <a:p>
          <a:endParaRPr lang="ru-RU"/>
        </a:p>
      </dgm:t>
    </dgm:pt>
    <dgm:pt modelId="{420143DC-44A5-496C-B289-EF6011F287C0}">
      <dgm:prSet/>
      <dgm:spPr/>
      <dgm:t>
        <a:bodyPr/>
        <a:lstStyle/>
        <a:p>
          <a:r>
            <a:rPr lang="uk-UA" dirty="0" smtClean="0"/>
            <a:t>4</a:t>
          </a:r>
          <a:endParaRPr lang="ru-RU" dirty="0"/>
        </a:p>
      </dgm:t>
    </dgm:pt>
    <dgm:pt modelId="{A1291449-5E45-4AA5-B70D-CB07296CE1A0}" type="parTrans" cxnId="{0BC7ABCE-A1DF-424F-801F-3FFB994EB7F2}">
      <dgm:prSet/>
      <dgm:spPr/>
      <dgm:t>
        <a:bodyPr/>
        <a:lstStyle/>
        <a:p>
          <a:endParaRPr lang="ru-RU"/>
        </a:p>
      </dgm:t>
    </dgm:pt>
    <dgm:pt modelId="{FEFA71D5-5FD1-4DCB-9602-649198BE512B}" type="sibTrans" cxnId="{0BC7ABCE-A1DF-424F-801F-3FFB994EB7F2}">
      <dgm:prSet/>
      <dgm:spPr/>
      <dgm:t>
        <a:bodyPr/>
        <a:lstStyle/>
        <a:p>
          <a:endParaRPr lang="ru-RU"/>
        </a:p>
      </dgm:t>
    </dgm:pt>
    <dgm:pt modelId="{951DFF63-FAC9-4D72-8E19-7060AB74F056}">
      <dgm:prSet/>
      <dgm:spPr/>
      <dgm:t>
        <a:bodyPr/>
        <a:lstStyle/>
        <a:p>
          <a:r>
            <a:rPr lang="uk-UA" dirty="0" smtClean="0"/>
            <a:t>5</a:t>
          </a:r>
          <a:endParaRPr lang="ru-RU" dirty="0"/>
        </a:p>
      </dgm:t>
    </dgm:pt>
    <dgm:pt modelId="{D5CE709C-195B-47FD-9FE5-FD24B17A6D15}" type="parTrans" cxnId="{EBEC2C22-0EEB-47A5-A388-94A26A589F1F}">
      <dgm:prSet/>
      <dgm:spPr/>
      <dgm:t>
        <a:bodyPr/>
        <a:lstStyle/>
        <a:p>
          <a:endParaRPr lang="ru-RU"/>
        </a:p>
      </dgm:t>
    </dgm:pt>
    <dgm:pt modelId="{67379331-7976-467E-A867-8376223E6FFE}" type="sibTrans" cxnId="{EBEC2C22-0EEB-47A5-A388-94A26A589F1F}">
      <dgm:prSet/>
      <dgm:spPr/>
      <dgm:t>
        <a:bodyPr/>
        <a:lstStyle/>
        <a:p>
          <a:endParaRPr lang="ru-RU"/>
        </a:p>
      </dgm:t>
    </dgm:pt>
    <dgm:pt modelId="{AA1B4B2F-5272-45F1-882F-8FEA5F252653}">
      <dgm:prSet custT="1"/>
      <dgm:spPr/>
      <dgm:t>
        <a:bodyPr/>
        <a:lstStyle/>
        <a:p>
          <a:pPr algn="just"/>
          <a:r>
            <a:rPr lang="uk-UA" sz="1200" dirty="0" smtClean="0">
              <a:solidFill>
                <a:schemeClr val="accent1">
                  <a:lumMod val="50000"/>
                </a:schemeClr>
              </a:solidFill>
              <a:latin typeface="+mn-lt"/>
              <a:cs typeface="Times New Roman" pitchFamily="18" charset="0"/>
            </a:rPr>
            <a:t>Установи НАН України: Ін-т економіки та прогнозування, Ін-т економіки природокористування і сталого розвитку, Ін-т економіки промисловості, Ін-т економіко-правових досліджень, Ін-т соціології, Ін-т політичних і </a:t>
          </a:r>
          <a:r>
            <a:rPr lang="uk-UA" sz="1200" dirty="0" err="1" smtClean="0">
              <a:solidFill>
                <a:schemeClr val="accent1">
                  <a:lumMod val="50000"/>
                </a:schemeClr>
              </a:solidFill>
              <a:latin typeface="+mn-lt"/>
              <a:cs typeface="Times New Roman" pitchFamily="18" charset="0"/>
            </a:rPr>
            <a:t>етнонаціональних</a:t>
          </a:r>
          <a:r>
            <a:rPr lang="uk-UA" sz="1200" dirty="0" smtClean="0">
              <a:solidFill>
                <a:schemeClr val="accent1">
                  <a:lumMod val="50000"/>
                </a:schemeClr>
              </a:solidFill>
              <a:latin typeface="+mn-lt"/>
              <a:cs typeface="Times New Roman" pitchFamily="18" charset="0"/>
            </a:rPr>
            <a:t> досліджень ім. І.Кураса, Ін-т регіональних досліджень ім. М.І.Долішнього, Ін-т проблем реєстрації інформації</a:t>
          </a:r>
          <a:endParaRPr lang="ru-RU" sz="1200" dirty="0">
            <a:solidFill>
              <a:schemeClr val="accent1">
                <a:lumMod val="50000"/>
              </a:schemeClr>
            </a:solidFill>
            <a:latin typeface="+mn-lt"/>
          </a:endParaRPr>
        </a:p>
      </dgm:t>
    </dgm:pt>
    <dgm:pt modelId="{64B8CA62-0C35-41B0-A38E-CAF0416EBBD2}" type="parTrans" cxnId="{56C0975B-1008-4D54-B9FF-B2E3EDB4CBFE}">
      <dgm:prSet/>
      <dgm:spPr/>
      <dgm:t>
        <a:bodyPr/>
        <a:lstStyle/>
        <a:p>
          <a:endParaRPr lang="ru-RU"/>
        </a:p>
      </dgm:t>
    </dgm:pt>
    <dgm:pt modelId="{F798C02F-25D0-47E5-9120-F7C7B5F72478}" type="sibTrans" cxnId="{56C0975B-1008-4D54-B9FF-B2E3EDB4CBFE}">
      <dgm:prSet/>
      <dgm:spPr/>
      <dgm:t>
        <a:bodyPr/>
        <a:lstStyle/>
        <a:p>
          <a:endParaRPr lang="ru-RU"/>
        </a:p>
      </dgm:t>
    </dgm:pt>
    <dgm:pt modelId="{708448B8-4904-418F-8843-F0DAF4CC25CE}">
      <dgm:prSet custT="1"/>
      <dgm:spPr/>
      <dgm:t>
        <a:bodyPr/>
        <a:lstStyle/>
        <a:p>
          <a:pPr algn="just"/>
          <a:r>
            <a:rPr lang="uk-UA" sz="1000" dirty="0" smtClean="0">
              <a:solidFill>
                <a:schemeClr val="accent1">
                  <a:lumMod val="50000"/>
                </a:schemeClr>
              </a:solidFill>
            </a:rPr>
            <a:t>НІСД, НАДУ, Ін-т підготовки кадрів ДСЗ, Державний ін-т сімейної та молодіжної політики </a:t>
          </a:r>
          <a:r>
            <a:rPr lang="uk-UA" sz="1000" dirty="0" err="1" smtClean="0">
              <a:solidFill>
                <a:schemeClr val="accent1">
                  <a:lumMod val="50000"/>
                </a:schemeClr>
              </a:solidFill>
            </a:rPr>
            <a:t>Мінмолодьспорт</a:t>
          </a:r>
          <a:r>
            <a:rPr lang="uk-UA" sz="1000" dirty="0" smtClean="0">
              <a:solidFill>
                <a:schemeClr val="accent1">
                  <a:lumMod val="50000"/>
                </a:schemeClr>
              </a:solidFill>
            </a:rPr>
            <a:t>, Український ін-т національної пам’яті, Національний музей «Меморіал жертв Голодомору», </a:t>
          </a:r>
          <a:r>
            <a:rPr lang="en-US" sz="1000" i="1" dirty="0" smtClean="0">
              <a:solidFill>
                <a:schemeClr val="accent1">
                  <a:lumMod val="50000"/>
                </a:schemeClr>
              </a:solidFill>
            </a:rPr>
            <a:t>KSE</a:t>
          </a:r>
          <a:r>
            <a:rPr lang="uk-UA" sz="1000" dirty="0" smtClean="0">
              <a:solidFill>
                <a:schemeClr val="accent1">
                  <a:lumMod val="50000"/>
                </a:schemeClr>
              </a:solidFill>
            </a:rPr>
            <a:t>, Національна академія внутрішніх справ, Національна медична академія післядипломної освіти імені П.Л. </a:t>
          </a:r>
          <a:r>
            <a:rPr lang="uk-UA" sz="1000" dirty="0" err="1" smtClean="0">
              <a:solidFill>
                <a:schemeClr val="accent1">
                  <a:lumMod val="50000"/>
                </a:schemeClr>
              </a:solidFill>
            </a:rPr>
            <a:t>Шупика</a:t>
          </a:r>
          <a:r>
            <a:rPr lang="uk-UA" sz="1000" dirty="0" smtClean="0">
              <a:solidFill>
                <a:schemeClr val="accent1">
                  <a:lumMod val="50000"/>
                </a:schemeClr>
              </a:solidFill>
            </a:rPr>
            <a:t>, НДІ праці і зайнятості населення </a:t>
          </a:r>
          <a:r>
            <a:rPr lang="uk-UA" sz="1000" dirty="0" err="1" smtClean="0">
              <a:solidFill>
                <a:schemeClr val="accent1">
                  <a:lumMod val="50000"/>
                </a:schemeClr>
              </a:solidFill>
            </a:rPr>
            <a:t>Мінсоцполітики</a:t>
          </a:r>
          <a:r>
            <a:rPr lang="uk-UA" sz="1000" dirty="0" smtClean="0">
              <a:solidFill>
                <a:schemeClr val="accent1">
                  <a:lumMod val="50000"/>
                </a:schemeClr>
              </a:solidFill>
            </a:rPr>
            <a:t>, НТК </a:t>
          </a:r>
          <a:r>
            <a:rPr lang="uk-UA" sz="1000" dirty="0" err="1" smtClean="0">
              <a:solidFill>
                <a:schemeClr val="accent1">
                  <a:lumMod val="50000"/>
                </a:schemeClr>
              </a:solidFill>
            </a:rPr>
            <a:t>Держстату</a:t>
          </a:r>
          <a:r>
            <a:rPr lang="uk-UA" sz="1000" dirty="0" smtClean="0">
              <a:solidFill>
                <a:schemeClr val="accent1">
                  <a:lumMod val="50000"/>
                </a:schemeClr>
              </a:solidFill>
            </a:rPr>
            <a:t>, Український ін-т соціальних досліджень імені О. Яременка, Центр Разумкова, Центр медичної статистики МОЗ та ін.</a:t>
          </a:r>
          <a:endParaRPr lang="ru-RU" sz="1000" dirty="0">
            <a:solidFill>
              <a:schemeClr val="accent1">
                <a:lumMod val="50000"/>
              </a:schemeClr>
            </a:solidFill>
          </a:endParaRPr>
        </a:p>
      </dgm:t>
    </dgm:pt>
    <dgm:pt modelId="{6C7E38AE-4D39-40A0-A882-2FB6D3C112AE}" type="parTrans" cxnId="{F3171274-AAF4-4F5B-87C8-BA9C5351E5CC}">
      <dgm:prSet/>
      <dgm:spPr/>
      <dgm:t>
        <a:bodyPr/>
        <a:lstStyle/>
        <a:p>
          <a:endParaRPr lang="ru-RU"/>
        </a:p>
      </dgm:t>
    </dgm:pt>
    <dgm:pt modelId="{E2410DE4-C757-4696-A469-89F2CA74F8C2}" type="sibTrans" cxnId="{F3171274-AAF4-4F5B-87C8-BA9C5351E5CC}">
      <dgm:prSet/>
      <dgm:spPr/>
      <dgm:t>
        <a:bodyPr/>
        <a:lstStyle/>
        <a:p>
          <a:endParaRPr lang="ru-RU"/>
        </a:p>
      </dgm:t>
    </dgm:pt>
    <dgm:pt modelId="{A9AF3F9F-6227-46CE-B3FA-02A9839A6F85}">
      <dgm:prSet custT="1"/>
      <dgm:spPr/>
      <dgm:t>
        <a:bodyPr/>
        <a:lstStyle/>
        <a:p>
          <a:pPr algn="just"/>
          <a:r>
            <a:rPr lang="uk-UA" sz="1000" dirty="0" smtClean="0">
              <a:solidFill>
                <a:schemeClr val="accent1">
                  <a:lumMod val="50000"/>
                </a:schemeClr>
              </a:solidFill>
            </a:rPr>
            <a:t>Ін-т демографічних досліджень Макса Планка (Німеччина), Міжнародний ін-т Прикладного системного аналізу (</a:t>
          </a:r>
          <a:r>
            <a:rPr lang="uk-UA" sz="1000" i="1" dirty="0" smtClean="0">
              <a:solidFill>
                <a:schemeClr val="accent1">
                  <a:lumMod val="50000"/>
                </a:schemeClr>
              </a:solidFill>
            </a:rPr>
            <a:t>ІІАSА</a:t>
          </a:r>
          <a:r>
            <a:rPr lang="uk-UA" sz="1000" dirty="0" smtClean="0">
              <a:solidFill>
                <a:schemeClr val="accent1">
                  <a:lumMod val="50000"/>
                </a:schemeClr>
              </a:solidFill>
            </a:rPr>
            <a:t>) (Австрія), Національний ін-т демографічних досліджень (Франція), Ін-т </a:t>
          </a:r>
          <a:r>
            <a:rPr lang="uk-UA" sz="1000" dirty="0" err="1" smtClean="0">
              <a:solidFill>
                <a:schemeClr val="accent1">
                  <a:lumMod val="50000"/>
                </a:schemeClr>
              </a:solidFill>
            </a:rPr>
            <a:t>Кеннана</a:t>
          </a:r>
          <a:r>
            <a:rPr lang="uk-UA" sz="1000" dirty="0" smtClean="0">
              <a:solidFill>
                <a:schemeClr val="accent1">
                  <a:lumMod val="50000"/>
                </a:schemeClr>
              </a:solidFill>
            </a:rPr>
            <a:t>, Центр демографії та екології людини Ін-ту народногосподарського прогнозування РАН РФ</a:t>
          </a:r>
          <a:r>
            <a:rPr lang="ru-RU" sz="1000" dirty="0" smtClean="0">
              <a:solidFill>
                <a:schemeClr val="accent1">
                  <a:lumMod val="50000"/>
                </a:schemeClr>
              </a:solidFill>
            </a:rPr>
            <a:t>, </a:t>
          </a:r>
          <a:r>
            <a:rPr lang="uk-UA" sz="1000" dirty="0" smtClean="0">
              <a:solidFill>
                <a:schemeClr val="accent1">
                  <a:lumMod val="50000"/>
                </a:schemeClr>
              </a:solidFill>
            </a:rPr>
            <a:t>Ін-т демографії нац. </a:t>
          </a:r>
          <a:r>
            <a:rPr lang="uk-UA" sz="1000" dirty="0" err="1" smtClean="0">
              <a:solidFill>
                <a:schemeClr val="accent1">
                  <a:lumMod val="50000"/>
                </a:schemeClr>
              </a:solidFill>
            </a:rPr>
            <a:t>ун-ту</a:t>
          </a:r>
          <a:r>
            <a:rPr lang="uk-UA" sz="1000" dirty="0" smtClean="0">
              <a:solidFill>
                <a:schemeClr val="accent1">
                  <a:lumMod val="50000"/>
                </a:schemeClr>
              </a:solidFill>
            </a:rPr>
            <a:t> «Вища школа економіки» РФ, НДЕІ Мінекономіки Республіки Білорусь, Ін-т економіки НАН Білорусі, Ін-т європейської інтеграції і політичних наук Академії наук Молдови, Ін-т економіки НАН Азербайджану та ін.</a:t>
          </a:r>
          <a:endParaRPr lang="ru-RU" sz="1000" dirty="0">
            <a:solidFill>
              <a:schemeClr val="accent1">
                <a:lumMod val="50000"/>
              </a:schemeClr>
            </a:solidFill>
          </a:endParaRPr>
        </a:p>
      </dgm:t>
    </dgm:pt>
    <dgm:pt modelId="{A9ED56F0-8B42-4F1F-9F88-6FA3DFB8F882}" type="parTrans" cxnId="{62F73269-9A38-4128-BBD3-564047200F97}">
      <dgm:prSet/>
      <dgm:spPr/>
      <dgm:t>
        <a:bodyPr/>
        <a:lstStyle/>
        <a:p>
          <a:endParaRPr lang="ru-RU"/>
        </a:p>
      </dgm:t>
    </dgm:pt>
    <dgm:pt modelId="{BE56AE15-BCBE-41FF-8779-C01F01162C62}" type="sibTrans" cxnId="{62F73269-9A38-4128-BBD3-564047200F97}">
      <dgm:prSet/>
      <dgm:spPr/>
      <dgm:t>
        <a:bodyPr/>
        <a:lstStyle/>
        <a:p>
          <a:endParaRPr lang="ru-RU"/>
        </a:p>
      </dgm:t>
    </dgm:pt>
    <dgm:pt modelId="{804DA640-7B85-4943-AF0B-31A279623EF1}">
      <dgm:prSet custT="1"/>
      <dgm:spPr/>
      <dgm:t>
        <a:bodyPr/>
        <a:lstStyle/>
        <a:p>
          <a:pPr algn="just"/>
          <a:r>
            <a:rPr lang="uk-UA" sz="1200" dirty="0" smtClean="0">
              <a:solidFill>
                <a:schemeClr val="accent1">
                  <a:lumMod val="50000"/>
                </a:schemeClr>
              </a:solidFill>
            </a:rPr>
            <a:t>ФПУ, Всеукраїнська асоціація роботодавців, УСПП, ФРУ, Рада конкурентоспроможності України, БО «Інститут стратегічних оцінок» при Президентському фонді Леоніда Кучми «Україна», Аналітично-дорадчий центр Блакитної стрічки ПРООН, Міжнародний центр перспективних досліджень, УФСІ, Фонд ефективного управління, ГС «</a:t>
          </a:r>
          <a:r>
            <a:rPr lang="uk-UA" sz="1200" i="1" dirty="0" smtClean="0">
              <a:solidFill>
                <a:schemeClr val="accent1">
                  <a:lumMod val="50000"/>
                </a:schemeClr>
              </a:solidFill>
            </a:rPr>
            <a:t>STEM</a:t>
          </a:r>
          <a:r>
            <a:rPr lang="uk-UA" sz="1200" dirty="0" smtClean="0">
              <a:solidFill>
                <a:schemeClr val="accent1">
                  <a:lumMod val="50000"/>
                </a:schemeClr>
              </a:solidFill>
            </a:rPr>
            <a:t>–КОАЛІЦІЯ», проект «Школа Політичних Лідерів», Український центр соціальних досліджень та ін. </a:t>
          </a:r>
          <a:endParaRPr lang="ru-RU" sz="1200" dirty="0">
            <a:solidFill>
              <a:schemeClr val="accent1">
                <a:lumMod val="50000"/>
              </a:schemeClr>
            </a:solidFill>
          </a:endParaRPr>
        </a:p>
      </dgm:t>
    </dgm:pt>
    <dgm:pt modelId="{8777A572-0E30-423D-9BD6-D57670C03E02}" type="parTrans" cxnId="{04E0DC9F-2284-412A-8EAE-E21F28627D79}">
      <dgm:prSet/>
      <dgm:spPr/>
      <dgm:t>
        <a:bodyPr/>
        <a:lstStyle/>
        <a:p>
          <a:endParaRPr lang="ru-RU"/>
        </a:p>
      </dgm:t>
    </dgm:pt>
    <dgm:pt modelId="{7F2BE252-3C94-4B29-8D89-95E9CF04CFA2}" type="sibTrans" cxnId="{04E0DC9F-2284-412A-8EAE-E21F28627D79}">
      <dgm:prSet/>
      <dgm:spPr/>
      <dgm:t>
        <a:bodyPr/>
        <a:lstStyle/>
        <a:p>
          <a:endParaRPr lang="ru-RU"/>
        </a:p>
      </dgm:t>
    </dgm:pt>
    <dgm:pt modelId="{46E31ADF-4B42-4BC4-B1C6-7046EAE21E9B}">
      <dgm:prSet custT="1"/>
      <dgm:spPr/>
      <dgm:t>
        <a:bodyPr/>
        <a:lstStyle/>
        <a:p>
          <a:pPr algn="just"/>
          <a:r>
            <a:rPr lang="uk-UA" sz="1200" dirty="0" smtClean="0">
              <a:solidFill>
                <a:schemeClr val="accent1">
                  <a:lumMod val="50000"/>
                </a:schemeClr>
              </a:solidFill>
            </a:rPr>
            <a:t>Понад 20 вітчизняних та закордонних закладів вищої освіти, у тому числі: Стокгольмський ун-т (Швеція), Центр міграційної політики Ін-ту Європейського університету (Італія), Варшавський ун-т ім. М.Складовської-Кюрі (Польща), Варшавська вища економічна школа (Польща), Карлов Університет (Чехія), Університет </a:t>
          </a:r>
          <a:r>
            <a:rPr lang="uk-UA" sz="1200" dirty="0" err="1" smtClean="0">
              <a:solidFill>
                <a:schemeClr val="accent1">
                  <a:lumMod val="50000"/>
                </a:schemeClr>
              </a:solidFill>
            </a:rPr>
            <a:t>Меріленд</a:t>
          </a:r>
          <a:r>
            <a:rPr lang="uk-UA" sz="1200" dirty="0" smtClean="0">
              <a:solidFill>
                <a:schemeClr val="accent1">
                  <a:lumMod val="50000"/>
                </a:schemeClr>
              </a:solidFill>
            </a:rPr>
            <a:t> (США), Представництво Київського проекту Інституту </a:t>
          </a:r>
          <a:r>
            <a:rPr lang="uk-UA" sz="1200" dirty="0" err="1" smtClean="0">
              <a:solidFill>
                <a:schemeClr val="accent1">
                  <a:lumMod val="50000"/>
                </a:schemeClr>
              </a:solidFill>
            </a:rPr>
            <a:t>Кеннана</a:t>
          </a:r>
          <a:r>
            <a:rPr lang="uk-UA" sz="1200" dirty="0" smtClean="0">
              <a:solidFill>
                <a:schemeClr val="accent1">
                  <a:lumMod val="50000"/>
                </a:schemeClr>
              </a:solidFill>
            </a:rPr>
            <a:t> та ін.</a:t>
          </a:r>
          <a:endParaRPr lang="ru-RU" sz="1200" dirty="0">
            <a:solidFill>
              <a:schemeClr val="accent1">
                <a:lumMod val="50000"/>
              </a:schemeClr>
            </a:solidFill>
          </a:endParaRPr>
        </a:p>
      </dgm:t>
    </dgm:pt>
    <dgm:pt modelId="{DF849A41-F893-4BDD-AC46-76600B49FEEA}" type="parTrans" cxnId="{4303D224-BEAC-402B-993D-68BCC0319437}">
      <dgm:prSet/>
      <dgm:spPr/>
      <dgm:t>
        <a:bodyPr/>
        <a:lstStyle/>
        <a:p>
          <a:endParaRPr lang="ru-RU"/>
        </a:p>
      </dgm:t>
    </dgm:pt>
    <dgm:pt modelId="{5FBB4ACF-D14D-486D-AE44-9F31F2013701}" type="sibTrans" cxnId="{4303D224-BEAC-402B-993D-68BCC0319437}">
      <dgm:prSet/>
      <dgm:spPr/>
      <dgm:t>
        <a:bodyPr/>
        <a:lstStyle/>
        <a:p>
          <a:endParaRPr lang="ru-RU"/>
        </a:p>
      </dgm:t>
    </dgm:pt>
    <dgm:pt modelId="{B3A523F7-A85B-4EAA-BFDE-72CCACBF6173}" type="pres">
      <dgm:prSet presAssocID="{331BCA0D-E8CA-4A49-B245-C41A7D927CDF}" presName="linearFlow" presStyleCnt="0">
        <dgm:presLayoutVars>
          <dgm:dir/>
          <dgm:animLvl val="lvl"/>
          <dgm:resizeHandles val="exact"/>
        </dgm:presLayoutVars>
      </dgm:prSet>
      <dgm:spPr/>
      <dgm:t>
        <a:bodyPr/>
        <a:lstStyle/>
        <a:p>
          <a:endParaRPr lang="ru-RU"/>
        </a:p>
      </dgm:t>
    </dgm:pt>
    <dgm:pt modelId="{5C2F0BAC-4E77-42C5-95DA-458A45B2E9A4}" type="pres">
      <dgm:prSet presAssocID="{914E4BBE-529C-4D4E-AB96-CA03FF259B15}" presName="composite" presStyleCnt="0"/>
      <dgm:spPr/>
    </dgm:pt>
    <dgm:pt modelId="{1B009831-46CD-4144-B5DC-D2EE841CF382}" type="pres">
      <dgm:prSet presAssocID="{914E4BBE-529C-4D4E-AB96-CA03FF259B15}" presName="parentText" presStyleLbl="alignNode1" presStyleIdx="0" presStyleCnt="7">
        <dgm:presLayoutVars>
          <dgm:chMax val="1"/>
          <dgm:bulletEnabled val="1"/>
        </dgm:presLayoutVars>
      </dgm:prSet>
      <dgm:spPr/>
      <dgm:t>
        <a:bodyPr/>
        <a:lstStyle/>
        <a:p>
          <a:endParaRPr lang="ru-RU"/>
        </a:p>
      </dgm:t>
    </dgm:pt>
    <dgm:pt modelId="{BEA45DFF-4EF5-467C-9891-BF69A9728AAE}" type="pres">
      <dgm:prSet presAssocID="{914E4BBE-529C-4D4E-AB96-CA03FF259B15}" presName="descendantText" presStyleLbl="alignAcc1" presStyleIdx="0" presStyleCnt="7" custScaleY="100000">
        <dgm:presLayoutVars>
          <dgm:bulletEnabled val="1"/>
        </dgm:presLayoutVars>
      </dgm:prSet>
      <dgm:spPr/>
      <dgm:t>
        <a:bodyPr/>
        <a:lstStyle/>
        <a:p>
          <a:endParaRPr lang="ru-RU"/>
        </a:p>
      </dgm:t>
    </dgm:pt>
    <dgm:pt modelId="{DA6C8B8C-A11E-4963-AD38-E99FFBEBAD38}" type="pres">
      <dgm:prSet presAssocID="{B7FE4DAA-90AB-47CA-B41F-EBBF3666646A}" presName="sp" presStyleCnt="0"/>
      <dgm:spPr/>
    </dgm:pt>
    <dgm:pt modelId="{B3C8C311-3551-453C-BA92-C4398EF3CE6D}" type="pres">
      <dgm:prSet presAssocID="{D78212C5-A855-4A27-B24A-7002745D5FE8}" presName="composite" presStyleCnt="0"/>
      <dgm:spPr/>
    </dgm:pt>
    <dgm:pt modelId="{C8006608-971C-48FA-9AB0-943FD0B94D66}" type="pres">
      <dgm:prSet presAssocID="{D78212C5-A855-4A27-B24A-7002745D5FE8}" presName="parentText" presStyleLbl="alignNode1" presStyleIdx="1" presStyleCnt="7" custLinFactNeighborX="0" custLinFactNeighborY="-13950">
        <dgm:presLayoutVars>
          <dgm:chMax val="1"/>
          <dgm:bulletEnabled val="1"/>
        </dgm:presLayoutVars>
      </dgm:prSet>
      <dgm:spPr/>
      <dgm:t>
        <a:bodyPr/>
        <a:lstStyle/>
        <a:p>
          <a:endParaRPr lang="ru-RU"/>
        </a:p>
      </dgm:t>
    </dgm:pt>
    <dgm:pt modelId="{8419E0DB-DCE7-4029-BFC3-1CCCF0E74F37}" type="pres">
      <dgm:prSet presAssocID="{D78212C5-A855-4A27-B24A-7002745D5FE8}" presName="descendantText" presStyleLbl="alignAcc1" presStyleIdx="1" presStyleCnt="7" custLinFactNeighborX="-4" custLinFactNeighborY="-14571">
        <dgm:presLayoutVars>
          <dgm:bulletEnabled val="1"/>
        </dgm:presLayoutVars>
      </dgm:prSet>
      <dgm:spPr/>
      <dgm:t>
        <a:bodyPr/>
        <a:lstStyle/>
        <a:p>
          <a:endParaRPr lang="ru-RU"/>
        </a:p>
      </dgm:t>
    </dgm:pt>
    <dgm:pt modelId="{369D52C9-9B4F-4ADC-BDDA-30D2CB7C8172}" type="pres">
      <dgm:prSet presAssocID="{BA063460-AAC0-475E-8B3F-DA8ABD341337}" presName="sp" presStyleCnt="0"/>
      <dgm:spPr/>
    </dgm:pt>
    <dgm:pt modelId="{96D470C8-EB8E-4930-A83C-FBBAF854E1E2}" type="pres">
      <dgm:prSet presAssocID="{3FF0F97E-C1D7-4DF5-BB91-8B1048161F30}" presName="composite" presStyleCnt="0"/>
      <dgm:spPr/>
    </dgm:pt>
    <dgm:pt modelId="{018A3304-AD2D-43EA-A78F-EAA43CC3571C}" type="pres">
      <dgm:prSet presAssocID="{3FF0F97E-C1D7-4DF5-BB91-8B1048161F30}" presName="parentText" presStyleLbl="alignNode1" presStyleIdx="2" presStyleCnt="7" custLinFactNeighborX="0" custLinFactNeighborY="-39773">
        <dgm:presLayoutVars>
          <dgm:chMax val="1"/>
          <dgm:bulletEnabled val="1"/>
        </dgm:presLayoutVars>
      </dgm:prSet>
      <dgm:spPr/>
      <dgm:t>
        <a:bodyPr/>
        <a:lstStyle/>
        <a:p>
          <a:endParaRPr lang="ru-RU"/>
        </a:p>
      </dgm:t>
    </dgm:pt>
    <dgm:pt modelId="{A0E33B14-EC40-4167-B2EC-A233B3917984}" type="pres">
      <dgm:prSet presAssocID="{3FF0F97E-C1D7-4DF5-BB91-8B1048161F30}" presName="descendantText" presStyleLbl="alignAcc1" presStyleIdx="2" presStyleCnt="7" custScaleY="253120" custLinFactNeighborX="-4" custLinFactNeighborY="-30751">
        <dgm:presLayoutVars>
          <dgm:bulletEnabled val="1"/>
        </dgm:presLayoutVars>
      </dgm:prSet>
      <dgm:spPr/>
      <dgm:t>
        <a:bodyPr/>
        <a:lstStyle/>
        <a:p>
          <a:endParaRPr lang="ru-RU"/>
        </a:p>
      </dgm:t>
    </dgm:pt>
    <dgm:pt modelId="{6AFAD227-1BCB-4CA4-9409-9614D76D5648}" type="pres">
      <dgm:prSet presAssocID="{8FCAE3CD-701F-4EDF-84DA-76F73D75DA3E}" presName="sp" presStyleCnt="0"/>
      <dgm:spPr/>
    </dgm:pt>
    <dgm:pt modelId="{D8324FB0-57F1-41D1-8ECB-AE555A55CC04}" type="pres">
      <dgm:prSet presAssocID="{420143DC-44A5-496C-B289-EF6011F287C0}" presName="composite" presStyleCnt="0"/>
      <dgm:spPr/>
    </dgm:pt>
    <dgm:pt modelId="{ED0373FF-D819-4D4C-97DC-05E825BA18E8}" type="pres">
      <dgm:prSet presAssocID="{420143DC-44A5-496C-B289-EF6011F287C0}" presName="parentText" presStyleLbl="alignNode1" presStyleIdx="3" presStyleCnt="7" custLinFactNeighborX="0" custLinFactNeighborY="-14427">
        <dgm:presLayoutVars>
          <dgm:chMax val="1"/>
          <dgm:bulletEnabled val="1"/>
        </dgm:presLayoutVars>
      </dgm:prSet>
      <dgm:spPr/>
      <dgm:t>
        <a:bodyPr/>
        <a:lstStyle/>
        <a:p>
          <a:endParaRPr lang="ru-RU"/>
        </a:p>
      </dgm:t>
    </dgm:pt>
    <dgm:pt modelId="{2B15C542-D339-45F6-965C-5D1F9A241669}" type="pres">
      <dgm:prSet presAssocID="{420143DC-44A5-496C-B289-EF6011F287C0}" presName="descendantText" presStyleLbl="alignAcc1" presStyleIdx="3" presStyleCnt="7" custScaleY="159465" custLinFactNeighborX="-4" custLinFactNeighborY="7536">
        <dgm:presLayoutVars>
          <dgm:bulletEnabled val="1"/>
        </dgm:presLayoutVars>
      </dgm:prSet>
      <dgm:spPr/>
      <dgm:t>
        <a:bodyPr/>
        <a:lstStyle/>
        <a:p>
          <a:endParaRPr lang="ru-RU"/>
        </a:p>
      </dgm:t>
    </dgm:pt>
    <dgm:pt modelId="{2DB8E431-A0B1-4B56-90B3-65DAC845D83A}" type="pres">
      <dgm:prSet presAssocID="{FEFA71D5-5FD1-4DCB-9602-649198BE512B}" presName="sp" presStyleCnt="0"/>
      <dgm:spPr/>
    </dgm:pt>
    <dgm:pt modelId="{67847B21-EC53-4F0A-96FC-1BFC9CCA0B25}" type="pres">
      <dgm:prSet presAssocID="{951DFF63-FAC9-4D72-8E19-7060AB74F056}" presName="composite" presStyleCnt="0"/>
      <dgm:spPr/>
    </dgm:pt>
    <dgm:pt modelId="{96DBDC5C-2FDF-45D2-B96C-556F2A67C7D9}" type="pres">
      <dgm:prSet presAssocID="{951DFF63-FAC9-4D72-8E19-7060AB74F056}" presName="parentText" presStyleLbl="alignNode1" presStyleIdx="4" presStyleCnt="7" custLinFactNeighborX="0" custLinFactNeighborY="-1806">
        <dgm:presLayoutVars>
          <dgm:chMax val="1"/>
          <dgm:bulletEnabled val="1"/>
        </dgm:presLayoutVars>
      </dgm:prSet>
      <dgm:spPr/>
      <dgm:t>
        <a:bodyPr/>
        <a:lstStyle/>
        <a:p>
          <a:endParaRPr lang="ru-RU"/>
        </a:p>
      </dgm:t>
    </dgm:pt>
    <dgm:pt modelId="{70A8F1E6-D2A3-4F6C-A098-2BC7F93FC6E2}" type="pres">
      <dgm:prSet presAssocID="{951DFF63-FAC9-4D72-8E19-7060AB74F056}" presName="descendantText" presStyleLbl="alignAcc1" presStyleIdx="4" presStyleCnt="7" custScaleY="151797" custLinFactNeighborX="-4" custLinFactNeighborY="23120">
        <dgm:presLayoutVars>
          <dgm:bulletEnabled val="1"/>
        </dgm:presLayoutVars>
      </dgm:prSet>
      <dgm:spPr/>
      <dgm:t>
        <a:bodyPr/>
        <a:lstStyle/>
        <a:p>
          <a:endParaRPr lang="ru-RU"/>
        </a:p>
      </dgm:t>
    </dgm:pt>
    <dgm:pt modelId="{C3E812BD-E9B1-42B6-A438-0795A81DA20D}" type="pres">
      <dgm:prSet presAssocID="{67379331-7976-467E-A867-8376223E6FFE}" presName="sp" presStyleCnt="0"/>
      <dgm:spPr/>
    </dgm:pt>
    <dgm:pt modelId="{2D4CD347-DF02-4FEE-88F0-0AC6F9A441A7}" type="pres">
      <dgm:prSet presAssocID="{D71B1162-06FF-490A-805B-A431F52A7BFB}" presName="composite" presStyleCnt="0"/>
      <dgm:spPr/>
    </dgm:pt>
    <dgm:pt modelId="{55103147-CDF1-4521-9D89-75DF194E479D}" type="pres">
      <dgm:prSet presAssocID="{D71B1162-06FF-490A-805B-A431F52A7BFB}" presName="parentText" presStyleLbl="alignNode1" presStyleIdx="5" presStyleCnt="7" custLinFactNeighborX="0" custLinFactNeighborY="27650">
        <dgm:presLayoutVars>
          <dgm:chMax val="1"/>
          <dgm:bulletEnabled val="1"/>
        </dgm:presLayoutVars>
      </dgm:prSet>
      <dgm:spPr/>
      <dgm:t>
        <a:bodyPr/>
        <a:lstStyle/>
        <a:p>
          <a:endParaRPr lang="ru-RU"/>
        </a:p>
      </dgm:t>
    </dgm:pt>
    <dgm:pt modelId="{EE6516FF-684C-43DE-BE49-B37C3C9A3207}" type="pres">
      <dgm:prSet presAssocID="{D71B1162-06FF-490A-805B-A431F52A7BFB}" presName="descendantText" presStyleLbl="alignAcc1" presStyleIdx="5" presStyleCnt="7" custLinFactNeighborX="-4" custLinFactNeighborY="42538">
        <dgm:presLayoutVars>
          <dgm:bulletEnabled val="1"/>
        </dgm:presLayoutVars>
      </dgm:prSet>
      <dgm:spPr/>
      <dgm:t>
        <a:bodyPr/>
        <a:lstStyle/>
        <a:p>
          <a:endParaRPr lang="ru-RU"/>
        </a:p>
      </dgm:t>
    </dgm:pt>
    <dgm:pt modelId="{7F3FB316-C24B-4B86-9001-443B7C46B432}" type="pres">
      <dgm:prSet presAssocID="{BA953E70-E44D-4D90-A5DF-1EF744720213}" presName="sp" presStyleCnt="0"/>
      <dgm:spPr/>
    </dgm:pt>
    <dgm:pt modelId="{34617EC7-14F0-4ED9-8738-57A1C54BE105}" type="pres">
      <dgm:prSet presAssocID="{150BBF4E-81CC-49FA-AC56-2738BB030FA9}" presName="composite" presStyleCnt="0"/>
      <dgm:spPr/>
    </dgm:pt>
    <dgm:pt modelId="{661FCDAC-2C2D-479A-AC40-83DEFA3488B8}" type="pres">
      <dgm:prSet presAssocID="{150BBF4E-81CC-49FA-AC56-2738BB030FA9}" presName="parentText" presStyleLbl="alignNode1" presStyleIdx="6" presStyleCnt="7" custLinFactNeighborX="0" custLinFactNeighborY="9016">
        <dgm:presLayoutVars>
          <dgm:chMax val="1"/>
          <dgm:bulletEnabled val="1"/>
        </dgm:presLayoutVars>
      </dgm:prSet>
      <dgm:spPr/>
      <dgm:t>
        <a:bodyPr/>
        <a:lstStyle/>
        <a:p>
          <a:endParaRPr lang="ru-RU"/>
        </a:p>
      </dgm:t>
    </dgm:pt>
    <dgm:pt modelId="{C7E3AE3B-F26F-4EE0-81CC-E2D1292A7B6E}" type="pres">
      <dgm:prSet presAssocID="{150BBF4E-81CC-49FA-AC56-2738BB030FA9}" presName="descendantText" presStyleLbl="alignAcc1" presStyleIdx="6" presStyleCnt="7" custScaleY="155724" custLinFactNeighborX="-4" custLinFactNeighborY="41732">
        <dgm:presLayoutVars>
          <dgm:bulletEnabled val="1"/>
        </dgm:presLayoutVars>
      </dgm:prSet>
      <dgm:spPr/>
      <dgm:t>
        <a:bodyPr/>
        <a:lstStyle/>
        <a:p>
          <a:endParaRPr lang="ru-RU"/>
        </a:p>
      </dgm:t>
    </dgm:pt>
  </dgm:ptLst>
  <dgm:cxnLst>
    <dgm:cxn modelId="{F3171274-AAF4-4F5B-87C8-BA9C5351E5CC}" srcId="{3FF0F97E-C1D7-4DF5-BB91-8B1048161F30}" destId="{708448B8-4904-418F-8843-F0DAF4CC25CE}" srcOrd="0" destOrd="0" parTransId="{6C7E38AE-4D39-40A0-A882-2FB6D3C112AE}" sibTransId="{E2410DE4-C757-4696-A469-89F2CA74F8C2}"/>
    <dgm:cxn modelId="{EBEC2C22-0EEB-47A5-A388-94A26A589F1F}" srcId="{331BCA0D-E8CA-4A49-B245-C41A7D927CDF}" destId="{951DFF63-FAC9-4D72-8E19-7060AB74F056}" srcOrd="4" destOrd="0" parTransId="{D5CE709C-195B-47FD-9FE5-FD24B17A6D15}" sibTransId="{67379331-7976-467E-A867-8376223E6FFE}"/>
    <dgm:cxn modelId="{D71C7ED3-2831-4F38-9438-889E18285E0A}" type="presOf" srcId="{A9AF3F9F-6227-46CE-B3FA-02A9839A6F85}" destId="{A0E33B14-EC40-4167-B2EC-A233B3917984}" srcOrd="0" destOrd="1" presId="urn:microsoft.com/office/officeart/2005/8/layout/chevron2"/>
    <dgm:cxn modelId="{56C0975B-1008-4D54-B9FF-B2E3EDB4CBFE}" srcId="{D78212C5-A855-4A27-B24A-7002745D5FE8}" destId="{AA1B4B2F-5272-45F1-882F-8FEA5F252653}" srcOrd="0" destOrd="0" parTransId="{64B8CA62-0C35-41B0-A38E-CAF0416EBBD2}" sibTransId="{F798C02F-25D0-47E5-9120-F7C7B5F72478}"/>
    <dgm:cxn modelId="{9A2011BE-49C1-483A-B196-2B2B385EDE4C}" srcId="{331BCA0D-E8CA-4A49-B245-C41A7D927CDF}" destId="{D78212C5-A855-4A27-B24A-7002745D5FE8}" srcOrd="1" destOrd="0" parTransId="{9F0398F4-27B7-4769-BB1A-DD03B4198AF9}" sibTransId="{BA063460-AAC0-475E-8B3F-DA8ABD341337}"/>
    <dgm:cxn modelId="{ED95BE56-48E3-48B5-AC34-AA7848B22C8D}" type="presOf" srcId="{46E31ADF-4B42-4BC4-B1C6-7046EAE21E9B}" destId="{70A8F1E6-D2A3-4F6C-A098-2BC7F93FC6E2}" srcOrd="0" destOrd="0" presId="urn:microsoft.com/office/officeart/2005/8/layout/chevron2"/>
    <dgm:cxn modelId="{1D5CE6A5-9551-4799-9CC9-5A204EE9D1FD}" srcId="{914E4BBE-529C-4D4E-AB96-CA03FF259B15}" destId="{C35185AE-4880-4946-B923-6A514AC1583F}" srcOrd="0" destOrd="0" parTransId="{1AEFE992-2A1B-49F5-8F77-A64CFC2A7FDD}" sibTransId="{B4401D23-63D2-4915-80AE-BDE7419AE525}"/>
    <dgm:cxn modelId="{04E0DC9F-2284-412A-8EAE-E21F28627D79}" srcId="{420143DC-44A5-496C-B289-EF6011F287C0}" destId="{804DA640-7B85-4943-AF0B-31A279623EF1}" srcOrd="0" destOrd="0" parTransId="{8777A572-0E30-423D-9BD6-D57670C03E02}" sibTransId="{7F2BE252-3C94-4B29-8D89-95E9CF04CFA2}"/>
    <dgm:cxn modelId="{62F73269-9A38-4128-BBD3-564047200F97}" srcId="{3FF0F97E-C1D7-4DF5-BB91-8B1048161F30}" destId="{A9AF3F9F-6227-46CE-B3FA-02A9839A6F85}" srcOrd="1" destOrd="0" parTransId="{A9ED56F0-8B42-4F1F-9F88-6FA3DFB8F882}" sibTransId="{BE56AE15-BCBE-41FF-8779-C01F01162C62}"/>
    <dgm:cxn modelId="{3FD83101-ABC5-4922-929D-EB92E90CEEDA}" type="presOf" srcId="{150BBF4E-81CC-49FA-AC56-2738BB030FA9}" destId="{661FCDAC-2C2D-479A-AC40-83DEFA3488B8}" srcOrd="0" destOrd="0" presId="urn:microsoft.com/office/officeart/2005/8/layout/chevron2"/>
    <dgm:cxn modelId="{014E3D16-9C47-4913-B9DB-9A1FE371D8E6}" type="presOf" srcId="{331BCA0D-E8CA-4A49-B245-C41A7D927CDF}" destId="{B3A523F7-A85B-4EAA-BFDE-72CCACBF6173}" srcOrd="0" destOrd="0" presId="urn:microsoft.com/office/officeart/2005/8/layout/chevron2"/>
    <dgm:cxn modelId="{0DE2AA58-53E2-49CE-A4EF-2B2869C2F408}" type="presOf" srcId="{420143DC-44A5-496C-B289-EF6011F287C0}" destId="{ED0373FF-D819-4D4C-97DC-05E825BA18E8}" srcOrd="0" destOrd="0" presId="urn:microsoft.com/office/officeart/2005/8/layout/chevron2"/>
    <dgm:cxn modelId="{983ED71D-5A92-4271-996B-2C92287959E8}" type="presOf" srcId="{708448B8-4904-418F-8843-F0DAF4CC25CE}" destId="{A0E33B14-EC40-4167-B2EC-A233B3917984}" srcOrd="0" destOrd="0" presId="urn:microsoft.com/office/officeart/2005/8/layout/chevron2"/>
    <dgm:cxn modelId="{E8FD770A-425E-43C7-95CC-F0BF87A7A39B}" srcId="{331BCA0D-E8CA-4A49-B245-C41A7D927CDF}" destId="{3FF0F97E-C1D7-4DF5-BB91-8B1048161F30}" srcOrd="2" destOrd="0" parTransId="{5C3AB9CE-F449-4809-A0A5-CEF32614D4B2}" sibTransId="{8FCAE3CD-701F-4EDF-84DA-76F73D75DA3E}"/>
    <dgm:cxn modelId="{385D34ED-B0AB-4F3B-90AC-61F6C47AA01C}" type="presOf" srcId="{804DA640-7B85-4943-AF0B-31A279623EF1}" destId="{2B15C542-D339-45F6-965C-5D1F9A241669}" srcOrd="0" destOrd="0" presId="urn:microsoft.com/office/officeart/2005/8/layout/chevron2"/>
    <dgm:cxn modelId="{98007187-3D37-4A43-BE42-B07F9F7CCAFB}" type="presOf" srcId="{914E4BBE-529C-4D4E-AB96-CA03FF259B15}" destId="{1B009831-46CD-4144-B5DC-D2EE841CF382}" srcOrd="0" destOrd="0" presId="urn:microsoft.com/office/officeart/2005/8/layout/chevron2"/>
    <dgm:cxn modelId="{649CCFCC-A22D-4CE9-ACF2-60F3F9127C9B}" type="presOf" srcId="{951DFF63-FAC9-4D72-8E19-7060AB74F056}" destId="{96DBDC5C-2FDF-45D2-B96C-556F2A67C7D9}" srcOrd="0" destOrd="0" presId="urn:microsoft.com/office/officeart/2005/8/layout/chevron2"/>
    <dgm:cxn modelId="{A027E06C-C748-4199-A5B3-CFBE98586D29}" type="presOf" srcId="{4F25C53C-2469-4C99-87A8-DAA3DD6AFE17}" destId="{EE6516FF-684C-43DE-BE49-B37C3C9A3207}" srcOrd="0" destOrd="0" presId="urn:microsoft.com/office/officeart/2005/8/layout/chevron2"/>
    <dgm:cxn modelId="{4303D224-BEAC-402B-993D-68BCC0319437}" srcId="{951DFF63-FAC9-4D72-8E19-7060AB74F056}" destId="{46E31ADF-4B42-4BC4-B1C6-7046EAE21E9B}" srcOrd="0" destOrd="0" parTransId="{DF849A41-F893-4BDD-AC46-76600B49FEEA}" sibTransId="{5FBB4ACF-D14D-486D-AE44-9F31F2013701}"/>
    <dgm:cxn modelId="{620A0A02-1DBD-40A5-86C9-5E1EC2CD1407}" srcId="{331BCA0D-E8CA-4A49-B245-C41A7D927CDF}" destId="{D71B1162-06FF-490A-805B-A431F52A7BFB}" srcOrd="5" destOrd="0" parTransId="{C64FD807-D9FB-4B8C-B9C7-75E454DC91B0}" sibTransId="{BA953E70-E44D-4D90-A5DF-1EF744720213}"/>
    <dgm:cxn modelId="{39AB3D85-0BC9-404C-A016-742D56FC7D2A}" type="presOf" srcId="{AA1B4B2F-5272-45F1-882F-8FEA5F252653}" destId="{8419E0DB-DCE7-4029-BFC3-1CCCF0E74F37}" srcOrd="0" destOrd="0" presId="urn:microsoft.com/office/officeart/2005/8/layout/chevron2"/>
    <dgm:cxn modelId="{80D4FD87-0081-438C-BCB0-D2C1F467BD4E}" srcId="{331BCA0D-E8CA-4A49-B245-C41A7D927CDF}" destId="{150BBF4E-81CC-49FA-AC56-2738BB030FA9}" srcOrd="6" destOrd="0" parTransId="{E0749B39-23DA-4056-BC0C-3448D8C0F9F4}" sibTransId="{58DAEDF7-3765-465C-B93D-3D238C80F036}"/>
    <dgm:cxn modelId="{EEA03AA6-FF61-4405-93D3-1636E3B014ED}" srcId="{D71B1162-06FF-490A-805B-A431F52A7BFB}" destId="{4F25C53C-2469-4C99-87A8-DAA3DD6AFE17}" srcOrd="0" destOrd="0" parTransId="{A0C6961F-4728-4778-B609-588B78AF8FCD}" sibTransId="{A16D7F81-26FB-4724-BC64-9E16919F73DF}"/>
    <dgm:cxn modelId="{B022BD8D-1338-416A-80D1-A794F98604CE}" srcId="{150BBF4E-81CC-49FA-AC56-2738BB030FA9}" destId="{1A60B802-1540-4516-B8FB-8E8B62035D38}" srcOrd="0" destOrd="0" parTransId="{1BB6B41D-493F-4F1C-9EB1-78A04D9EB2A9}" sibTransId="{04FA3AC1-2734-4E7B-B622-5C4B3A0797DE}"/>
    <dgm:cxn modelId="{35218D2A-425E-46D0-9C94-587BB859F66E}" type="presOf" srcId="{C35185AE-4880-4946-B923-6A514AC1583F}" destId="{BEA45DFF-4EF5-467C-9891-BF69A9728AAE}" srcOrd="0" destOrd="0" presId="urn:microsoft.com/office/officeart/2005/8/layout/chevron2"/>
    <dgm:cxn modelId="{E246D85E-2A0A-4465-B2D4-36A2851FDC6F}" type="presOf" srcId="{D71B1162-06FF-490A-805B-A431F52A7BFB}" destId="{55103147-CDF1-4521-9D89-75DF194E479D}" srcOrd="0" destOrd="0" presId="urn:microsoft.com/office/officeart/2005/8/layout/chevron2"/>
    <dgm:cxn modelId="{F2398623-C059-4AFE-9DA0-09B128448D70}" type="presOf" srcId="{3FF0F97E-C1D7-4DF5-BB91-8B1048161F30}" destId="{018A3304-AD2D-43EA-A78F-EAA43CC3571C}" srcOrd="0" destOrd="0" presId="urn:microsoft.com/office/officeart/2005/8/layout/chevron2"/>
    <dgm:cxn modelId="{120CBF88-3908-4F84-9857-7480613255EF}" srcId="{331BCA0D-E8CA-4A49-B245-C41A7D927CDF}" destId="{914E4BBE-529C-4D4E-AB96-CA03FF259B15}" srcOrd="0" destOrd="0" parTransId="{B82490F8-D7CD-44B6-B1D9-3016E2442D93}" sibTransId="{B7FE4DAA-90AB-47CA-B41F-EBBF3666646A}"/>
    <dgm:cxn modelId="{20FEEC4A-CF33-4D44-8CAD-0B256CFCB394}" type="presOf" srcId="{1A60B802-1540-4516-B8FB-8E8B62035D38}" destId="{C7E3AE3B-F26F-4EE0-81CC-E2D1292A7B6E}" srcOrd="0" destOrd="0" presId="urn:microsoft.com/office/officeart/2005/8/layout/chevron2"/>
    <dgm:cxn modelId="{0BC7ABCE-A1DF-424F-801F-3FFB994EB7F2}" srcId="{331BCA0D-E8CA-4A49-B245-C41A7D927CDF}" destId="{420143DC-44A5-496C-B289-EF6011F287C0}" srcOrd="3" destOrd="0" parTransId="{A1291449-5E45-4AA5-B70D-CB07296CE1A0}" sibTransId="{FEFA71D5-5FD1-4DCB-9602-649198BE512B}"/>
    <dgm:cxn modelId="{54DDE3F9-FBFB-45BF-A4BE-FC749D4200C8}" type="presOf" srcId="{D78212C5-A855-4A27-B24A-7002745D5FE8}" destId="{C8006608-971C-48FA-9AB0-943FD0B94D66}" srcOrd="0" destOrd="0" presId="urn:microsoft.com/office/officeart/2005/8/layout/chevron2"/>
    <dgm:cxn modelId="{5C4663ED-BC60-4EDB-B4FB-2BC188841CE3}" type="presParOf" srcId="{B3A523F7-A85B-4EAA-BFDE-72CCACBF6173}" destId="{5C2F0BAC-4E77-42C5-95DA-458A45B2E9A4}" srcOrd="0" destOrd="0" presId="urn:microsoft.com/office/officeart/2005/8/layout/chevron2"/>
    <dgm:cxn modelId="{57C8CD1C-4EFF-4270-9AA8-89EEB6CED12B}" type="presParOf" srcId="{5C2F0BAC-4E77-42C5-95DA-458A45B2E9A4}" destId="{1B009831-46CD-4144-B5DC-D2EE841CF382}" srcOrd="0" destOrd="0" presId="urn:microsoft.com/office/officeart/2005/8/layout/chevron2"/>
    <dgm:cxn modelId="{F1C1ED4D-9EB5-4822-A03D-25956808C267}" type="presParOf" srcId="{5C2F0BAC-4E77-42C5-95DA-458A45B2E9A4}" destId="{BEA45DFF-4EF5-467C-9891-BF69A9728AAE}" srcOrd="1" destOrd="0" presId="urn:microsoft.com/office/officeart/2005/8/layout/chevron2"/>
    <dgm:cxn modelId="{24C81B59-B8CF-49A4-AB9B-C6B7D9E21E51}" type="presParOf" srcId="{B3A523F7-A85B-4EAA-BFDE-72CCACBF6173}" destId="{DA6C8B8C-A11E-4963-AD38-E99FFBEBAD38}" srcOrd="1" destOrd="0" presId="urn:microsoft.com/office/officeart/2005/8/layout/chevron2"/>
    <dgm:cxn modelId="{25D3E0DC-86FD-452E-9559-9B1E4DECF416}" type="presParOf" srcId="{B3A523F7-A85B-4EAA-BFDE-72CCACBF6173}" destId="{B3C8C311-3551-453C-BA92-C4398EF3CE6D}" srcOrd="2" destOrd="0" presId="urn:microsoft.com/office/officeart/2005/8/layout/chevron2"/>
    <dgm:cxn modelId="{E16AD5E9-B4EE-4964-906C-71768F6A4C12}" type="presParOf" srcId="{B3C8C311-3551-453C-BA92-C4398EF3CE6D}" destId="{C8006608-971C-48FA-9AB0-943FD0B94D66}" srcOrd="0" destOrd="0" presId="urn:microsoft.com/office/officeart/2005/8/layout/chevron2"/>
    <dgm:cxn modelId="{09952C18-C700-4B32-B369-AE459A8B4B00}" type="presParOf" srcId="{B3C8C311-3551-453C-BA92-C4398EF3CE6D}" destId="{8419E0DB-DCE7-4029-BFC3-1CCCF0E74F37}" srcOrd="1" destOrd="0" presId="urn:microsoft.com/office/officeart/2005/8/layout/chevron2"/>
    <dgm:cxn modelId="{961AE1A9-C309-49C1-90BD-FFBD5ECB1045}" type="presParOf" srcId="{B3A523F7-A85B-4EAA-BFDE-72CCACBF6173}" destId="{369D52C9-9B4F-4ADC-BDDA-30D2CB7C8172}" srcOrd="3" destOrd="0" presId="urn:microsoft.com/office/officeart/2005/8/layout/chevron2"/>
    <dgm:cxn modelId="{ADE7093D-5F71-4BC2-8EA6-FCF259EB23A7}" type="presParOf" srcId="{B3A523F7-A85B-4EAA-BFDE-72CCACBF6173}" destId="{96D470C8-EB8E-4930-A83C-FBBAF854E1E2}" srcOrd="4" destOrd="0" presId="urn:microsoft.com/office/officeart/2005/8/layout/chevron2"/>
    <dgm:cxn modelId="{6A0A29A5-9780-4CCC-83F2-F9EB933FC625}" type="presParOf" srcId="{96D470C8-EB8E-4930-A83C-FBBAF854E1E2}" destId="{018A3304-AD2D-43EA-A78F-EAA43CC3571C}" srcOrd="0" destOrd="0" presId="urn:microsoft.com/office/officeart/2005/8/layout/chevron2"/>
    <dgm:cxn modelId="{D521BAB7-DCA2-481A-BA18-78A9539D40DC}" type="presParOf" srcId="{96D470C8-EB8E-4930-A83C-FBBAF854E1E2}" destId="{A0E33B14-EC40-4167-B2EC-A233B3917984}" srcOrd="1" destOrd="0" presId="urn:microsoft.com/office/officeart/2005/8/layout/chevron2"/>
    <dgm:cxn modelId="{FED41E9B-7868-4B55-A118-B4DF075A167D}" type="presParOf" srcId="{B3A523F7-A85B-4EAA-BFDE-72CCACBF6173}" destId="{6AFAD227-1BCB-4CA4-9409-9614D76D5648}" srcOrd="5" destOrd="0" presId="urn:microsoft.com/office/officeart/2005/8/layout/chevron2"/>
    <dgm:cxn modelId="{DD1EB54A-6036-45BF-9CE9-635CEC55BD5D}" type="presParOf" srcId="{B3A523F7-A85B-4EAA-BFDE-72CCACBF6173}" destId="{D8324FB0-57F1-41D1-8ECB-AE555A55CC04}" srcOrd="6" destOrd="0" presId="urn:microsoft.com/office/officeart/2005/8/layout/chevron2"/>
    <dgm:cxn modelId="{887F73F5-DF1C-49B6-B494-7D0044C09918}" type="presParOf" srcId="{D8324FB0-57F1-41D1-8ECB-AE555A55CC04}" destId="{ED0373FF-D819-4D4C-97DC-05E825BA18E8}" srcOrd="0" destOrd="0" presId="urn:microsoft.com/office/officeart/2005/8/layout/chevron2"/>
    <dgm:cxn modelId="{768CCBF3-FE9A-49F6-BBDE-4DFF29812123}" type="presParOf" srcId="{D8324FB0-57F1-41D1-8ECB-AE555A55CC04}" destId="{2B15C542-D339-45F6-965C-5D1F9A241669}" srcOrd="1" destOrd="0" presId="urn:microsoft.com/office/officeart/2005/8/layout/chevron2"/>
    <dgm:cxn modelId="{23A771C4-DE94-40B2-8506-2C42EDBE4776}" type="presParOf" srcId="{B3A523F7-A85B-4EAA-BFDE-72CCACBF6173}" destId="{2DB8E431-A0B1-4B56-90B3-65DAC845D83A}" srcOrd="7" destOrd="0" presId="urn:microsoft.com/office/officeart/2005/8/layout/chevron2"/>
    <dgm:cxn modelId="{EF08A53E-E3ED-42E5-BEE1-8D5ADF1EEBBF}" type="presParOf" srcId="{B3A523F7-A85B-4EAA-BFDE-72CCACBF6173}" destId="{67847B21-EC53-4F0A-96FC-1BFC9CCA0B25}" srcOrd="8" destOrd="0" presId="urn:microsoft.com/office/officeart/2005/8/layout/chevron2"/>
    <dgm:cxn modelId="{4412EBA4-8DEE-44C3-9B15-49CFD36D2EA6}" type="presParOf" srcId="{67847B21-EC53-4F0A-96FC-1BFC9CCA0B25}" destId="{96DBDC5C-2FDF-45D2-B96C-556F2A67C7D9}" srcOrd="0" destOrd="0" presId="urn:microsoft.com/office/officeart/2005/8/layout/chevron2"/>
    <dgm:cxn modelId="{D483102F-38C7-4780-AADF-CE299F98E964}" type="presParOf" srcId="{67847B21-EC53-4F0A-96FC-1BFC9CCA0B25}" destId="{70A8F1E6-D2A3-4F6C-A098-2BC7F93FC6E2}" srcOrd="1" destOrd="0" presId="urn:microsoft.com/office/officeart/2005/8/layout/chevron2"/>
    <dgm:cxn modelId="{CDFB1F1A-99E7-459D-AC7B-98BDB0CB33BA}" type="presParOf" srcId="{B3A523F7-A85B-4EAA-BFDE-72CCACBF6173}" destId="{C3E812BD-E9B1-42B6-A438-0795A81DA20D}" srcOrd="9" destOrd="0" presId="urn:microsoft.com/office/officeart/2005/8/layout/chevron2"/>
    <dgm:cxn modelId="{BB3E794B-4C6F-4298-8AEF-6621D56C24CE}" type="presParOf" srcId="{B3A523F7-A85B-4EAA-BFDE-72CCACBF6173}" destId="{2D4CD347-DF02-4FEE-88F0-0AC6F9A441A7}" srcOrd="10" destOrd="0" presId="urn:microsoft.com/office/officeart/2005/8/layout/chevron2"/>
    <dgm:cxn modelId="{6933E2CB-A056-4594-82CE-2818DAA39115}" type="presParOf" srcId="{2D4CD347-DF02-4FEE-88F0-0AC6F9A441A7}" destId="{55103147-CDF1-4521-9D89-75DF194E479D}" srcOrd="0" destOrd="0" presId="urn:microsoft.com/office/officeart/2005/8/layout/chevron2"/>
    <dgm:cxn modelId="{19BC7C18-BFD4-4D33-B47F-DC4D3D60204D}" type="presParOf" srcId="{2D4CD347-DF02-4FEE-88F0-0AC6F9A441A7}" destId="{EE6516FF-684C-43DE-BE49-B37C3C9A3207}" srcOrd="1" destOrd="0" presId="urn:microsoft.com/office/officeart/2005/8/layout/chevron2"/>
    <dgm:cxn modelId="{60D5C696-F448-48EB-83D2-54FDD974A5DF}" type="presParOf" srcId="{B3A523F7-A85B-4EAA-BFDE-72CCACBF6173}" destId="{7F3FB316-C24B-4B86-9001-443B7C46B432}" srcOrd="11" destOrd="0" presId="urn:microsoft.com/office/officeart/2005/8/layout/chevron2"/>
    <dgm:cxn modelId="{749BAEEF-648B-4480-8AC7-CB020A535CB7}" type="presParOf" srcId="{B3A523F7-A85B-4EAA-BFDE-72CCACBF6173}" destId="{34617EC7-14F0-4ED9-8738-57A1C54BE105}" srcOrd="12" destOrd="0" presId="urn:microsoft.com/office/officeart/2005/8/layout/chevron2"/>
    <dgm:cxn modelId="{F3C54754-2B47-484F-B57C-05DD4CE29E1A}" type="presParOf" srcId="{34617EC7-14F0-4ED9-8738-57A1C54BE105}" destId="{661FCDAC-2C2D-479A-AC40-83DEFA3488B8}" srcOrd="0" destOrd="0" presId="urn:microsoft.com/office/officeart/2005/8/layout/chevron2"/>
    <dgm:cxn modelId="{648B39CA-54D9-40C5-9F60-A1558C97DA69}" type="presParOf" srcId="{34617EC7-14F0-4ED9-8738-57A1C54BE105}" destId="{C7E3AE3B-F26F-4EE0-81CC-E2D1292A7B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C6C8D-80F1-4B01-B4D0-E465AAE1D0E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ABE2C653-E0B8-4D60-BBE2-E2476624B1A6}">
      <dgm:prSet phldrT="[Текст]" custT="1"/>
      <dgm:spPr/>
      <dgm:t>
        <a:bodyPr/>
        <a:lstStyle/>
        <a:p>
          <a:r>
            <a:rPr lang="uk-UA" sz="1800" dirty="0" smtClean="0"/>
            <a:t>Соціально-демографічні процеси: циклічність та диференціація</a:t>
          </a:r>
          <a:endParaRPr lang="ru-RU" sz="1800" dirty="0"/>
        </a:p>
      </dgm:t>
    </dgm:pt>
    <dgm:pt modelId="{F37E40C8-C3CE-4DBB-B7FA-4C701B11769A}" type="parTrans" cxnId="{7E2BE545-BE12-4A76-98A5-75A2794FCCA3}">
      <dgm:prSet/>
      <dgm:spPr/>
      <dgm:t>
        <a:bodyPr/>
        <a:lstStyle/>
        <a:p>
          <a:endParaRPr lang="ru-RU"/>
        </a:p>
      </dgm:t>
    </dgm:pt>
    <dgm:pt modelId="{417689EC-73D0-470D-A224-1CFFAC47536F}" type="sibTrans" cxnId="{7E2BE545-BE12-4A76-98A5-75A2794FCCA3}">
      <dgm:prSet/>
      <dgm:spPr/>
      <dgm:t>
        <a:bodyPr/>
        <a:lstStyle/>
        <a:p>
          <a:endParaRPr lang="ru-RU"/>
        </a:p>
      </dgm:t>
    </dgm:pt>
    <dgm:pt modelId="{78EC6FE6-817E-4629-A7BA-3D92800F8C8D}">
      <dgm:prSet phldrT="[Текст]" phldr="1"/>
      <dgm:spPr/>
      <dgm:t>
        <a:bodyPr/>
        <a:lstStyle/>
        <a:p>
          <a:endParaRPr lang="ru-RU" dirty="0"/>
        </a:p>
      </dgm:t>
    </dgm:pt>
    <dgm:pt modelId="{85D3ECD6-CA70-4D4D-AAE5-E16D290B280D}" type="parTrans" cxnId="{192CC870-D559-4240-BA44-7550935159A3}">
      <dgm:prSet/>
      <dgm:spPr/>
      <dgm:t>
        <a:bodyPr/>
        <a:lstStyle/>
        <a:p>
          <a:endParaRPr lang="ru-RU"/>
        </a:p>
      </dgm:t>
    </dgm:pt>
    <dgm:pt modelId="{D05CF147-2160-4D06-853F-8A4FBDA1AFAA}" type="sibTrans" cxnId="{192CC870-D559-4240-BA44-7550935159A3}">
      <dgm:prSet/>
      <dgm:spPr/>
      <dgm:t>
        <a:bodyPr/>
        <a:lstStyle/>
        <a:p>
          <a:endParaRPr lang="ru-RU"/>
        </a:p>
      </dgm:t>
    </dgm:pt>
    <dgm:pt modelId="{21FA3C6A-1D7E-46E9-AE30-D93ABF93C33A}">
      <dgm:prSet phldrT="[Текст]" phldr="1"/>
      <dgm:spPr/>
      <dgm:t>
        <a:bodyPr/>
        <a:lstStyle/>
        <a:p>
          <a:endParaRPr lang="ru-RU"/>
        </a:p>
      </dgm:t>
    </dgm:pt>
    <dgm:pt modelId="{4E988A65-9919-47B0-A95F-79C0B6EB0747}" type="parTrans" cxnId="{529B8942-4188-4366-8834-D75CD47796E6}">
      <dgm:prSet/>
      <dgm:spPr/>
      <dgm:t>
        <a:bodyPr/>
        <a:lstStyle/>
        <a:p>
          <a:endParaRPr lang="ru-RU"/>
        </a:p>
      </dgm:t>
    </dgm:pt>
    <dgm:pt modelId="{DA19F4C1-832D-433F-AF53-AECD00C72ABC}" type="sibTrans" cxnId="{529B8942-4188-4366-8834-D75CD47796E6}">
      <dgm:prSet/>
      <dgm:spPr/>
      <dgm:t>
        <a:bodyPr/>
        <a:lstStyle/>
        <a:p>
          <a:endParaRPr lang="ru-RU"/>
        </a:p>
      </dgm:t>
    </dgm:pt>
    <dgm:pt modelId="{00A23027-A34C-4518-872E-07CBA0883BB5}">
      <dgm:prSet phldrT="[Текст]" phldr="1"/>
      <dgm:spPr/>
      <dgm:t>
        <a:bodyPr/>
        <a:lstStyle/>
        <a:p>
          <a:endParaRPr lang="ru-RU"/>
        </a:p>
      </dgm:t>
    </dgm:pt>
    <dgm:pt modelId="{5087F098-D844-4E40-B099-0A72B96DBEC7}" type="parTrans" cxnId="{D7857D52-71B1-4A3C-B263-03D6871CA119}">
      <dgm:prSet/>
      <dgm:spPr/>
      <dgm:t>
        <a:bodyPr/>
        <a:lstStyle/>
        <a:p>
          <a:endParaRPr lang="ru-RU"/>
        </a:p>
      </dgm:t>
    </dgm:pt>
    <dgm:pt modelId="{9047628A-E94A-4AF3-AABE-9003D6A634FF}" type="sibTrans" cxnId="{D7857D52-71B1-4A3C-B263-03D6871CA119}">
      <dgm:prSet/>
      <dgm:spPr/>
      <dgm:t>
        <a:bodyPr/>
        <a:lstStyle/>
        <a:p>
          <a:endParaRPr lang="ru-RU"/>
        </a:p>
      </dgm:t>
    </dgm:pt>
    <dgm:pt modelId="{70BC2532-8711-453A-B9A1-2E0BF85442F5}">
      <dgm:prSet phldrT="[Текст]" phldr="1"/>
      <dgm:spPr/>
      <dgm:t>
        <a:bodyPr/>
        <a:lstStyle/>
        <a:p>
          <a:endParaRPr lang="ru-RU"/>
        </a:p>
      </dgm:t>
    </dgm:pt>
    <dgm:pt modelId="{E436AD7D-6228-4255-9763-1661FD15F0BE}" type="parTrans" cxnId="{1FFBE30E-70C8-4E40-A568-162E2461FEDD}">
      <dgm:prSet/>
      <dgm:spPr/>
      <dgm:t>
        <a:bodyPr/>
        <a:lstStyle/>
        <a:p>
          <a:endParaRPr lang="ru-RU"/>
        </a:p>
      </dgm:t>
    </dgm:pt>
    <dgm:pt modelId="{114C0FEC-36C1-4283-821E-599D7BA43C9B}" type="sibTrans" cxnId="{1FFBE30E-70C8-4E40-A568-162E2461FEDD}">
      <dgm:prSet/>
      <dgm:spPr/>
      <dgm:t>
        <a:bodyPr/>
        <a:lstStyle/>
        <a:p>
          <a:endParaRPr lang="ru-RU"/>
        </a:p>
      </dgm:t>
    </dgm:pt>
    <dgm:pt modelId="{2276BB13-7B25-438A-B8A7-F304481500C5}">
      <dgm:prSet custT="1"/>
      <dgm:spPr/>
      <dgm:t>
        <a:bodyPr/>
        <a:lstStyle/>
        <a:p>
          <a:r>
            <a:rPr lang="uk-UA" sz="1800" dirty="0" smtClean="0"/>
            <a:t>Людський розвиток  в Україні: прояви, ризики, напрями впливу</a:t>
          </a:r>
          <a:endParaRPr lang="ru-RU" sz="1800" dirty="0"/>
        </a:p>
      </dgm:t>
    </dgm:pt>
    <dgm:pt modelId="{E2C1AA56-4E26-4BDE-B20D-BB0D77BF8355}" type="parTrans" cxnId="{AAEC2780-D977-4B1A-B56E-169E9E77A242}">
      <dgm:prSet/>
      <dgm:spPr/>
      <dgm:t>
        <a:bodyPr/>
        <a:lstStyle/>
        <a:p>
          <a:endParaRPr lang="ru-RU"/>
        </a:p>
      </dgm:t>
    </dgm:pt>
    <dgm:pt modelId="{4AFD476E-5E7A-483D-972B-D569F272E39E}" type="sibTrans" cxnId="{AAEC2780-D977-4B1A-B56E-169E9E77A242}">
      <dgm:prSet/>
      <dgm:spPr/>
      <dgm:t>
        <a:bodyPr/>
        <a:lstStyle/>
        <a:p>
          <a:endParaRPr lang="ru-RU"/>
        </a:p>
      </dgm:t>
    </dgm:pt>
    <dgm:pt modelId="{9AA22B05-BC86-4E87-BF84-7CD73355027C}">
      <dgm:prSet/>
      <dgm:spPr/>
      <dgm:t>
        <a:bodyPr/>
        <a:lstStyle/>
        <a:p>
          <a:endParaRPr lang="ru-RU"/>
        </a:p>
      </dgm:t>
    </dgm:pt>
    <dgm:pt modelId="{5EDE0C66-CCEC-4858-9961-37DB6A3720B5}" type="parTrans" cxnId="{FE9BA277-151F-47CE-84E4-99EAFA8561FE}">
      <dgm:prSet/>
      <dgm:spPr/>
      <dgm:t>
        <a:bodyPr/>
        <a:lstStyle/>
        <a:p>
          <a:endParaRPr lang="ru-RU"/>
        </a:p>
      </dgm:t>
    </dgm:pt>
    <dgm:pt modelId="{148DAA90-EDDE-45D8-8A57-2C7EE4D48D08}" type="sibTrans" cxnId="{FE9BA277-151F-47CE-84E4-99EAFA8561FE}">
      <dgm:prSet/>
      <dgm:spPr/>
      <dgm:t>
        <a:bodyPr/>
        <a:lstStyle/>
        <a:p>
          <a:endParaRPr lang="ru-RU"/>
        </a:p>
      </dgm:t>
    </dgm:pt>
    <dgm:pt modelId="{A49DE339-E2A6-4519-A514-EDBA27B3C77B}">
      <dgm:prSet/>
      <dgm:spPr/>
      <dgm:t>
        <a:bodyPr/>
        <a:lstStyle/>
        <a:p>
          <a:endParaRPr lang="ru-RU"/>
        </a:p>
      </dgm:t>
    </dgm:pt>
    <dgm:pt modelId="{AE1D0F64-1CD7-4F9E-A80F-77CCC3F01FC9}" type="parTrans" cxnId="{DC31A235-7973-433F-BB17-7816333AC00D}">
      <dgm:prSet/>
      <dgm:spPr/>
      <dgm:t>
        <a:bodyPr/>
        <a:lstStyle/>
        <a:p>
          <a:endParaRPr lang="ru-RU"/>
        </a:p>
      </dgm:t>
    </dgm:pt>
    <dgm:pt modelId="{E7E9830A-7AE6-43FD-9F4D-BF534ABA601D}" type="sibTrans" cxnId="{DC31A235-7973-433F-BB17-7816333AC00D}">
      <dgm:prSet/>
      <dgm:spPr/>
      <dgm:t>
        <a:bodyPr/>
        <a:lstStyle/>
        <a:p>
          <a:endParaRPr lang="ru-RU"/>
        </a:p>
      </dgm:t>
    </dgm:pt>
    <dgm:pt modelId="{D212706D-4963-4917-899A-6358FE971E8D}">
      <dgm:prSet/>
      <dgm:spPr/>
      <dgm:t>
        <a:bodyPr/>
        <a:lstStyle/>
        <a:p>
          <a:endParaRPr lang="ru-RU"/>
        </a:p>
      </dgm:t>
    </dgm:pt>
    <dgm:pt modelId="{D551662C-9BBF-4598-A751-342E2C2B5DBF}" type="parTrans" cxnId="{D731920A-8AF7-4C2E-A0BA-84430C5CC41A}">
      <dgm:prSet/>
      <dgm:spPr/>
      <dgm:t>
        <a:bodyPr/>
        <a:lstStyle/>
        <a:p>
          <a:endParaRPr lang="ru-RU"/>
        </a:p>
      </dgm:t>
    </dgm:pt>
    <dgm:pt modelId="{F95BD0AA-D2C1-40EC-8068-79AD84BE22B6}" type="sibTrans" cxnId="{D731920A-8AF7-4C2E-A0BA-84430C5CC41A}">
      <dgm:prSet/>
      <dgm:spPr/>
      <dgm:t>
        <a:bodyPr/>
        <a:lstStyle/>
        <a:p>
          <a:endParaRPr lang="ru-RU"/>
        </a:p>
      </dgm:t>
    </dgm:pt>
    <dgm:pt modelId="{96E83E22-76B2-4CAF-B5F5-35160C168B1A}">
      <dgm:prSet/>
      <dgm:spPr/>
      <dgm:t>
        <a:bodyPr/>
        <a:lstStyle/>
        <a:p>
          <a:endParaRPr lang="ru-RU"/>
        </a:p>
      </dgm:t>
    </dgm:pt>
    <dgm:pt modelId="{7E816987-7BC7-4FD1-A207-6BCF5C4766BF}" type="parTrans" cxnId="{F41CC0E1-6F24-43F0-B2FA-61E72FEF859E}">
      <dgm:prSet/>
      <dgm:spPr/>
      <dgm:t>
        <a:bodyPr/>
        <a:lstStyle/>
        <a:p>
          <a:endParaRPr lang="ru-RU"/>
        </a:p>
      </dgm:t>
    </dgm:pt>
    <dgm:pt modelId="{6E6D89CA-63CF-42C7-B6DE-29A9EB79158C}" type="sibTrans" cxnId="{F41CC0E1-6F24-43F0-B2FA-61E72FEF859E}">
      <dgm:prSet/>
      <dgm:spPr/>
      <dgm:t>
        <a:bodyPr/>
        <a:lstStyle/>
        <a:p>
          <a:endParaRPr lang="ru-RU"/>
        </a:p>
      </dgm:t>
    </dgm:pt>
    <dgm:pt modelId="{95710AF5-D4A1-40D3-82E8-AED9AD26FAE5}">
      <dgm:prSet/>
      <dgm:spPr/>
      <dgm:t>
        <a:bodyPr/>
        <a:lstStyle/>
        <a:p>
          <a:endParaRPr lang="ru-RU"/>
        </a:p>
      </dgm:t>
    </dgm:pt>
    <dgm:pt modelId="{C4DDC324-EBAD-4799-A6BB-EEC021CEE580}" type="parTrans" cxnId="{D7366146-7C1F-4E30-B63B-713392A454D7}">
      <dgm:prSet/>
      <dgm:spPr/>
      <dgm:t>
        <a:bodyPr/>
        <a:lstStyle/>
        <a:p>
          <a:endParaRPr lang="ru-RU"/>
        </a:p>
      </dgm:t>
    </dgm:pt>
    <dgm:pt modelId="{AF0C78E5-3B78-48F9-9F25-2D4514EF7008}" type="sibTrans" cxnId="{D7366146-7C1F-4E30-B63B-713392A454D7}">
      <dgm:prSet/>
      <dgm:spPr/>
      <dgm:t>
        <a:bodyPr/>
        <a:lstStyle/>
        <a:p>
          <a:endParaRPr lang="ru-RU"/>
        </a:p>
      </dgm:t>
    </dgm:pt>
    <dgm:pt modelId="{9FD41C72-5131-4444-8730-923EFF21BC86}">
      <dgm:prSet/>
      <dgm:spPr/>
      <dgm:t>
        <a:bodyPr/>
        <a:lstStyle/>
        <a:p>
          <a:endParaRPr lang="ru-RU"/>
        </a:p>
      </dgm:t>
    </dgm:pt>
    <dgm:pt modelId="{32163FDA-153D-47A0-A4C2-6FA7808EFFF5}" type="parTrans" cxnId="{28569101-9F01-4C47-A2E0-D95DFF3AB886}">
      <dgm:prSet/>
      <dgm:spPr/>
      <dgm:t>
        <a:bodyPr/>
        <a:lstStyle/>
        <a:p>
          <a:endParaRPr lang="ru-RU"/>
        </a:p>
      </dgm:t>
    </dgm:pt>
    <dgm:pt modelId="{D101F546-D2B2-41D3-9C5C-9C3089861544}" type="sibTrans" cxnId="{28569101-9F01-4C47-A2E0-D95DFF3AB886}">
      <dgm:prSet/>
      <dgm:spPr/>
      <dgm:t>
        <a:bodyPr/>
        <a:lstStyle/>
        <a:p>
          <a:endParaRPr lang="ru-RU"/>
        </a:p>
      </dgm:t>
    </dgm:pt>
    <dgm:pt modelId="{E11ACCFB-6AFA-46BD-AAE0-D2FE3C090582}">
      <dgm:prSet/>
      <dgm:spPr/>
      <dgm:t>
        <a:bodyPr/>
        <a:lstStyle/>
        <a:p>
          <a:endParaRPr lang="ru-RU" dirty="0"/>
        </a:p>
      </dgm:t>
    </dgm:pt>
    <dgm:pt modelId="{381F3AB0-78B4-4565-8699-E00EEFDBBF7D}" type="parTrans" cxnId="{9E578830-3E59-4ACC-A0CA-678C7AEB113A}">
      <dgm:prSet/>
      <dgm:spPr/>
      <dgm:t>
        <a:bodyPr/>
        <a:lstStyle/>
        <a:p>
          <a:endParaRPr lang="ru-RU"/>
        </a:p>
      </dgm:t>
    </dgm:pt>
    <dgm:pt modelId="{2F088530-C0A9-4584-B94B-06263961539F}" type="sibTrans" cxnId="{9E578830-3E59-4ACC-A0CA-678C7AEB113A}">
      <dgm:prSet/>
      <dgm:spPr/>
      <dgm:t>
        <a:bodyPr/>
        <a:lstStyle/>
        <a:p>
          <a:endParaRPr lang="ru-RU"/>
        </a:p>
      </dgm:t>
    </dgm:pt>
    <dgm:pt modelId="{74B345D4-794D-4A17-8AB1-D996E7655309}">
      <dgm:prSet custT="1"/>
      <dgm:spPr/>
      <dgm:t>
        <a:bodyPr/>
        <a:lstStyle/>
        <a:p>
          <a:r>
            <a:rPr lang="uk-UA" sz="1800" dirty="0" smtClean="0"/>
            <a:t>Соціально-демографічне моделювання та прогнозування</a:t>
          </a:r>
          <a:endParaRPr lang="ru-RU" sz="1800" dirty="0"/>
        </a:p>
      </dgm:t>
    </dgm:pt>
    <dgm:pt modelId="{DDB552F8-3783-40F9-BCBD-DFB1C24538CA}" type="parTrans" cxnId="{27710AAA-66CA-40E7-8B4E-7C8FCE86CF00}">
      <dgm:prSet/>
      <dgm:spPr/>
      <dgm:t>
        <a:bodyPr/>
        <a:lstStyle/>
        <a:p>
          <a:endParaRPr lang="ru-RU"/>
        </a:p>
      </dgm:t>
    </dgm:pt>
    <dgm:pt modelId="{1DA1ADAF-BA1B-49DE-AD62-6FED00DA23A2}" type="sibTrans" cxnId="{27710AAA-66CA-40E7-8B4E-7C8FCE86CF00}">
      <dgm:prSet/>
      <dgm:spPr/>
      <dgm:t>
        <a:bodyPr/>
        <a:lstStyle/>
        <a:p>
          <a:endParaRPr lang="ru-RU"/>
        </a:p>
      </dgm:t>
    </dgm:pt>
    <dgm:pt modelId="{1D2E9336-98FF-468F-93CA-AFC2451CFF26}">
      <dgm:prSet custT="1"/>
      <dgm:spPr/>
      <dgm:t>
        <a:bodyPr/>
        <a:lstStyle/>
        <a:p>
          <a:r>
            <a:rPr lang="uk-UA" sz="1800" dirty="0" smtClean="0"/>
            <a:t>Соціальні трансформації українського суспільства</a:t>
          </a:r>
          <a:endParaRPr lang="ru-RU" sz="1800" dirty="0"/>
        </a:p>
      </dgm:t>
    </dgm:pt>
    <dgm:pt modelId="{FFCA16B0-9C87-4D98-8778-49F66ED1AFFB}" type="parTrans" cxnId="{B0822579-D5B6-419C-A975-9FE325553CBA}">
      <dgm:prSet/>
      <dgm:spPr/>
      <dgm:t>
        <a:bodyPr/>
        <a:lstStyle/>
        <a:p>
          <a:endParaRPr lang="ru-RU"/>
        </a:p>
      </dgm:t>
    </dgm:pt>
    <dgm:pt modelId="{C36ABBE7-3478-4EC7-9F4D-CD4CA025BEC9}" type="sibTrans" cxnId="{B0822579-D5B6-419C-A975-9FE325553CBA}">
      <dgm:prSet/>
      <dgm:spPr/>
      <dgm:t>
        <a:bodyPr/>
        <a:lstStyle/>
        <a:p>
          <a:endParaRPr lang="ru-RU"/>
        </a:p>
      </dgm:t>
    </dgm:pt>
    <dgm:pt modelId="{1F963AF8-5566-49B0-AB99-F43EEFC41F54}" type="pres">
      <dgm:prSet presAssocID="{B34C6C8D-80F1-4B01-B4D0-E465AAE1D0E6}" presName="matrix" presStyleCnt="0">
        <dgm:presLayoutVars>
          <dgm:chMax val="1"/>
          <dgm:dir/>
          <dgm:resizeHandles val="exact"/>
        </dgm:presLayoutVars>
      </dgm:prSet>
      <dgm:spPr/>
      <dgm:t>
        <a:bodyPr/>
        <a:lstStyle/>
        <a:p>
          <a:endParaRPr lang="ru-RU"/>
        </a:p>
      </dgm:t>
    </dgm:pt>
    <dgm:pt modelId="{F2D9BA54-A13B-4DB4-B3ED-11475D8970A9}" type="pres">
      <dgm:prSet presAssocID="{B34C6C8D-80F1-4B01-B4D0-E465AAE1D0E6}" presName="axisShape" presStyleLbl="bgShp" presStyleIdx="0" presStyleCnt="1"/>
      <dgm:spPr>
        <a:solidFill>
          <a:schemeClr val="accent4">
            <a:lumMod val="50000"/>
            <a:alpha val="82000"/>
          </a:schemeClr>
        </a:solidFill>
      </dgm:spPr>
      <dgm:t>
        <a:bodyPr/>
        <a:lstStyle/>
        <a:p>
          <a:endParaRPr lang="ru-RU"/>
        </a:p>
      </dgm:t>
    </dgm:pt>
    <dgm:pt modelId="{5EE23AE8-82A6-4236-8AAE-D285ECD740BB}" type="pres">
      <dgm:prSet presAssocID="{B34C6C8D-80F1-4B01-B4D0-E465AAE1D0E6}" presName="rect1" presStyleLbl="node1" presStyleIdx="0" presStyleCnt="4" custLinFactNeighborX="983" custLinFactNeighborY="1469">
        <dgm:presLayoutVars>
          <dgm:chMax val="0"/>
          <dgm:chPref val="0"/>
          <dgm:bulletEnabled val="1"/>
        </dgm:presLayoutVars>
      </dgm:prSet>
      <dgm:spPr/>
      <dgm:t>
        <a:bodyPr/>
        <a:lstStyle/>
        <a:p>
          <a:endParaRPr lang="ru-RU"/>
        </a:p>
      </dgm:t>
    </dgm:pt>
    <dgm:pt modelId="{74A83FD6-100D-4FF4-AD00-BC07BF18C4CB}" type="pres">
      <dgm:prSet presAssocID="{B34C6C8D-80F1-4B01-B4D0-E465AAE1D0E6}" presName="rect2" presStyleLbl="node1" presStyleIdx="1" presStyleCnt="4">
        <dgm:presLayoutVars>
          <dgm:chMax val="0"/>
          <dgm:chPref val="0"/>
          <dgm:bulletEnabled val="1"/>
        </dgm:presLayoutVars>
      </dgm:prSet>
      <dgm:spPr/>
      <dgm:t>
        <a:bodyPr/>
        <a:lstStyle/>
        <a:p>
          <a:endParaRPr lang="ru-RU"/>
        </a:p>
      </dgm:t>
    </dgm:pt>
    <dgm:pt modelId="{C19657D6-A3B3-4C17-96E3-E2F278D211FC}" type="pres">
      <dgm:prSet presAssocID="{B34C6C8D-80F1-4B01-B4D0-E465AAE1D0E6}" presName="rect3" presStyleLbl="node1" presStyleIdx="2" presStyleCnt="4">
        <dgm:presLayoutVars>
          <dgm:chMax val="0"/>
          <dgm:chPref val="0"/>
          <dgm:bulletEnabled val="1"/>
        </dgm:presLayoutVars>
      </dgm:prSet>
      <dgm:spPr/>
      <dgm:t>
        <a:bodyPr/>
        <a:lstStyle/>
        <a:p>
          <a:endParaRPr lang="ru-RU"/>
        </a:p>
      </dgm:t>
    </dgm:pt>
    <dgm:pt modelId="{5E9E2574-4FD3-47F6-A62C-2DC80683F6DF}" type="pres">
      <dgm:prSet presAssocID="{B34C6C8D-80F1-4B01-B4D0-E465AAE1D0E6}" presName="rect4" presStyleLbl="node1" presStyleIdx="3" presStyleCnt="4">
        <dgm:presLayoutVars>
          <dgm:chMax val="0"/>
          <dgm:chPref val="0"/>
          <dgm:bulletEnabled val="1"/>
        </dgm:presLayoutVars>
      </dgm:prSet>
      <dgm:spPr/>
      <dgm:t>
        <a:bodyPr/>
        <a:lstStyle/>
        <a:p>
          <a:endParaRPr lang="ru-RU"/>
        </a:p>
      </dgm:t>
    </dgm:pt>
  </dgm:ptLst>
  <dgm:cxnLst>
    <dgm:cxn modelId="{D731920A-8AF7-4C2E-A0BA-84430C5CC41A}" srcId="{B34C6C8D-80F1-4B01-B4D0-E465AAE1D0E6}" destId="{D212706D-4963-4917-899A-6358FE971E8D}" srcOrd="8" destOrd="0" parTransId="{D551662C-9BBF-4598-A751-342E2C2B5DBF}" sibTransId="{F95BD0AA-D2C1-40EC-8068-79AD84BE22B6}"/>
    <dgm:cxn modelId="{9796F543-4785-48BE-A8D2-9B85A55C88C2}" type="presOf" srcId="{ABE2C653-E0B8-4D60-BBE2-E2476624B1A6}" destId="{5EE23AE8-82A6-4236-8AAE-D285ECD740BB}" srcOrd="0" destOrd="0" presId="urn:microsoft.com/office/officeart/2005/8/layout/matrix2"/>
    <dgm:cxn modelId="{D7366146-7C1F-4E30-B63B-713392A454D7}" srcId="{B34C6C8D-80F1-4B01-B4D0-E465AAE1D0E6}" destId="{95710AF5-D4A1-40D3-82E8-AED9AD26FAE5}" srcOrd="6" destOrd="0" parTransId="{C4DDC324-EBAD-4799-A6BB-EEC021CEE580}" sibTransId="{AF0C78E5-3B78-48F9-9F25-2D4514EF7008}"/>
    <dgm:cxn modelId="{040969D5-BB2C-4000-95A4-7E1C4BC06C3D}" type="presOf" srcId="{1D2E9336-98FF-468F-93CA-AFC2451CFF26}" destId="{5E9E2574-4FD3-47F6-A62C-2DC80683F6DF}" srcOrd="0" destOrd="0" presId="urn:microsoft.com/office/officeart/2005/8/layout/matrix2"/>
    <dgm:cxn modelId="{9F8997DF-DC7C-4648-B2D2-4A6FBA03E96B}" type="presOf" srcId="{2276BB13-7B25-438A-B8A7-F304481500C5}" destId="{74A83FD6-100D-4FF4-AD00-BC07BF18C4CB}" srcOrd="0" destOrd="0" presId="urn:microsoft.com/office/officeart/2005/8/layout/matrix2"/>
    <dgm:cxn modelId="{DC31A235-7973-433F-BB17-7816333AC00D}" srcId="{B34C6C8D-80F1-4B01-B4D0-E465AAE1D0E6}" destId="{A49DE339-E2A6-4519-A514-EDBA27B3C77B}" srcOrd="9" destOrd="0" parTransId="{AE1D0F64-1CD7-4F9E-A80F-77CCC3F01FC9}" sibTransId="{E7E9830A-7AE6-43FD-9F4D-BF534ABA601D}"/>
    <dgm:cxn modelId="{529B8942-4188-4366-8834-D75CD47796E6}" srcId="{B34C6C8D-80F1-4B01-B4D0-E465AAE1D0E6}" destId="{21FA3C6A-1D7E-46E9-AE30-D93ABF93C33A}" srcOrd="13" destOrd="0" parTransId="{4E988A65-9919-47B0-A95F-79C0B6EB0747}" sibTransId="{DA19F4C1-832D-433F-AF53-AECD00C72ABC}"/>
    <dgm:cxn modelId="{1FFBE30E-70C8-4E40-A568-162E2461FEDD}" srcId="{B34C6C8D-80F1-4B01-B4D0-E465AAE1D0E6}" destId="{70BC2532-8711-453A-B9A1-2E0BF85442F5}" srcOrd="10" destOrd="0" parTransId="{E436AD7D-6228-4255-9763-1661FD15F0BE}" sibTransId="{114C0FEC-36C1-4283-821E-599D7BA43C9B}"/>
    <dgm:cxn modelId="{95D140F2-ABAA-4BFB-A9C0-BCF021A41E24}" type="presOf" srcId="{74B345D4-794D-4A17-8AB1-D996E7655309}" destId="{C19657D6-A3B3-4C17-96E3-E2F278D211FC}" srcOrd="0" destOrd="0" presId="urn:microsoft.com/office/officeart/2005/8/layout/matrix2"/>
    <dgm:cxn modelId="{FE9BA277-151F-47CE-84E4-99EAFA8561FE}" srcId="{B34C6C8D-80F1-4B01-B4D0-E465AAE1D0E6}" destId="{9AA22B05-BC86-4E87-BF84-7CD73355027C}" srcOrd="12" destOrd="0" parTransId="{5EDE0C66-CCEC-4858-9961-37DB6A3720B5}" sibTransId="{148DAA90-EDDE-45D8-8A57-2C7EE4D48D08}"/>
    <dgm:cxn modelId="{B0822579-D5B6-419C-A975-9FE325553CBA}" srcId="{B34C6C8D-80F1-4B01-B4D0-E465AAE1D0E6}" destId="{1D2E9336-98FF-468F-93CA-AFC2451CFF26}" srcOrd="3" destOrd="0" parTransId="{FFCA16B0-9C87-4D98-8778-49F66ED1AFFB}" sibTransId="{C36ABBE7-3478-4EC7-9F4D-CD4CA025BEC9}"/>
    <dgm:cxn modelId="{D7857D52-71B1-4A3C-B263-03D6871CA119}" srcId="{B34C6C8D-80F1-4B01-B4D0-E465AAE1D0E6}" destId="{00A23027-A34C-4518-872E-07CBA0883BB5}" srcOrd="14" destOrd="0" parTransId="{5087F098-D844-4E40-B099-0A72B96DBEC7}" sibTransId="{9047628A-E94A-4AF3-AABE-9003D6A634FF}"/>
    <dgm:cxn modelId="{9E578830-3E59-4ACC-A0CA-678C7AEB113A}" srcId="{B34C6C8D-80F1-4B01-B4D0-E465AAE1D0E6}" destId="{E11ACCFB-6AFA-46BD-AAE0-D2FE3C090582}" srcOrd="5" destOrd="0" parTransId="{381F3AB0-78B4-4565-8699-E00EEFDBBF7D}" sibTransId="{2F088530-C0A9-4584-B94B-06263961539F}"/>
    <dgm:cxn modelId="{8528064D-B9BC-4DEC-92D8-CCCE7D6136E7}" type="presOf" srcId="{B34C6C8D-80F1-4B01-B4D0-E465AAE1D0E6}" destId="{1F963AF8-5566-49B0-AB99-F43EEFC41F54}" srcOrd="0" destOrd="0" presId="urn:microsoft.com/office/officeart/2005/8/layout/matrix2"/>
    <dgm:cxn modelId="{AAEC2780-D977-4B1A-B56E-169E9E77A242}" srcId="{B34C6C8D-80F1-4B01-B4D0-E465AAE1D0E6}" destId="{2276BB13-7B25-438A-B8A7-F304481500C5}" srcOrd="1" destOrd="0" parTransId="{E2C1AA56-4E26-4BDE-B20D-BB0D77BF8355}" sibTransId="{4AFD476E-5E7A-483D-972B-D569F272E39E}"/>
    <dgm:cxn modelId="{F41CC0E1-6F24-43F0-B2FA-61E72FEF859E}" srcId="{B34C6C8D-80F1-4B01-B4D0-E465AAE1D0E6}" destId="{96E83E22-76B2-4CAF-B5F5-35160C168B1A}" srcOrd="7" destOrd="0" parTransId="{7E816987-7BC7-4FD1-A207-6BCF5C4766BF}" sibTransId="{6E6D89CA-63CF-42C7-B6DE-29A9EB79158C}"/>
    <dgm:cxn modelId="{7E2BE545-BE12-4A76-98A5-75A2794FCCA3}" srcId="{B34C6C8D-80F1-4B01-B4D0-E465AAE1D0E6}" destId="{ABE2C653-E0B8-4D60-BBE2-E2476624B1A6}" srcOrd="0" destOrd="0" parTransId="{F37E40C8-C3CE-4DBB-B7FA-4C701B11769A}" sibTransId="{417689EC-73D0-470D-A224-1CFFAC47536F}"/>
    <dgm:cxn modelId="{27710AAA-66CA-40E7-8B4E-7C8FCE86CF00}" srcId="{B34C6C8D-80F1-4B01-B4D0-E465AAE1D0E6}" destId="{74B345D4-794D-4A17-8AB1-D996E7655309}" srcOrd="2" destOrd="0" parTransId="{DDB552F8-3783-40F9-BCBD-DFB1C24538CA}" sibTransId="{1DA1ADAF-BA1B-49DE-AD62-6FED00DA23A2}"/>
    <dgm:cxn modelId="{192CC870-D559-4240-BA44-7550935159A3}" srcId="{B34C6C8D-80F1-4B01-B4D0-E465AAE1D0E6}" destId="{78EC6FE6-817E-4629-A7BA-3D92800F8C8D}" srcOrd="11" destOrd="0" parTransId="{85D3ECD6-CA70-4D4D-AAE5-E16D290B280D}" sibTransId="{D05CF147-2160-4D06-853F-8A4FBDA1AFAA}"/>
    <dgm:cxn modelId="{28569101-9F01-4C47-A2E0-D95DFF3AB886}" srcId="{B34C6C8D-80F1-4B01-B4D0-E465AAE1D0E6}" destId="{9FD41C72-5131-4444-8730-923EFF21BC86}" srcOrd="4" destOrd="0" parTransId="{32163FDA-153D-47A0-A4C2-6FA7808EFFF5}" sibTransId="{D101F546-D2B2-41D3-9C5C-9C3089861544}"/>
    <dgm:cxn modelId="{D9A21A46-9EFF-4AC1-916B-6126C02A1544}" type="presParOf" srcId="{1F963AF8-5566-49B0-AB99-F43EEFC41F54}" destId="{F2D9BA54-A13B-4DB4-B3ED-11475D8970A9}" srcOrd="0" destOrd="0" presId="urn:microsoft.com/office/officeart/2005/8/layout/matrix2"/>
    <dgm:cxn modelId="{D2B9A817-15AD-4688-A8EC-A68F5E3004D3}" type="presParOf" srcId="{1F963AF8-5566-49B0-AB99-F43EEFC41F54}" destId="{5EE23AE8-82A6-4236-8AAE-D285ECD740BB}" srcOrd="1" destOrd="0" presId="urn:microsoft.com/office/officeart/2005/8/layout/matrix2"/>
    <dgm:cxn modelId="{D34DD9CC-A616-48B0-BC83-82E9FAD85301}" type="presParOf" srcId="{1F963AF8-5566-49B0-AB99-F43EEFC41F54}" destId="{74A83FD6-100D-4FF4-AD00-BC07BF18C4CB}" srcOrd="2" destOrd="0" presId="urn:microsoft.com/office/officeart/2005/8/layout/matrix2"/>
    <dgm:cxn modelId="{2AEBA1B9-2580-4D05-9091-C579A70F961F}" type="presParOf" srcId="{1F963AF8-5566-49B0-AB99-F43EEFC41F54}" destId="{C19657D6-A3B3-4C17-96E3-E2F278D211FC}" srcOrd="3" destOrd="0" presId="urn:microsoft.com/office/officeart/2005/8/layout/matrix2"/>
    <dgm:cxn modelId="{DE87EA59-2859-40EC-8B91-00554FA2312B}" type="presParOf" srcId="{1F963AF8-5566-49B0-AB99-F43EEFC41F54}" destId="{5E9E2574-4FD3-47F6-A62C-2DC80683F6D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F26B2-D329-493B-A756-032635892417}"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ru-RU"/>
        </a:p>
      </dgm:t>
    </dgm:pt>
    <dgm:pt modelId="{E00B73E9-81D4-420B-A460-5C073D071014}">
      <dgm:prSet phldrT="[Текст]"/>
      <dgm:spPr/>
      <dgm:t>
        <a:bodyPr/>
        <a:lstStyle/>
        <a:p>
          <a:r>
            <a:rPr lang="uk-UA" dirty="0" smtClean="0"/>
            <a:t>2002 рік</a:t>
          </a:r>
          <a:endParaRPr lang="ru-RU" dirty="0"/>
        </a:p>
      </dgm:t>
    </dgm:pt>
    <dgm:pt modelId="{C5EC102F-6B2D-4662-80DD-7874CDEF8050}" type="parTrans" cxnId="{B263CB42-EAF9-4002-BFA1-BD69C2AE1A7C}">
      <dgm:prSet/>
      <dgm:spPr/>
      <dgm:t>
        <a:bodyPr/>
        <a:lstStyle/>
        <a:p>
          <a:endParaRPr lang="ru-RU"/>
        </a:p>
      </dgm:t>
    </dgm:pt>
    <dgm:pt modelId="{700674A6-9FA6-4771-BF9D-029333AAA50B}" type="sibTrans" cxnId="{B263CB42-EAF9-4002-BFA1-BD69C2AE1A7C}">
      <dgm:prSet/>
      <dgm:spPr/>
      <dgm:t>
        <a:bodyPr/>
        <a:lstStyle/>
        <a:p>
          <a:endParaRPr lang="ru-RU"/>
        </a:p>
      </dgm:t>
    </dgm:pt>
    <dgm:pt modelId="{8141EDDC-AB54-4504-9268-4E2835FC71B4}">
      <dgm:prSet phldrT="[Текст]" custT="1"/>
      <dgm:spPr/>
      <dgm:t>
        <a:bodyPr/>
        <a:lstStyle/>
        <a:p>
          <a:r>
            <a:rPr lang="uk-UA" sz="1600" b="1" dirty="0" smtClean="0">
              <a:solidFill>
                <a:schemeClr val="tx2">
                  <a:lumMod val="75000"/>
                </a:schemeClr>
              </a:solidFill>
            </a:rPr>
            <a:t>Наукові відділи: 7</a:t>
          </a:r>
          <a:endParaRPr lang="ru-RU" sz="1600" b="1" dirty="0">
            <a:solidFill>
              <a:schemeClr val="tx2">
                <a:lumMod val="75000"/>
              </a:schemeClr>
            </a:solidFill>
          </a:endParaRPr>
        </a:p>
      </dgm:t>
    </dgm:pt>
    <dgm:pt modelId="{DA267796-8BB4-44C3-A81A-4910165A89A7}" type="parTrans" cxnId="{02518B28-5A7D-48B2-9958-17980D2834D5}">
      <dgm:prSet/>
      <dgm:spPr/>
      <dgm:t>
        <a:bodyPr/>
        <a:lstStyle/>
        <a:p>
          <a:endParaRPr lang="ru-RU"/>
        </a:p>
      </dgm:t>
    </dgm:pt>
    <dgm:pt modelId="{B7578F52-F0D2-4187-A5E5-E3978F36EFF7}" type="sibTrans" cxnId="{02518B28-5A7D-48B2-9958-17980D2834D5}">
      <dgm:prSet/>
      <dgm:spPr/>
      <dgm:t>
        <a:bodyPr/>
        <a:lstStyle/>
        <a:p>
          <a:endParaRPr lang="ru-RU"/>
        </a:p>
      </dgm:t>
    </dgm:pt>
    <dgm:pt modelId="{64FBBA9D-A221-4756-ACC6-457798180A2C}">
      <dgm:prSet phldrT="[Текст]"/>
      <dgm:spPr/>
      <dgm:t>
        <a:bodyPr/>
        <a:lstStyle/>
        <a:p>
          <a:r>
            <a:rPr lang="uk-UA" dirty="0" smtClean="0"/>
            <a:t>2013 рік</a:t>
          </a:r>
          <a:endParaRPr lang="ru-RU" dirty="0"/>
        </a:p>
      </dgm:t>
    </dgm:pt>
    <dgm:pt modelId="{E078E430-079B-41FA-B08E-5D462E3CAB50}" type="parTrans" cxnId="{AFD75B6B-9950-42A6-BFCB-D21AD8B4EF45}">
      <dgm:prSet/>
      <dgm:spPr/>
      <dgm:t>
        <a:bodyPr/>
        <a:lstStyle/>
        <a:p>
          <a:endParaRPr lang="ru-RU"/>
        </a:p>
      </dgm:t>
    </dgm:pt>
    <dgm:pt modelId="{74CCDFFA-E7ED-43BD-9A19-8EC1483ED7EA}" type="sibTrans" cxnId="{AFD75B6B-9950-42A6-BFCB-D21AD8B4EF45}">
      <dgm:prSet/>
      <dgm:spPr/>
      <dgm:t>
        <a:bodyPr/>
        <a:lstStyle/>
        <a:p>
          <a:endParaRPr lang="ru-RU"/>
        </a:p>
      </dgm:t>
    </dgm:pt>
    <dgm:pt modelId="{028FDED8-E073-46A7-B001-14B15E089C5E}">
      <dgm:prSet phldrT="[Текст]" custT="1"/>
      <dgm:spPr/>
      <dgm:t>
        <a:bodyPr/>
        <a:lstStyle/>
        <a:p>
          <a:r>
            <a:rPr lang="uk-UA" sz="1600" b="1" dirty="0" smtClean="0">
              <a:solidFill>
                <a:schemeClr val="tx2">
                  <a:lumMod val="75000"/>
                </a:schemeClr>
              </a:solidFill>
            </a:rPr>
            <a:t>Наукові відділи: 10</a:t>
          </a:r>
          <a:endParaRPr lang="ru-RU" sz="1600" b="1" dirty="0">
            <a:solidFill>
              <a:schemeClr val="tx2">
                <a:lumMod val="75000"/>
              </a:schemeClr>
            </a:solidFill>
          </a:endParaRPr>
        </a:p>
      </dgm:t>
    </dgm:pt>
    <dgm:pt modelId="{42D46342-CEDE-4744-9493-7F7BC7C9C19D}" type="parTrans" cxnId="{0900E930-AF28-4529-8C28-3451D2829671}">
      <dgm:prSet/>
      <dgm:spPr/>
      <dgm:t>
        <a:bodyPr/>
        <a:lstStyle/>
        <a:p>
          <a:endParaRPr lang="ru-RU"/>
        </a:p>
      </dgm:t>
    </dgm:pt>
    <dgm:pt modelId="{96702F0F-EB24-44C4-92C5-D3389765AA52}" type="sibTrans" cxnId="{0900E930-AF28-4529-8C28-3451D2829671}">
      <dgm:prSet/>
      <dgm:spPr/>
      <dgm:t>
        <a:bodyPr/>
        <a:lstStyle/>
        <a:p>
          <a:endParaRPr lang="ru-RU"/>
        </a:p>
      </dgm:t>
    </dgm:pt>
    <dgm:pt modelId="{F784C2DC-2FE9-45E9-B817-450D4B9F33EF}">
      <dgm:prSet phldrT="[Текст]" custT="1"/>
      <dgm:spPr/>
      <dgm:t>
        <a:bodyPr/>
        <a:lstStyle/>
        <a:p>
          <a:r>
            <a:rPr lang="uk-UA" sz="1600" b="1" dirty="0" smtClean="0">
              <a:solidFill>
                <a:schemeClr val="tx2">
                  <a:lumMod val="75000"/>
                </a:schemeClr>
              </a:solidFill>
            </a:rPr>
            <a:t>Сектори у складі наукових відділів: 2</a:t>
          </a:r>
          <a:endParaRPr lang="ru-RU" sz="1600" b="1" dirty="0">
            <a:solidFill>
              <a:schemeClr val="tx2">
                <a:lumMod val="75000"/>
              </a:schemeClr>
            </a:solidFill>
          </a:endParaRPr>
        </a:p>
      </dgm:t>
    </dgm:pt>
    <dgm:pt modelId="{602BF9E2-F27A-4F21-9947-528D94818216}" type="parTrans" cxnId="{970553C2-7CF4-408C-8093-3F725C588E99}">
      <dgm:prSet/>
      <dgm:spPr/>
      <dgm:t>
        <a:bodyPr/>
        <a:lstStyle/>
        <a:p>
          <a:endParaRPr lang="ru-RU"/>
        </a:p>
      </dgm:t>
    </dgm:pt>
    <dgm:pt modelId="{EB58F990-9434-45C8-A322-8027CE2293CB}" type="sibTrans" cxnId="{970553C2-7CF4-408C-8093-3F725C588E99}">
      <dgm:prSet/>
      <dgm:spPr/>
      <dgm:t>
        <a:bodyPr/>
        <a:lstStyle/>
        <a:p>
          <a:endParaRPr lang="ru-RU"/>
        </a:p>
      </dgm:t>
    </dgm:pt>
    <dgm:pt modelId="{F3CA0D61-0308-48BB-9A1D-1D6A59411526}">
      <dgm:prSet phldrT="[Текст]"/>
      <dgm:spPr/>
      <dgm:t>
        <a:bodyPr/>
        <a:lstStyle/>
        <a:p>
          <a:r>
            <a:rPr lang="uk-UA" dirty="0" smtClean="0"/>
            <a:t>2017 рік</a:t>
          </a:r>
          <a:endParaRPr lang="ru-RU" dirty="0"/>
        </a:p>
      </dgm:t>
    </dgm:pt>
    <dgm:pt modelId="{1EDCE4F4-CEA7-4599-B3F1-84E681D180B8}" type="parTrans" cxnId="{B75900DD-3FDE-477C-B70F-6FC0E11303AF}">
      <dgm:prSet/>
      <dgm:spPr/>
      <dgm:t>
        <a:bodyPr/>
        <a:lstStyle/>
        <a:p>
          <a:endParaRPr lang="ru-RU"/>
        </a:p>
      </dgm:t>
    </dgm:pt>
    <dgm:pt modelId="{25813A41-22E0-4E7E-A812-E63E12AF1B46}" type="sibTrans" cxnId="{B75900DD-3FDE-477C-B70F-6FC0E11303AF}">
      <dgm:prSet/>
      <dgm:spPr/>
      <dgm:t>
        <a:bodyPr/>
        <a:lstStyle/>
        <a:p>
          <a:endParaRPr lang="ru-RU"/>
        </a:p>
      </dgm:t>
    </dgm:pt>
    <dgm:pt modelId="{2AD8ED7C-33CA-499D-AADC-3F18EC213FD3}">
      <dgm:prSet phldrT="[Текст]" custT="1"/>
      <dgm:spPr/>
      <dgm:t>
        <a:bodyPr/>
        <a:lstStyle/>
        <a:p>
          <a:r>
            <a:rPr lang="uk-UA" sz="1600" b="1" dirty="0" smtClean="0">
              <a:solidFill>
                <a:schemeClr val="tx2">
                  <a:lumMod val="75000"/>
                </a:schemeClr>
              </a:solidFill>
            </a:rPr>
            <a:t>Наукові відділи: 8</a:t>
          </a:r>
          <a:endParaRPr lang="ru-RU" sz="1600" b="1" dirty="0">
            <a:solidFill>
              <a:schemeClr val="tx2">
                <a:lumMod val="75000"/>
              </a:schemeClr>
            </a:solidFill>
          </a:endParaRPr>
        </a:p>
      </dgm:t>
    </dgm:pt>
    <dgm:pt modelId="{2D9FA516-2522-460A-9FD0-0DAC09E4BADF}" type="parTrans" cxnId="{5B149148-3C81-4042-8997-0B376CB60FDE}">
      <dgm:prSet/>
      <dgm:spPr/>
      <dgm:t>
        <a:bodyPr/>
        <a:lstStyle/>
        <a:p>
          <a:endParaRPr lang="ru-RU"/>
        </a:p>
      </dgm:t>
    </dgm:pt>
    <dgm:pt modelId="{ED8854A9-00CE-4ACE-8439-94ECA8A1FCE2}" type="sibTrans" cxnId="{5B149148-3C81-4042-8997-0B376CB60FDE}">
      <dgm:prSet/>
      <dgm:spPr/>
      <dgm:t>
        <a:bodyPr/>
        <a:lstStyle/>
        <a:p>
          <a:endParaRPr lang="ru-RU"/>
        </a:p>
      </dgm:t>
    </dgm:pt>
    <dgm:pt modelId="{49879EE2-C40B-418B-8773-4DDA7BE09FE9}">
      <dgm:prSet phldrT="[Текст]" custT="1"/>
      <dgm:spPr/>
      <dgm:t>
        <a:bodyPr/>
        <a:lstStyle/>
        <a:p>
          <a:r>
            <a:rPr lang="uk-UA" sz="1600" b="1" dirty="0" smtClean="0">
              <a:solidFill>
                <a:schemeClr val="tx2">
                  <a:lumMod val="75000"/>
                </a:schemeClr>
              </a:solidFill>
            </a:rPr>
            <a:t>Сектори у складі наукових відділів: 4</a:t>
          </a:r>
          <a:endParaRPr lang="ru-RU" sz="1600" b="1" dirty="0">
            <a:solidFill>
              <a:schemeClr val="tx2">
                <a:lumMod val="75000"/>
              </a:schemeClr>
            </a:solidFill>
          </a:endParaRPr>
        </a:p>
      </dgm:t>
    </dgm:pt>
    <dgm:pt modelId="{C99E66E0-4255-4925-9B33-98EDC85C3935}" type="parTrans" cxnId="{4B2EBC25-6CE5-41D2-8AEB-21509DBBB88D}">
      <dgm:prSet/>
      <dgm:spPr/>
      <dgm:t>
        <a:bodyPr/>
        <a:lstStyle/>
        <a:p>
          <a:endParaRPr lang="ru-RU"/>
        </a:p>
      </dgm:t>
    </dgm:pt>
    <dgm:pt modelId="{51CD8C91-9C87-45A3-9E4D-C541ADEA41DB}" type="sibTrans" cxnId="{4B2EBC25-6CE5-41D2-8AEB-21509DBBB88D}">
      <dgm:prSet/>
      <dgm:spPr/>
      <dgm:t>
        <a:bodyPr/>
        <a:lstStyle/>
        <a:p>
          <a:endParaRPr lang="ru-RU"/>
        </a:p>
      </dgm:t>
    </dgm:pt>
    <dgm:pt modelId="{B47C7ED2-10D0-4467-9EB6-87E27A2C213F}" type="pres">
      <dgm:prSet presAssocID="{2E3F26B2-D329-493B-A756-032635892417}" presName="theList" presStyleCnt="0">
        <dgm:presLayoutVars>
          <dgm:dir/>
          <dgm:animLvl val="lvl"/>
          <dgm:resizeHandles val="exact"/>
        </dgm:presLayoutVars>
      </dgm:prSet>
      <dgm:spPr/>
      <dgm:t>
        <a:bodyPr/>
        <a:lstStyle/>
        <a:p>
          <a:endParaRPr lang="ru-RU"/>
        </a:p>
      </dgm:t>
    </dgm:pt>
    <dgm:pt modelId="{8FC567B9-07CE-415F-AA50-E9CF773BB030}" type="pres">
      <dgm:prSet presAssocID="{E00B73E9-81D4-420B-A460-5C073D071014}" presName="compNode" presStyleCnt="0"/>
      <dgm:spPr/>
      <dgm:t>
        <a:bodyPr/>
        <a:lstStyle/>
        <a:p>
          <a:endParaRPr lang="ru-RU"/>
        </a:p>
      </dgm:t>
    </dgm:pt>
    <dgm:pt modelId="{C9F482A5-4145-4A8A-8F4F-EDF42BE236C1}" type="pres">
      <dgm:prSet presAssocID="{E00B73E9-81D4-420B-A460-5C073D071014}" presName="noGeometry" presStyleCnt="0"/>
      <dgm:spPr/>
      <dgm:t>
        <a:bodyPr/>
        <a:lstStyle/>
        <a:p>
          <a:endParaRPr lang="ru-RU"/>
        </a:p>
      </dgm:t>
    </dgm:pt>
    <dgm:pt modelId="{7F9E7969-B977-4959-B529-1A1967F3DB37}" type="pres">
      <dgm:prSet presAssocID="{E00B73E9-81D4-420B-A460-5C073D071014}" presName="childTextVisible" presStyleLbl="bgAccFollowNode1" presStyleIdx="0" presStyleCnt="3" custScaleX="86278" custLinFactNeighborX="-3806" custLinFactNeighborY="-2415">
        <dgm:presLayoutVars>
          <dgm:bulletEnabled val="1"/>
        </dgm:presLayoutVars>
      </dgm:prSet>
      <dgm:spPr/>
      <dgm:t>
        <a:bodyPr/>
        <a:lstStyle/>
        <a:p>
          <a:endParaRPr lang="ru-RU"/>
        </a:p>
      </dgm:t>
    </dgm:pt>
    <dgm:pt modelId="{5B1D748E-691C-4D5F-BB77-73B445415AD8}" type="pres">
      <dgm:prSet presAssocID="{E00B73E9-81D4-420B-A460-5C073D071014}" presName="childTextHidden" presStyleLbl="bgAccFollowNode1" presStyleIdx="0" presStyleCnt="3"/>
      <dgm:spPr/>
      <dgm:t>
        <a:bodyPr/>
        <a:lstStyle/>
        <a:p>
          <a:endParaRPr lang="ru-RU"/>
        </a:p>
      </dgm:t>
    </dgm:pt>
    <dgm:pt modelId="{720C16FE-0504-4BFA-8960-F96E336BFDD8}" type="pres">
      <dgm:prSet presAssocID="{E00B73E9-81D4-420B-A460-5C073D071014}" presName="parentText" presStyleLbl="node1" presStyleIdx="0" presStyleCnt="3" custLinFactNeighborX="2726" custLinFactNeighborY="-716">
        <dgm:presLayoutVars>
          <dgm:chMax val="1"/>
          <dgm:bulletEnabled val="1"/>
        </dgm:presLayoutVars>
      </dgm:prSet>
      <dgm:spPr/>
      <dgm:t>
        <a:bodyPr/>
        <a:lstStyle/>
        <a:p>
          <a:endParaRPr lang="ru-RU"/>
        </a:p>
      </dgm:t>
    </dgm:pt>
    <dgm:pt modelId="{6524529F-F36B-48AA-B89D-178FF9CE6712}" type="pres">
      <dgm:prSet presAssocID="{E00B73E9-81D4-420B-A460-5C073D071014}" presName="aSpace" presStyleCnt="0"/>
      <dgm:spPr/>
      <dgm:t>
        <a:bodyPr/>
        <a:lstStyle/>
        <a:p>
          <a:endParaRPr lang="ru-RU"/>
        </a:p>
      </dgm:t>
    </dgm:pt>
    <dgm:pt modelId="{B41D68A4-9EE5-4CEB-86F3-43F3E45329FE}" type="pres">
      <dgm:prSet presAssocID="{64FBBA9D-A221-4756-ACC6-457798180A2C}" presName="compNode" presStyleCnt="0"/>
      <dgm:spPr/>
      <dgm:t>
        <a:bodyPr/>
        <a:lstStyle/>
        <a:p>
          <a:endParaRPr lang="ru-RU"/>
        </a:p>
      </dgm:t>
    </dgm:pt>
    <dgm:pt modelId="{EF220FFA-2135-4F19-81E0-AD8FEA41EC1B}" type="pres">
      <dgm:prSet presAssocID="{64FBBA9D-A221-4756-ACC6-457798180A2C}" presName="noGeometry" presStyleCnt="0"/>
      <dgm:spPr/>
      <dgm:t>
        <a:bodyPr/>
        <a:lstStyle/>
        <a:p>
          <a:endParaRPr lang="ru-RU"/>
        </a:p>
      </dgm:t>
    </dgm:pt>
    <dgm:pt modelId="{D7429149-EF25-46C8-9164-97ED5C801537}" type="pres">
      <dgm:prSet presAssocID="{64FBBA9D-A221-4756-ACC6-457798180A2C}" presName="childTextVisible" presStyleLbl="bgAccFollowNode1" presStyleIdx="1" presStyleCnt="3" custScaleX="116102" custLinFactNeighborX="-11372" custLinFactNeighborY="-2415">
        <dgm:presLayoutVars>
          <dgm:bulletEnabled val="1"/>
        </dgm:presLayoutVars>
      </dgm:prSet>
      <dgm:spPr/>
      <dgm:t>
        <a:bodyPr/>
        <a:lstStyle/>
        <a:p>
          <a:endParaRPr lang="ru-RU"/>
        </a:p>
      </dgm:t>
    </dgm:pt>
    <dgm:pt modelId="{159D2206-3F87-49C3-BA13-A5A8327C1823}" type="pres">
      <dgm:prSet presAssocID="{64FBBA9D-A221-4756-ACC6-457798180A2C}" presName="childTextHidden" presStyleLbl="bgAccFollowNode1" presStyleIdx="1" presStyleCnt="3"/>
      <dgm:spPr/>
      <dgm:t>
        <a:bodyPr/>
        <a:lstStyle/>
        <a:p>
          <a:endParaRPr lang="ru-RU"/>
        </a:p>
      </dgm:t>
    </dgm:pt>
    <dgm:pt modelId="{69AC205E-9C25-4AA0-A7EC-15D6CB5D6D22}" type="pres">
      <dgm:prSet presAssocID="{64FBBA9D-A221-4756-ACC6-457798180A2C}" presName="parentText" presStyleLbl="node1" presStyleIdx="1" presStyleCnt="3" custLinFactNeighborX="-27725" custLinFactNeighborY="1128">
        <dgm:presLayoutVars>
          <dgm:chMax val="1"/>
          <dgm:bulletEnabled val="1"/>
        </dgm:presLayoutVars>
      </dgm:prSet>
      <dgm:spPr/>
      <dgm:t>
        <a:bodyPr/>
        <a:lstStyle/>
        <a:p>
          <a:endParaRPr lang="ru-RU"/>
        </a:p>
      </dgm:t>
    </dgm:pt>
    <dgm:pt modelId="{655FC067-F7DC-4069-9252-695CBA54DCCB}" type="pres">
      <dgm:prSet presAssocID="{64FBBA9D-A221-4756-ACC6-457798180A2C}" presName="aSpace" presStyleCnt="0"/>
      <dgm:spPr/>
      <dgm:t>
        <a:bodyPr/>
        <a:lstStyle/>
        <a:p>
          <a:endParaRPr lang="ru-RU"/>
        </a:p>
      </dgm:t>
    </dgm:pt>
    <dgm:pt modelId="{18F88F11-AF89-488F-853A-9CA582752E47}" type="pres">
      <dgm:prSet presAssocID="{F3CA0D61-0308-48BB-9A1D-1D6A59411526}" presName="compNode" presStyleCnt="0"/>
      <dgm:spPr/>
      <dgm:t>
        <a:bodyPr/>
        <a:lstStyle/>
        <a:p>
          <a:endParaRPr lang="ru-RU"/>
        </a:p>
      </dgm:t>
    </dgm:pt>
    <dgm:pt modelId="{E1608463-8F8A-4A37-B480-A39C760D68D3}" type="pres">
      <dgm:prSet presAssocID="{F3CA0D61-0308-48BB-9A1D-1D6A59411526}" presName="noGeometry" presStyleCnt="0"/>
      <dgm:spPr/>
      <dgm:t>
        <a:bodyPr/>
        <a:lstStyle/>
        <a:p>
          <a:endParaRPr lang="ru-RU"/>
        </a:p>
      </dgm:t>
    </dgm:pt>
    <dgm:pt modelId="{F389D5C6-79E3-4B38-B639-C42D62D3C490}" type="pres">
      <dgm:prSet presAssocID="{F3CA0D61-0308-48BB-9A1D-1D6A59411526}" presName="childTextVisible" presStyleLbl="bgAccFollowNode1" presStyleIdx="2" presStyleCnt="3" custScaleX="113815" custLinFactNeighborX="-10531" custLinFactNeighborY="96">
        <dgm:presLayoutVars>
          <dgm:bulletEnabled val="1"/>
        </dgm:presLayoutVars>
      </dgm:prSet>
      <dgm:spPr/>
      <dgm:t>
        <a:bodyPr/>
        <a:lstStyle/>
        <a:p>
          <a:endParaRPr lang="ru-RU"/>
        </a:p>
      </dgm:t>
    </dgm:pt>
    <dgm:pt modelId="{35514298-EFEB-4BD4-A0A5-47424E013D69}" type="pres">
      <dgm:prSet presAssocID="{F3CA0D61-0308-48BB-9A1D-1D6A59411526}" presName="childTextHidden" presStyleLbl="bgAccFollowNode1" presStyleIdx="2" presStyleCnt="3"/>
      <dgm:spPr/>
      <dgm:t>
        <a:bodyPr/>
        <a:lstStyle/>
        <a:p>
          <a:endParaRPr lang="ru-RU"/>
        </a:p>
      </dgm:t>
    </dgm:pt>
    <dgm:pt modelId="{041AA05F-0CA6-4505-B234-C3C1AA1C75FC}" type="pres">
      <dgm:prSet presAssocID="{F3CA0D61-0308-48BB-9A1D-1D6A59411526}" presName="parentText" presStyleLbl="node1" presStyleIdx="2" presStyleCnt="3" custLinFactNeighborX="-24532" custLinFactNeighborY="-716">
        <dgm:presLayoutVars>
          <dgm:chMax val="1"/>
          <dgm:bulletEnabled val="1"/>
        </dgm:presLayoutVars>
      </dgm:prSet>
      <dgm:spPr/>
      <dgm:t>
        <a:bodyPr/>
        <a:lstStyle/>
        <a:p>
          <a:endParaRPr lang="ru-RU"/>
        </a:p>
      </dgm:t>
    </dgm:pt>
  </dgm:ptLst>
  <dgm:cxnLst>
    <dgm:cxn modelId="{970553C2-7CF4-408C-8093-3F725C588E99}" srcId="{64FBBA9D-A221-4756-ACC6-457798180A2C}" destId="{F784C2DC-2FE9-45E9-B817-450D4B9F33EF}" srcOrd="1" destOrd="0" parTransId="{602BF9E2-F27A-4F21-9947-528D94818216}" sibTransId="{EB58F990-9434-45C8-A322-8027CE2293CB}"/>
    <dgm:cxn modelId="{32BA2A57-39B6-4388-BFC5-58A7B0F37B01}" type="presOf" srcId="{2AD8ED7C-33CA-499D-AADC-3F18EC213FD3}" destId="{F389D5C6-79E3-4B38-B639-C42D62D3C490}" srcOrd="0" destOrd="0" presId="urn:microsoft.com/office/officeart/2005/8/layout/hProcess6"/>
    <dgm:cxn modelId="{20A7DF26-6670-4FD1-AC08-B0ED0E9AFD05}" type="presOf" srcId="{F3CA0D61-0308-48BB-9A1D-1D6A59411526}" destId="{041AA05F-0CA6-4505-B234-C3C1AA1C75FC}" srcOrd="0" destOrd="0" presId="urn:microsoft.com/office/officeart/2005/8/layout/hProcess6"/>
    <dgm:cxn modelId="{63685981-688E-41C3-8F4F-3DBF61980E1B}" type="presOf" srcId="{8141EDDC-AB54-4504-9268-4E2835FC71B4}" destId="{7F9E7969-B977-4959-B529-1A1967F3DB37}" srcOrd="0" destOrd="0" presId="urn:microsoft.com/office/officeart/2005/8/layout/hProcess6"/>
    <dgm:cxn modelId="{3BACBBFB-59A2-4FCA-A5D0-64E204092821}" type="presOf" srcId="{64FBBA9D-A221-4756-ACC6-457798180A2C}" destId="{69AC205E-9C25-4AA0-A7EC-15D6CB5D6D22}" srcOrd="0" destOrd="0" presId="urn:microsoft.com/office/officeart/2005/8/layout/hProcess6"/>
    <dgm:cxn modelId="{B263CB42-EAF9-4002-BFA1-BD69C2AE1A7C}" srcId="{2E3F26B2-D329-493B-A756-032635892417}" destId="{E00B73E9-81D4-420B-A460-5C073D071014}" srcOrd="0" destOrd="0" parTransId="{C5EC102F-6B2D-4662-80DD-7874CDEF8050}" sibTransId="{700674A6-9FA6-4771-BF9D-029333AAA50B}"/>
    <dgm:cxn modelId="{1948198F-52C1-4F8D-9F21-51DA4FB53F39}" type="presOf" srcId="{49879EE2-C40B-418B-8773-4DDA7BE09FE9}" destId="{F389D5C6-79E3-4B38-B639-C42D62D3C490}" srcOrd="0" destOrd="1" presId="urn:microsoft.com/office/officeart/2005/8/layout/hProcess6"/>
    <dgm:cxn modelId="{28F66AA1-23B9-4173-A3A3-943CFD1D4EC0}" type="presOf" srcId="{2AD8ED7C-33CA-499D-AADC-3F18EC213FD3}" destId="{35514298-EFEB-4BD4-A0A5-47424E013D69}" srcOrd="1" destOrd="0" presId="urn:microsoft.com/office/officeart/2005/8/layout/hProcess6"/>
    <dgm:cxn modelId="{E214897C-8DE0-450C-9FD0-7F3CF4294820}" type="presOf" srcId="{E00B73E9-81D4-420B-A460-5C073D071014}" destId="{720C16FE-0504-4BFA-8960-F96E336BFDD8}" srcOrd="0" destOrd="0" presId="urn:microsoft.com/office/officeart/2005/8/layout/hProcess6"/>
    <dgm:cxn modelId="{B75900DD-3FDE-477C-B70F-6FC0E11303AF}" srcId="{2E3F26B2-D329-493B-A756-032635892417}" destId="{F3CA0D61-0308-48BB-9A1D-1D6A59411526}" srcOrd="2" destOrd="0" parTransId="{1EDCE4F4-CEA7-4599-B3F1-84E681D180B8}" sibTransId="{25813A41-22E0-4E7E-A812-E63E12AF1B46}"/>
    <dgm:cxn modelId="{708943F1-C7A4-4868-94BE-2C82A2A38633}" type="presOf" srcId="{F784C2DC-2FE9-45E9-B817-450D4B9F33EF}" destId="{D7429149-EF25-46C8-9164-97ED5C801537}" srcOrd="0" destOrd="1" presId="urn:microsoft.com/office/officeart/2005/8/layout/hProcess6"/>
    <dgm:cxn modelId="{4B2EBC25-6CE5-41D2-8AEB-21509DBBB88D}" srcId="{F3CA0D61-0308-48BB-9A1D-1D6A59411526}" destId="{49879EE2-C40B-418B-8773-4DDA7BE09FE9}" srcOrd="1" destOrd="0" parTransId="{C99E66E0-4255-4925-9B33-98EDC85C3935}" sibTransId="{51CD8C91-9C87-45A3-9E4D-C541ADEA41DB}"/>
    <dgm:cxn modelId="{A34E9545-E349-4B6C-B91B-C47AA02D9088}" type="presOf" srcId="{028FDED8-E073-46A7-B001-14B15E089C5E}" destId="{159D2206-3F87-49C3-BA13-A5A8327C1823}" srcOrd="1" destOrd="0" presId="urn:microsoft.com/office/officeart/2005/8/layout/hProcess6"/>
    <dgm:cxn modelId="{0900E930-AF28-4529-8C28-3451D2829671}" srcId="{64FBBA9D-A221-4756-ACC6-457798180A2C}" destId="{028FDED8-E073-46A7-B001-14B15E089C5E}" srcOrd="0" destOrd="0" parTransId="{42D46342-CEDE-4744-9493-7F7BC7C9C19D}" sibTransId="{96702F0F-EB24-44C4-92C5-D3389765AA52}"/>
    <dgm:cxn modelId="{90324657-BE10-48D0-B2DA-2EE4FE3313E0}" type="presOf" srcId="{028FDED8-E073-46A7-B001-14B15E089C5E}" destId="{D7429149-EF25-46C8-9164-97ED5C801537}" srcOrd="0" destOrd="0" presId="urn:microsoft.com/office/officeart/2005/8/layout/hProcess6"/>
    <dgm:cxn modelId="{02518B28-5A7D-48B2-9958-17980D2834D5}" srcId="{E00B73E9-81D4-420B-A460-5C073D071014}" destId="{8141EDDC-AB54-4504-9268-4E2835FC71B4}" srcOrd="0" destOrd="0" parTransId="{DA267796-8BB4-44C3-A81A-4910165A89A7}" sibTransId="{B7578F52-F0D2-4187-A5E5-E3978F36EFF7}"/>
    <dgm:cxn modelId="{AFD75B6B-9950-42A6-BFCB-D21AD8B4EF45}" srcId="{2E3F26B2-D329-493B-A756-032635892417}" destId="{64FBBA9D-A221-4756-ACC6-457798180A2C}" srcOrd="1" destOrd="0" parTransId="{E078E430-079B-41FA-B08E-5D462E3CAB50}" sibTransId="{74CCDFFA-E7ED-43BD-9A19-8EC1483ED7EA}"/>
    <dgm:cxn modelId="{E8F95A26-4EA3-4503-83DE-DDCB38E9D741}" type="presOf" srcId="{F784C2DC-2FE9-45E9-B817-450D4B9F33EF}" destId="{159D2206-3F87-49C3-BA13-A5A8327C1823}" srcOrd="1" destOrd="1" presId="urn:microsoft.com/office/officeart/2005/8/layout/hProcess6"/>
    <dgm:cxn modelId="{11DBEA3C-169A-48F0-9CE0-2AF2CBB28ECD}" type="presOf" srcId="{49879EE2-C40B-418B-8773-4DDA7BE09FE9}" destId="{35514298-EFEB-4BD4-A0A5-47424E013D69}" srcOrd="1" destOrd="1" presId="urn:microsoft.com/office/officeart/2005/8/layout/hProcess6"/>
    <dgm:cxn modelId="{9C5F8E98-58B5-438B-A283-D6C7959B5491}" type="presOf" srcId="{8141EDDC-AB54-4504-9268-4E2835FC71B4}" destId="{5B1D748E-691C-4D5F-BB77-73B445415AD8}" srcOrd="1" destOrd="0" presId="urn:microsoft.com/office/officeart/2005/8/layout/hProcess6"/>
    <dgm:cxn modelId="{6BF6B02C-F1DA-4895-ADC1-34F7E798A8AE}" type="presOf" srcId="{2E3F26B2-D329-493B-A756-032635892417}" destId="{B47C7ED2-10D0-4467-9EB6-87E27A2C213F}" srcOrd="0" destOrd="0" presId="urn:microsoft.com/office/officeart/2005/8/layout/hProcess6"/>
    <dgm:cxn modelId="{5B149148-3C81-4042-8997-0B376CB60FDE}" srcId="{F3CA0D61-0308-48BB-9A1D-1D6A59411526}" destId="{2AD8ED7C-33CA-499D-AADC-3F18EC213FD3}" srcOrd="0" destOrd="0" parTransId="{2D9FA516-2522-460A-9FD0-0DAC09E4BADF}" sibTransId="{ED8854A9-00CE-4ACE-8439-94ECA8A1FCE2}"/>
    <dgm:cxn modelId="{FB090C2E-245A-4AA0-BD5D-B7F53D8A3864}" type="presParOf" srcId="{B47C7ED2-10D0-4467-9EB6-87E27A2C213F}" destId="{8FC567B9-07CE-415F-AA50-E9CF773BB030}" srcOrd="0" destOrd="0" presId="urn:microsoft.com/office/officeart/2005/8/layout/hProcess6"/>
    <dgm:cxn modelId="{28AF393C-5F84-491E-938A-6758A74EAA52}" type="presParOf" srcId="{8FC567B9-07CE-415F-AA50-E9CF773BB030}" destId="{C9F482A5-4145-4A8A-8F4F-EDF42BE236C1}" srcOrd="0" destOrd="0" presId="urn:microsoft.com/office/officeart/2005/8/layout/hProcess6"/>
    <dgm:cxn modelId="{5D36AF6B-FDCB-423B-A5B1-E3AB0B156F37}" type="presParOf" srcId="{8FC567B9-07CE-415F-AA50-E9CF773BB030}" destId="{7F9E7969-B977-4959-B529-1A1967F3DB37}" srcOrd="1" destOrd="0" presId="urn:microsoft.com/office/officeart/2005/8/layout/hProcess6"/>
    <dgm:cxn modelId="{FF3261B0-C5A8-4771-8E03-79718079F5A1}" type="presParOf" srcId="{8FC567B9-07CE-415F-AA50-E9CF773BB030}" destId="{5B1D748E-691C-4D5F-BB77-73B445415AD8}" srcOrd="2" destOrd="0" presId="urn:microsoft.com/office/officeart/2005/8/layout/hProcess6"/>
    <dgm:cxn modelId="{A2ABCE53-66C9-4CD9-8A4E-7C3AEC1C83AE}" type="presParOf" srcId="{8FC567B9-07CE-415F-AA50-E9CF773BB030}" destId="{720C16FE-0504-4BFA-8960-F96E336BFDD8}" srcOrd="3" destOrd="0" presId="urn:microsoft.com/office/officeart/2005/8/layout/hProcess6"/>
    <dgm:cxn modelId="{67C4B7E2-EC04-487E-B499-6ED25F112A41}" type="presParOf" srcId="{B47C7ED2-10D0-4467-9EB6-87E27A2C213F}" destId="{6524529F-F36B-48AA-B89D-178FF9CE6712}" srcOrd="1" destOrd="0" presId="urn:microsoft.com/office/officeart/2005/8/layout/hProcess6"/>
    <dgm:cxn modelId="{02134D6A-2460-4570-BCF9-7F5CAA6F28F5}" type="presParOf" srcId="{B47C7ED2-10D0-4467-9EB6-87E27A2C213F}" destId="{B41D68A4-9EE5-4CEB-86F3-43F3E45329FE}" srcOrd="2" destOrd="0" presId="urn:microsoft.com/office/officeart/2005/8/layout/hProcess6"/>
    <dgm:cxn modelId="{5D25E289-F104-4147-9B10-AABBFFF38DEF}" type="presParOf" srcId="{B41D68A4-9EE5-4CEB-86F3-43F3E45329FE}" destId="{EF220FFA-2135-4F19-81E0-AD8FEA41EC1B}" srcOrd="0" destOrd="0" presId="urn:microsoft.com/office/officeart/2005/8/layout/hProcess6"/>
    <dgm:cxn modelId="{039FA178-031C-4B3F-9EAA-6A43AC032C6D}" type="presParOf" srcId="{B41D68A4-9EE5-4CEB-86F3-43F3E45329FE}" destId="{D7429149-EF25-46C8-9164-97ED5C801537}" srcOrd="1" destOrd="0" presId="urn:microsoft.com/office/officeart/2005/8/layout/hProcess6"/>
    <dgm:cxn modelId="{13F03357-A0A7-4FD1-BA12-1AC7A7C41D0E}" type="presParOf" srcId="{B41D68A4-9EE5-4CEB-86F3-43F3E45329FE}" destId="{159D2206-3F87-49C3-BA13-A5A8327C1823}" srcOrd="2" destOrd="0" presId="urn:microsoft.com/office/officeart/2005/8/layout/hProcess6"/>
    <dgm:cxn modelId="{225AAA86-8E59-4E08-AE63-03DD1A4EA221}" type="presParOf" srcId="{B41D68A4-9EE5-4CEB-86F3-43F3E45329FE}" destId="{69AC205E-9C25-4AA0-A7EC-15D6CB5D6D22}" srcOrd="3" destOrd="0" presId="urn:microsoft.com/office/officeart/2005/8/layout/hProcess6"/>
    <dgm:cxn modelId="{254CA17B-9009-4A45-8733-0FDBFCC8336D}" type="presParOf" srcId="{B47C7ED2-10D0-4467-9EB6-87E27A2C213F}" destId="{655FC067-F7DC-4069-9252-695CBA54DCCB}" srcOrd="3" destOrd="0" presId="urn:microsoft.com/office/officeart/2005/8/layout/hProcess6"/>
    <dgm:cxn modelId="{6938EB98-0A74-4C82-9697-893538A1E9C0}" type="presParOf" srcId="{B47C7ED2-10D0-4467-9EB6-87E27A2C213F}" destId="{18F88F11-AF89-488F-853A-9CA582752E47}" srcOrd="4" destOrd="0" presId="urn:microsoft.com/office/officeart/2005/8/layout/hProcess6"/>
    <dgm:cxn modelId="{3720A3E3-02EE-4AC5-BC16-61C8A7410C0D}" type="presParOf" srcId="{18F88F11-AF89-488F-853A-9CA582752E47}" destId="{E1608463-8F8A-4A37-B480-A39C760D68D3}" srcOrd="0" destOrd="0" presId="urn:microsoft.com/office/officeart/2005/8/layout/hProcess6"/>
    <dgm:cxn modelId="{6A7CB282-5CB9-402B-8F92-B891EC9E6313}" type="presParOf" srcId="{18F88F11-AF89-488F-853A-9CA582752E47}" destId="{F389D5C6-79E3-4B38-B639-C42D62D3C490}" srcOrd="1" destOrd="0" presId="urn:microsoft.com/office/officeart/2005/8/layout/hProcess6"/>
    <dgm:cxn modelId="{52136ECD-29BB-4863-A8B3-6032AE1E60F3}" type="presParOf" srcId="{18F88F11-AF89-488F-853A-9CA582752E47}" destId="{35514298-EFEB-4BD4-A0A5-47424E013D69}" srcOrd="2" destOrd="0" presId="urn:microsoft.com/office/officeart/2005/8/layout/hProcess6"/>
    <dgm:cxn modelId="{14B4D3D9-84D6-4FB5-8BFF-62D774FF4A81}" type="presParOf" srcId="{18F88F11-AF89-488F-853A-9CA582752E47}" destId="{041AA05F-0CA6-4505-B234-C3C1AA1C75F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D91A0-25FA-44EE-92AF-ACDB20E13BD4}"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ru-RU"/>
        </a:p>
      </dgm:t>
    </dgm:pt>
    <dgm:pt modelId="{D06D9C33-5E28-4C12-A4DF-E7EFC2C417C6}">
      <dgm:prSet phldrT="[Текст]" custT="1"/>
      <dgm:spPr/>
      <dgm:t>
        <a:bodyPr vert="vert270"/>
        <a:lstStyle/>
        <a:p>
          <a:pPr algn="ctr">
            <a:spcAft>
              <a:spcPts val="0"/>
            </a:spcAft>
          </a:pPr>
          <a:r>
            <a:rPr lang="uk-UA" sz="1200" b="1" dirty="0" smtClean="0">
              <a:solidFill>
                <a:schemeClr val="bg1"/>
              </a:solidFill>
            </a:rPr>
            <a:t>Відділ</a:t>
          </a:r>
        </a:p>
        <a:p>
          <a:pPr algn="ctr">
            <a:spcAft>
              <a:spcPts val="0"/>
            </a:spcAft>
          </a:pPr>
          <a:r>
            <a:rPr lang="uk-UA" sz="1200" b="1" dirty="0" smtClean="0">
              <a:solidFill>
                <a:schemeClr val="bg1"/>
              </a:solidFill>
            </a:rPr>
            <a:t>соціальних проблем</a:t>
          </a:r>
        </a:p>
        <a:p>
          <a:pPr algn="ctr">
            <a:spcAft>
              <a:spcPts val="0"/>
            </a:spcAft>
          </a:pPr>
          <a:r>
            <a:rPr lang="uk-UA" sz="1200" b="1" dirty="0" smtClean="0">
              <a:solidFill>
                <a:schemeClr val="bg1"/>
              </a:solidFill>
            </a:rPr>
            <a:t> ринку праці</a:t>
          </a:r>
          <a:endParaRPr lang="ru-RU" sz="1200" b="1" dirty="0">
            <a:solidFill>
              <a:schemeClr val="bg1"/>
            </a:solidFill>
          </a:endParaRPr>
        </a:p>
      </dgm:t>
    </dgm:pt>
    <dgm:pt modelId="{94215A88-BA62-49A2-9E30-AB66E863E0AA}" type="parTrans" cxnId="{091E9EE0-0E19-4555-B9EE-9F39B3DC83DE}">
      <dgm:prSet/>
      <dgm:spPr/>
      <dgm:t>
        <a:bodyPr/>
        <a:lstStyle/>
        <a:p>
          <a:pPr algn="ctr"/>
          <a:endParaRPr lang="ru-RU"/>
        </a:p>
      </dgm:t>
    </dgm:pt>
    <dgm:pt modelId="{06674F22-768A-4229-B7D0-B0C0C861D355}" type="sibTrans" cxnId="{091E9EE0-0E19-4555-B9EE-9F39B3DC83DE}">
      <dgm:prSet/>
      <dgm:spPr/>
      <dgm:t>
        <a:bodyPr/>
        <a:lstStyle/>
        <a:p>
          <a:pPr algn="ctr"/>
          <a:endParaRPr lang="ru-RU"/>
        </a:p>
      </dgm:t>
    </dgm:pt>
    <dgm:pt modelId="{94BA7D45-49DE-4B0A-A5C5-A8BF17429B69}">
      <dgm:prSet phldrT="[Текст]" custT="1"/>
      <dgm:spPr/>
      <dgm:t>
        <a:bodyPr vert="vert270"/>
        <a:lstStyle/>
        <a:p>
          <a:pPr marL="144000" algn="ctr">
            <a:spcAft>
              <a:spcPts val="0"/>
            </a:spcAft>
          </a:pPr>
          <a:r>
            <a:rPr lang="uk-UA" sz="1200" b="1" dirty="0" smtClean="0">
              <a:solidFill>
                <a:schemeClr val="bg1"/>
              </a:solidFill>
            </a:rPr>
            <a:t>Науково-організаційний відділ</a:t>
          </a:r>
        </a:p>
        <a:p>
          <a:pPr marL="144000" algn="ctr">
            <a:spcAft>
              <a:spcPts val="0"/>
            </a:spcAft>
          </a:pPr>
          <a:r>
            <a:rPr lang="uk-UA" sz="1200" b="0" dirty="0" smtClean="0">
              <a:solidFill>
                <a:schemeClr val="bg1"/>
              </a:solidFill>
            </a:rPr>
            <a:t>Сектор інформаційно-технічного забезпечення наукових досліджень</a:t>
          </a:r>
        </a:p>
      </dgm:t>
    </dgm:pt>
    <dgm:pt modelId="{98CB63B3-4C7C-4F35-8711-62CDFC9E5D40}" type="parTrans" cxnId="{DB46D66B-0E52-4BC4-A5AD-5250F8C722CC}">
      <dgm:prSet/>
      <dgm:spPr/>
      <dgm:t>
        <a:bodyPr/>
        <a:lstStyle/>
        <a:p>
          <a:pPr algn="ctr"/>
          <a:endParaRPr lang="ru-RU"/>
        </a:p>
      </dgm:t>
    </dgm:pt>
    <dgm:pt modelId="{E1E0C625-1A77-4F29-B616-E07CDEFFE2E4}" type="sibTrans" cxnId="{DB46D66B-0E52-4BC4-A5AD-5250F8C722CC}">
      <dgm:prSet/>
      <dgm:spPr/>
      <dgm:t>
        <a:bodyPr/>
        <a:lstStyle/>
        <a:p>
          <a:pPr algn="ctr"/>
          <a:endParaRPr lang="ru-RU"/>
        </a:p>
      </dgm:t>
    </dgm:pt>
    <dgm:pt modelId="{06407453-EBF3-4FAA-9D1A-A9A2FF84BDCF}">
      <dgm:prSet custT="1"/>
      <dgm:spPr/>
      <dgm:t>
        <a:bodyPr vert="vert270" anchor="ctr"/>
        <a:lstStyle/>
        <a:p>
          <a:pPr algn="ctr">
            <a:spcAft>
              <a:spcPts val="0"/>
            </a:spcAft>
          </a:pPr>
          <a:r>
            <a:rPr lang="uk-UA" sz="1200" b="1" dirty="0" smtClean="0">
              <a:solidFill>
                <a:schemeClr val="bg1"/>
              </a:solidFill>
            </a:rPr>
            <a:t>Відділ</a:t>
          </a:r>
        </a:p>
        <a:p>
          <a:pPr algn="ctr">
            <a:spcAft>
              <a:spcPts val="0"/>
            </a:spcAft>
          </a:pPr>
          <a:r>
            <a:rPr lang="uk-UA" sz="1200" b="1" dirty="0" smtClean="0">
              <a:solidFill>
                <a:schemeClr val="bg1"/>
              </a:solidFill>
            </a:rPr>
            <a:t>соціальної </a:t>
          </a:r>
        </a:p>
        <a:p>
          <a:pPr algn="ctr">
            <a:spcAft>
              <a:spcPts val="0"/>
            </a:spcAft>
          </a:pPr>
          <a:r>
            <a:rPr lang="uk-UA" sz="1200" b="1" dirty="0" smtClean="0">
              <a:solidFill>
                <a:schemeClr val="bg1"/>
              </a:solidFill>
            </a:rPr>
            <a:t>інфраструктури</a:t>
          </a:r>
          <a:endParaRPr lang="ru-RU" sz="1200" b="1" dirty="0">
            <a:solidFill>
              <a:schemeClr val="bg1"/>
            </a:solidFill>
          </a:endParaRPr>
        </a:p>
      </dgm:t>
    </dgm:pt>
    <dgm:pt modelId="{7020D31C-9277-404E-A243-E29DEF0E5CED}" type="parTrans" cxnId="{804B7FA8-2489-474E-B54B-BA34936A7D8F}">
      <dgm:prSet/>
      <dgm:spPr/>
      <dgm:t>
        <a:bodyPr/>
        <a:lstStyle/>
        <a:p>
          <a:pPr algn="ctr"/>
          <a:endParaRPr lang="ru-RU"/>
        </a:p>
      </dgm:t>
    </dgm:pt>
    <dgm:pt modelId="{900B5F2C-1A8F-4860-8F01-D026137E470C}" type="sibTrans" cxnId="{804B7FA8-2489-474E-B54B-BA34936A7D8F}">
      <dgm:prSet/>
      <dgm:spPr/>
      <dgm:t>
        <a:bodyPr/>
        <a:lstStyle/>
        <a:p>
          <a:pPr algn="ctr"/>
          <a:endParaRPr lang="ru-RU"/>
        </a:p>
      </dgm:t>
    </dgm:pt>
    <dgm:pt modelId="{9BF60C0A-E327-4680-B745-51CAF57070C6}">
      <dgm:prSet custT="1"/>
      <dgm:spPr/>
      <dgm:t>
        <a:bodyPr vert="vert270" anchor="ctr"/>
        <a:lstStyle/>
        <a:p>
          <a:pPr algn="ctr">
            <a:spcAft>
              <a:spcPct val="15000"/>
            </a:spcAft>
          </a:pPr>
          <a:endParaRPr lang="ru-RU" sz="1200" dirty="0"/>
        </a:p>
      </dgm:t>
    </dgm:pt>
    <dgm:pt modelId="{297D7B78-62FA-44B0-B786-CF077CD8BE78}" type="parTrans" cxnId="{F89CE8FE-968F-4DF5-90FB-3A97A334275B}">
      <dgm:prSet/>
      <dgm:spPr/>
      <dgm:t>
        <a:bodyPr/>
        <a:lstStyle/>
        <a:p>
          <a:pPr algn="ctr"/>
          <a:endParaRPr lang="ru-RU"/>
        </a:p>
      </dgm:t>
    </dgm:pt>
    <dgm:pt modelId="{1142678B-EE45-40FA-956F-0AA1077578B6}" type="sibTrans" cxnId="{F89CE8FE-968F-4DF5-90FB-3A97A334275B}">
      <dgm:prSet/>
      <dgm:spPr/>
      <dgm:t>
        <a:bodyPr/>
        <a:lstStyle/>
        <a:p>
          <a:pPr algn="ctr"/>
          <a:endParaRPr lang="ru-RU"/>
        </a:p>
      </dgm:t>
    </dgm:pt>
    <dgm:pt modelId="{FDF758E9-6DD0-4878-BDA7-FB3051B1B3D5}">
      <dgm:prSet custT="1"/>
      <dgm:spPr/>
      <dgm:t>
        <a:bodyPr vert="vert270"/>
        <a:lstStyle/>
        <a:p>
          <a:pPr algn="ctr">
            <a:spcAft>
              <a:spcPts val="0"/>
            </a:spcAft>
          </a:pPr>
          <a:r>
            <a:rPr lang="uk-UA" sz="1200" b="1" dirty="0" smtClean="0">
              <a:solidFill>
                <a:schemeClr val="bg1"/>
              </a:solidFill>
            </a:rPr>
            <a:t>Відділ</a:t>
          </a:r>
        </a:p>
        <a:p>
          <a:pPr algn="ctr">
            <a:spcAft>
              <a:spcPts val="0"/>
            </a:spcAft>
          </a:pPr>
          <a:r>
            <a:rPr lang="uk-UA" sz="1200" b="1" dirty="0" smtClean="0">
              <a:solidFill>
                <a:schemeClr val="bg1"/>
              </a:solidFill>
            </a:rPr>
            <a:t>проблем формування </a:t>
          </a:r>
        </a:p>
        <a:p>
          <a:pPr algn="ctr">
            <a:spcAft>
              <a:spcPts val="0"/>
            </a:spcAft>
          </a:pPr>
          <a:r>
            <a:rPr lang="uk-UA" sz="1200" b="1" dirty="0" smtClean="0">
              <a:solidFill>
                <a:schemeClr val="bg1"/>
              </a:solidFill>
            </a:rPr>
            <a:t>соціального капіталу</a:t>
          </a:r>
          <a:endParaRPr lang="ru-RU" sz="1200" b="1" dirty="0">
            <a:solidFill>
              <a:schemeClr val="bg1"/>
            </a:solidFill>
          </a:endParaRPr>
        </a:p>
      </dgm:t>
    </dgm:pt>
    <dgm:pt modelId="{0A1BEC2B-9852-4720-8EAC-9B40B5D7C8D4}" type="parTrans" cxnId="{4353CD40-4FFB-43EB-A283-1940E0B370A8}">
      <dgm:prSet/>
      <dgm:spPr/>
      <dgm:t>
        <a:bodyPr/>
        <a:lstStyle/>
        <a:p>
          <a:pPr algn="ctr"/>
          <a:endParaRPr lang="ru-RU"/>
        </a:p>
      </dgm:t>
    </dgm:pt>
    <dgm:pt modelId="{8F766037-3E46-490B-A6E8-61E7CA67283A}" type="sibTrans" cxnId="{4353CD40-4FFB-43EB-A283-1940E0B370A8}">
      <dgm:prSet/>
      <dgm:spPr/>
      <dgm:t>
        <a:bodyPr/>
        <a:lstStyle/>
        <a:p>
          <a:pPr algn="ctr"/>
          <a:endParaRPr lang="ru-RU"/>
        </a:p>
      </dgm:t>
    </dgm:pt>
    <dgm:pt modelId="{CD790CEE-B632-47E1-89A7-81B57C869155}">
      <dgm:prSet custT="1"/>
      <dgm:spPr/>
      <dgm:t>
        <a:bodyPr vert="vert270"/>
        <a:lstStyle/>
        <a:p>
          <a:pPr algn="ctr">
            <a:lnSpc>
              <a:spcPct val="100000"/>
            </a:lnSpc>
            <a:spcAft>
              <a:spcPts val="0"/>
            </a:spcAft>
          </a:pPr>
          <a:r>
            <a:rPr lang="uk-UA" sz="1200" b="1" dirty="0" smtClean="0">
              <a:solidFill>
                <a:schemeClr val="bg1"/>
              </a:solidFill>
            </a:rPr>
            <a:t>Відділ</a:t>
          </a:r>
        </a:p>
        <a:p>
          <a:pPr algn="ctr">
            <a:lnSpc>
              <a:spcPct val="100000"/>
            </a:lnSpc>
            <a:spcAft>
              <a:spcPts val="0"/>
            </a:spcAft>
          </a:pPr>
          <a:r>
            <a:rPr lang="uk-UA" sz="1200" b="1" dirty="0" smtClean="0">
              <a:solidFill>
                <a:schemeClr val="bg1"/>
              </a:solidFill>
            </a:rPr>
            <a:t> демографічного моделювання </a:t>
          </a:r>
        </a:p>
        <a:p>
          <a:pPr algn="ctr">
            <a:lnSpc>
              <a:spcPct val="100000"/>
            </a:lnSpc>
            <a:spcAft>
              <a:spcPts val="0"/>
            </a:spcAft>
          </a:pPr>
          <a:r>
            <a:rPr lang="uk-UA" sz="1200" b="1" dirty="0" smtClean="0">
              <a:solidFill>
                <a:schemeClr val="bg1"/>
              </a:solidFill>
            </a:rPr>
            <a:t>та прогнозування</a:t>
          </a:r>
          <a:endParaRPr lang="ru-RU" sz="1200" b="1" dirty="0">
            <a:solidFill>
              <a:schemeClr val="bg1"/>
            </a:solidFill>
          </a:endParaRPr>
        </a:p>
      </dgm:t>
    </dgm:pt>
    <dgm:pt modelId="{7BDF709F-CFBD-4D69-B160-5DD9E5A2E92C}" type="parTrans" cxnId="{A2F51D82-2BE4-43E8-AE83-B27132EEE339}">
      <dgm:prSet/>
      <dgm:spPr/>
      <dgm:t>
        <a:bodyPr/>
        <a:lstStyle/>
        <a:p>
          <a:pPr algn="ctr"/>
          <a:endParaRPr lang="ru-RU"/>
        </a:p>
      </dgm:t>
    </dgm:pt>
    <dgm:pt modelId="{C5973ADF-3C2B-48E4-A642-8B3EADE20C3E}" type="sibTrans" cxnId="{A2F51D82-2BE4-43E8-AE83-B27132EEE339}">
      <dgm:prSet/>
      <dgm:spPr/>
      <dgm:t>
        <a:bodyPr/>
        <a:lstStyle/>
        <a:p>
          <a:pPr algn="ctr"/>
          <a:endParaRPr lang="ru-RU"/>
        </a:p>
      </dgm:t>
    </dgm:pt>
    <dgm:pt modelId="{73B9EDA7-FD8A-4263-9857-6B996B9E9B7D}">
      <dgm:prSet custT="1"/>
      <dgm:spPr/>
      <dgm:t>
        <a:bodyPr vert="vert270"/>
        <a:lstStyle/>
        <a:p>
          <a:pPr algn="ctr">
            <a:spcAft>
              <a:spcPts val="0"/>
            </a:spcAft>
          </a:pPr>
          <a:r>
            <a:rPr lang="uk-UA" sz="1200" b="1" dirty="0" smtClean="0">
              <a:solidFill>
                <a:schemeClr val="bg1"/>
              </a:solidFill>
            </a:rPr>
            <a:t>Відділ</a:t>
          </a:r>
        </a:p>
        <a:p>
          <a:pPr algn="ctr">
            <a:spcAft>
              <a:spcPts val="0"/>
            </a:spcAft>
          </a:pPr>
          <a:r>
            <a:rPr lang="uk-UA" sz="1200" b="1" dirty="0" smtClean="0">
              <a:solidFill>
                <a:schemeClr val="bg1"/>
              </a:solidFill>
            </a:rPr>
            <a:t> моделювання  соціально-економічних процесів і структур</a:t>
          </a:r>
        </a:p>
        <a:p>
          <a:pPr algn="ctr">
            <a:spcAft>
              <a:spcPts val="0"/>
            </a:spcAft>
          </a:pPr>
          <a:r>
            <a:rPr lang="uk-UA" sz="1200" b="0" dirty="0" smtClean="0">
              <a:solidFill>
                <a:schemeClr val="bg1"/>
              </a:solidFill>
            </a:rPr>
            <a:t>Сектор досліджень </a:t>
          </a:r>
        </a:p>
        <a:p>
          <a:pPr algn="ctr">
            <a:spcAft>
              <a:spcPts val="0"/>
            </a:spcAft>
          </a:pPr>
          <a:r>
            <a:rPr lang="uk-UA" sz="1200" b="0" dirty="0" smtClean="0">
              <a:solidFill>
                <a:schemeClr val="bg1"/>
              </a:solidFill>
            </a:rPr>
            <a:t>рівня життя населення</a:t>
          </a:r>
          <a:endParaRPr lang="ru-RU" sz="1200" b="0" dirty="0">
            <a:solidFill>
              <a:schemeClr val="bg1"/>
            </a:solidFill>
          </a:endParaRPr>
        </a:p>
      </dgm:t>
    </dgm:pt>
    <dgm:pt modelId="{976F3D88-3B7C-4CC3-BE46-06FA6098D44E}" type="parTrans" cxnId="{9E96473A-4DBC-434B-8880-01F12E090941}">
      <dgm:prSet/>
      <dgm:spPr/>
      <dgm:t>
        <a:bodyPr/>
        <a:lstStyle/>
        <a:p>
          <a:pPr algn="ctr"/>
          <a:endParaRPr lang="ru-RU"/>
        </a:p>
      </dgm:t>
    </dgm:pt>
    <dgm:pt modelId="{C5E0E22A-16DF-4AAC-B16B-572D2669B992}" type="sibTrans" cxnId="{9E96473A-4DBC-434B-8880-01F12E090941}">
      <dgm:prSet/>
      <dgm:spPr/>
      <dgm:t>
        <a:bodyPr/>
        <a:lstStyle/>
        <a:p>
          <a:pPr algn="ctr"/>
          <a:endParaRPr lang="ru-RU"/>
        </a:p>
      </dgm:t>
    </dgm:pt>
    <dgm:pt modelId="{42F99A23-FF60-4F00-8A79-0F873563CBE5}">
      <dgm:prSet/>
      <dgm:spPr/>
      <dgm:t>
        <a:bodyPr vert="vert270"/>
        <a:lstStyle/>
        <a:p>
          <a:pPr algn="ctr">
            <a:lnSpc>
              <a:spcPct val="90000"/>
            </a:lnSpc>
            <a:spcAft>
              <a:spcPct val="15000"/>
            </a:spcAft>
          </a:pPr>
          <a:endParaRPr lang="ru-RU" sz="800" dirty="0"/>
        </a:p>
      </dgm:t>
    </dgm:pt>
    <dgm:pt modelId="{D88F9A95-47F1-4993-9E52-CCD8D484F470}" type="parTrans" cxnId="{7E6802CD-5A90-42B4-B3A1-17EE932051CB}">
      <dgm:prSet/>
      <dgm:spPr/>
      <dgm:t>
        <a:bodyPr/>
        <a:lstStyle/>
        <a:p>
          <a:pPr algn="ctr"/>
          <a:endParaRPr lang="ru-RU"/>
        </a:p>
      </dgm:t>
    </dgm:pt>
    <dgm:pt modelId="{B4580099-FE0B-4969-A804-3F385400486F}" type="sibTrans" cxnId="{7E6802CD-5A90-42B4-B3A1-17EE932051CB}">
      <dgm:prSet/>
      <dgm:spPr/>
      <dgm:t>
        <a:bodyPr/>
        <a:lstStyle/>
        <a:p>
          <a:pPr algn="ctr"/>
          <a:endParaRPr lang="ru-RU"/>
        </a:p>
      </dgm:t>
    </dgm:pt>
    <dgm:pt modelId="{AAECA538-B337-4697-B448-C2FED04CAA34}">
      <dgm:prSet custT="1"/>
      <dgm:spPr/>
      <dgm:t>
        <a:bodyPr vert="vert270"/>
        <a:lstStyle/>
        <a:p>
          <a:pPr algn="ctr">
            <a:lnSpc>
              <a:spcPct val="100000"/>
            </a:lnSpc>
            <a:spcAft>
              <a:spcPts val="0"/>
            </a:spcAft>
          </a:pPr>
          <a:r>
            <a:rPr lang="uk-UA" sz="1200" b="1" dirty="0" smtClean="0">
              <a:solidFill>
                <a:schemeClr val="bg1"/>
              </a:solidFill>
            </a:rPr>
            <a:t>Відділ  досліджень</a:t>
          </a:r>
        </a:p>
        <a:p>
          <a:pPr algn="ctr">
            <a:lnSpc>
              <a:spcPct val="100000"/>
            </a:lnSpc>
            <a:spcAft>
              <a:spcPts val="0"/>
            </a:spcAft>
          </a:pPr>
          <a:r>
            <a:rPr lang="uk-UA" sz="1200" b="1" dirty="0" smtClean="0">
              <a:solidFill>
                <a:schemeClr val="bg1"/>
              </a:solidFill>
            </a:rPr>
            <a:t>  демографічних процесів та демографічно ї політики</a:t>
          </a:r>
        </a:p>
        <a:p>
          <a:pPr algn="ctr">
            <a:lnSpc>
              <a:spcPct val="100000"/>
            </a:lnSpc>
            <a:spcAft>
              <a:spcPts val="0"/>
            </a:spcAft>
          </a:pPr>
          <a:r>
            <a:rPr lang="uk-UA" sz="1200" dirty="0" smtClean="0">
              <a:solidFill>
                <a:schemeClr val="bg1"/>
              </a:solidFill>
            </a:rPr>
            <a:t>Сектор міграційних досліджень </a:t>
          </a:r>
          <a:endParaRPr lang="ru-RU" sz="1200" dirty="0">
            <a:solidFill>
              <a:schemeClr val="bg1"/>
            </a:solidFill>
          </a:endParaRPr>
        </a:p>
      </dgm:t>
    </dgm:pt>
    <dgm:pt modelId="{E60B6948-8413-47DD-95D5-695A8ED6CC47}" type="parTrans" cxnId="{A51FC5B4-7DBD-4D67-8544-8BF2DAF7655D}">
      <dgm:prSet/>
      <dgm:spPr/>
      <dgm:t>
        <a:bodyPr/>
        <a:lstStyle/>
        <a:p>
          <a:pPr algn="ctr"/>
          <a:endParaRPr lang="ru-RU"/>
        </a:p>
      </dgm:t>
    </dgm:pt>
    <dgm:pt modelId="{D859A6FA-5765-4487-962A-7B7D513BDC45}" type="sibTrans" cxnId="{A51FC5B4-7DBD-4D67-8544-8BF2DAF7655D}">
      <dgm:prSet/>
      <dgm:spPr/>
      <dgm:t>
        <a:bodyPr/>
        <a:lstStyle/>
        <a:p>
          <a:pPr algn="ctr"/>
          <a:endParaRPr lang="ru-RU"/>
        </a:p>
      </dgm:t>
    </dgm:pt>
    <dgm:pt modelId="{5A5744DF-F23F-4F67-9274-5814C2F236A5}">
      <dgm:prSet custT="1"/>
      <dgm:spPr/>
      <dgm:t>
        <a:bodyPr vert="vert270"/>
        <a:lstStyle/>
        <a:p>
          <a:pPr marL="180000" algn="ctr">
            <a:spcBef>
              <a:spcPts val="0"/>
            </a:spcBef>
            <a:spcAft>
              <a:spcPts val="0"/>
            </a:spcAft>
          </a:pPr>
          <a:endParaRPr lang="uk-UA" sz="1200" b="1" dirty="0" smtClean="0">
            <a:solidFill>
              <a:schemeClr val="bg1"/>
            </a:solidFill>
          </a:endParaRPr>
        </a:p>
        <a:p>
          <a:pPr marL="180000" algn="ctr">
            <a:spcBef>
              <a:spcPts val="0"/>
            </a:spcBef>
            <a:spcAft>
              <a:spcPts val="0"/>
            </a:spcAft>
          </a:pPr>
          <a:r>
            <a:rPr lang="uk-UA" sz="1200" b="1" dirty="0" smtClean="0">
              <a:solidFill>
                <a:schemeClr val="bg1"/>
              </a:solidFill>
            </a:rPr>
            <a:t>Відділ</a:t>
          </a:r>
        </a:p>
        <a:p>
          <a:pPr algn="ctr">
            <a:spcBef>
              <a:spcPct val="0"/>
            </a:spcBef>
            <a:spcAft>
              <a:spcPct val="35000"/>
            </a:spcAft>
          </a:pPr>
          <a:r>
            <a:rPr lang="uk-UA" sz="1200" b="1" dirty="0" smtClean="0">
              <a:solidFill>
                <a:schemeClr val="bg1"/>
              </a:solidFill>
            </a:rPr>
            <a:t>досліджень людського розвитку</a:t>
          </a:r>
        </a:p>
        <a:p>
          <a:pPr algn="ctr">
            <a:spcBef>
              <a:spcPct val="0"/>
            </a:spcBef>
            <a:spcAft>
              <a:spcPts val="0"/>
            </a:spcAft>
          </a:pPr>
          <a:r>
            <a:rPr lang="uk-UA" sz="1200" b="0" dirty="0" smtClean="0">
              <a:solidFill>
                <a:schemeClr val="bg1"/>
              </a:solidFill>
            </a:rPr>
            <a:t>Сектор соціальних ризиків</a:t>
          </a:r>
        </a:p>
        <a:p>
          <a:pPr algn="ctr">
            <a:spcBef>
              <a:spcPct val="0"/>
            </a:spcBef>
            <a:spcAft>
              <a:spcPts val="0"/>
            </a:spcAft>
          </a:pPr>
          <a:r>
            <a:rPr lang="uk-UA" sz="1200" b="0" dirty="0" smtClean="0">
              <a:solidFill>
                <a:schemeClr val="bg1"/>
              </a:solidFill>
            </a:rPr>
            <a:t> у сфері зайнятості населення</a:t>
          </a:r>
        </a:p>
        <a:p>
          <a:pPr algn="ctr">
            <a:spcBef>
              <a:spcPct val="0"/>
            </a:spcBef>
            <a:spcAft>
              <a:spcPct val="35000"/>
            </a:spcAft>
          </a:pPr>
          <a:endParaRPr lang="uk-UA" sz="1000" b="1" dirty="0" smtClean="0">
            <a:solidFill>
              <a:schemeClr val="tx1">
                <a:lumMod val="85000"/>
                <a:lumOff val="15000"/>
              </a:schemeClr>
            </a:solidFill>
          </a:endParaRPr>
        </a:p>
        <a:p>
          <a:pPr algn="ctr">
            <a:spcBef>
              <a:spcPct val="0"/>
            </a:spcBef>
            <a:spcAft>
              <a:spcPct val="35000"/>
            </a:spcAft>
          </a:pPr>
          <a:endParaRPr lang="ru-RU" sz="1000" dirty="0"/>
        </a:p>
      </dgm:t>
    </dgm:pt>
    <dgm:pt modelId="{70EFAA1F-1206-4389-B1EB-A79C91BB4088}" type="parTrans" cxnId="{6E7E036D-23BC-4AEA-8CA6-68414617A005}">
      <dgm:prSet/>
      <dgm:spPr/>
      <dgm:t>
        <a:bodyPr/>
        <a:lstStyle/>
        <a:p>
          <a:pPr algn="ctr"/>
          <a:endParaRPr lang="ru-RU"/>
        </a:p>
      </dgm:t>
    </dgm:pt>
    <dgm:pt modelId="{9BCC24CC-6D86-4E5B-9BB6-391207CD5792}" type="sibTrans" cxnId="{6E7E036D-23BC-4AEA-8CA6-68414617A005}">
      <dgm:prSet/>
      <dgm:spPr/>
      <dgm:t>
        <a:bodyPr/>
        <a:lstStyle/>
        <a:p>
          <a:pPr algn="ctr"/>
          <a:endParaRPr lang="ru-RU"/>
        </a:p>
      </dgm:t>
    </dgm:pt>
    <dgm:pt modelId="{957B4E72-252F-4F62-98F2-E9CDEF743170}">
      <dgm:prSet phldrT="[Текст]" custT="1"/>
      <dgm:spPr/>
      <dgm:t>
        <a:bodyPr/>
        <a:lstStyle/>
        <a:p>
          <a:pPr algn="ctr"/>
          <a:r>
            <a:rPr lang="uk-UA" sz="1400" b="1" dirty="0" smtClean="0">
              <a:solidFill>
                <a:schemeClr val="accent1">
                  <a:lumMod val="50000"/>
                </a:schemeClr>
              </a:solidFill>
            </a:rPr>
            <a:t>Наукові підрозділи (грудень 2017 року)</a:t>
          </a:r>
          <a:endParaRPr lang="ru-RU" sz="1400" b="1" dirty="0">
            <a:solidFill>
              <a:schemeClr val="accent1">
                <a:lumMod val="50000"/>
              </a:schemeClr>
            </a:solidFill>
          </a:endParaRPr>
        </a:p>
      </dgm:t>
    </dgm:pt>
    <dgm:pt modelId="{453BC91D-6B1D-444E-8F35-6184F8DB7413}" type="sibTrans" cxnId="{C9EDFF87-3754-4BAA-A1CE-AC55BF1EBC32}">
      <dgm:prSet/>
      <dgm:spPr/>
      <dgm:t>
        <a:bodyPr/>
        <a:lstStyle/>
        <a:p>
          <a:pPr algn="ctr"/>
          <a:endParaRPr lang="ru-RU"/>
        </a:p>
      </dgm:t>
    </dgm:pt>
    <dgm:pt modelId="{33C86FBA-5420-43DA-8F47-A5A46E3DA5B3}" type="parTrans" cxnId="{C9EDFF87-3754-4BAA-A1CE-AC55BF1EBC32}">
      <dgm:prSet/>
      <dgm:spPr/>
      <dgm:t>
        <a:bodyPr/>
        <a:lstStyle/>
        <a:p>
          <a:pPr algn="ctr"/>
          <a:endParaRPr lang="ru-RU"/>
        </a:p>
      </dgm:t>
    </dgm:pt>
    <dgm:pt modelId="{DAA3F3E1-6706-4754-8710-8BABD184E77D}" type="pres">
      <dgm:prSet presAssocID="{DAED91A0-25FA-44EE-92AF-ACDB20E13BD4}" presName="composite" presStyleCnt="0">
        <dgm:presLayoutVars>
          <dgm:chMax val="1"/>
          <dgm:dir/>
          <dgm:resizeHandles val="exact"/>
        </dgm:presLayoutVars>
      </dgm:prSet>
      <dgm:spPr/>
      <dgm:t>
        <a:bodyPr/>
        <a:lstStyle/>
        <a:p>
          <a:endParaRPr lang="ru-RU"/>
        </a:p>
      </dgm:t>
    </dgm:pt>
    <dgm:pt modelId="{3C25107F-FF36-4277-B097-663377C3B5FE}" type="pres">
      <dgm:prSet presAssocID="{957B4E72-252F-4F62-98F2-E9CDEF743170}" presName="roof" presStyleLbl="dkBgShp" presStyleIdx="0" presStyleCnt="2" custScaleY="45934"/>
      <dgm:spPr/>
      <dgm:t>
        <a:bodyPr/>
        <a:lstStyle/>
        <a:p>
          <a:endParaRPr lang="ru-RU"/>
        </a:p>
      </dgm:t>
    </dgm:pt>
    <dgm:pt modelId="{903F623F-EA18-4052-89BC-F3B97045F18D}" type="pres">
      <dgm:prSet presAssocID="{957B4E72-252F-4F62-98F2-E9CDEF743170}" presName="pillars" presStyleCnt="0"/>
      <dgm:spPr/>
    </dgm:pt>
    <dgm:pt modelId="{041EBB2D-222D-41BC-8878-81DFAA17682E}" type="pres">
      <dgm:prSet presAssocID="{957B4E72-252F-4F62-98F2-E9CDEF743170}" presName="pillar1" presStyleLbl="node1" presStyleIdx="0" presStyleCnt="8" custScaleX="81976" custScaleY="116749">
        <dgm:presLayoutVars>
          <dgm:bulletEnabled val="1"/>
        </dgm:presLayoutVars>
      </dgm:prSet>
      <dgm:spPr/>
      <dgm:t>
        <a:bodyPr/>
        <a:lstStyle/>
        <a:p>
          <a:endParaRPr lang="ru-RU"/>
        </a:p>
      </dgm:t>
    </dgm:pt>
    <dgm:pt modelId="{EDF8AA57-4B49-4352-880D-0998A80CC94B}" type="pres">
      <dgm:prSet presAssocID="{AAECA538-B337-4697-B448-C2FED04CAA34}" presName="pillarX" presStyleLbl="node1" presStyleIdx="1" presStyleCnt="8" custScaleX="98049" custScaleY="116749">
        <dgm:presLayoutVars>
          <dgm:bulletEnabled val="1"/>
        </dgm:presLayoutVars>
      </dgm:prSet>
      <dgm:spPr/>
      <dgm:t>
        <a:bodyPr/>
        <a:lstStyle/>
        <a:p>
          <a:endParaRPr lang="ru-RU"/>
        </a:p>
      </dgm:t>
    </dgm:pt>
    <dgm:pt modelId="{4832513F-AA80-4E4E-9ADF-153B5CF3F36C}" type="pres">
      <dgm:prSet presAssocID="{5A5744DF-F23F-4F67-9274-5814C2F236A5}" presName="pillarX" presStyleLbl="node1" presStyleIdx="2" presStyleCnt="8" custScaleX="101625" custScaleY="116749">
        <dgm:presLayoutVars>
          <dgm:bulletEnabled val="1"/>
        </dgm:presLayoutVars>
      </dgm:prSet>
      <dgm:spPr/>
      <dgm:t>
        <a:bodyPr/>
        <a:lstStyle/>
        <a:p>
          <a:endParaRPr lang="ru-RU"/>
        </a:p>
      </dgm:t>
    </dgm:pt>
    <dgm:pt modelId="{FF32DD3E-64B8-4FAF-A0A8-4E02DD9BFD3F}" type="pres">
      <dgm:prSet presAssocID="{73B9EDA7-FD8A-4263-9857-6B996B9E9B7D}" presName="pillarX" presStyleLbl="node1" presStyleIdx="3" presStyleCnt="8" custScaleX="122225" custScaleY="116749">
        <dgm:presLayoutVars>
          <dgm:bulletEnabled val="1"/>
        </dgm:presLayoutVars>
      </dgm:prSet>
      <dgm:spPr/>
      <dgm:t>
        <a:bodyPr/>
        <a:lstStyle/>
        <a:p>
          <a:endParaRPr lang="ru-RU"/>
        </a:p>
      </dgm:t>
    </dgm:pt>
    <dgm:pt modelId="{31EF1D39-22CB-4CD0-B0FE-A271B24FDB1D}" type="pres">
      <dgm:prSet presAssocID="{D06D9C33-5E28-4C12-A4DF-E7EFC2C417C6}" presName="pillarX" presStyleLbl="node1" presStyleIdx="4" presStyleCnt="8" custScaleX="81540" custScaleY="116749" custLinFactNeighborX="-712" custLinFactNeighborY="0">
        <dgm:presLayoutVars>
          <dgm:bulletEnabled val="1"/>
        </dgm:presLayoutVars>
      </dgm:prSet>
      <dgm:spPr/>
      <dgm:t>
        <a:bodyPr/>
        <a:lstStyle/>
        <a:p>
          <a:endParaRPr lang="ru-RU"/>
        </a:p>
      </dgm:t>
    </dgm:pt>
    <dgm:pt modelId="{FF52CBC1-3A66-497A-8FAB-FBDB10E49BBC}" type="pres">
      <dgm:prSet presAssocID="{FDF758E9-6DD0-4878-BDA7-FB3051B1B3D5}" presName="pillarX" presStyleLbl="node1" presStyleIdx="5" presStyleCnt="8" custScaleX="89657" custScaleY="116749" custLinFactNeighborX="-1584" custLinFactNeighborY="0">
        <dgm:presLayoutVars>
          <dgm:bulletEnabled val="1"/>
        </dgm:presLayoutVars>
      </dgm:prSet>
      <dgm:spPr/>
      <dgm:t>
        <a:bodyPr/>
        <a:lstStyle/>
        <a:p>
          <a:endParaRPr lang="ru-RU"/>
        </a:p>
      </dgm:t>
    </dgm:pt>
    <dgm:pt modelId="{4D418B0A-25F9-4557-8654-C84C7746B607}" type="pres">
      <dgm:prSet presAssocID="{06407453-EBF3-4FAA-9D1A-A9A2FF84BDCF}" presName="pillarX" presStyleLbl="node1" presStyleIdx="6" presStyleCnt="8" custScaleX="74128" custScaleY="116749" custLinFactNeighborX="-3851" custLinFactNeighborY="0">
        <dgm:presLayoutVars>
          <dgm:bulletEnabled val="1"/>
        </dgm:presLayoutVars>
      </dgm:prSet>
      <dgm:spPr/>
      <dgm:t>
        <a:bodyPr/>
        <a:lstStyle/>
        <a:p>
          <a:endParaRPr lang="ru-RU"/>
        </a:p>
      </dgm:t>
    </dgm:pt>
    <dgm:pt modelId="{FAB770BB-595A-4569-AE96-2F22CE7D96AE}" type="pres">
      <dgm:prSet presAssocID="{94BA7D45-49DE-4B0A-A5C5-A8BF17429B69}" presName="pillarX" presStyleLbl="node1" presStyleIdx="7" presStyleCnt="8" custScaleX="83179" custScaleY="116749" custLinFactNeighborX="-4033" custLinFactNeighborY="0">
        <dgm:presLayoutVars>
          <dgm:bulletEnabled val="1"/>
        </dgm:presLayoutVars>
      </dgm:prSet>
      <dgm:spPr/>
      <dgm:t>
        <a:bodyPr/>
        <a:lstStyle/>
        <a:p>
          <a:endParaRPr lang="ru-RU"/>
        </a:p>
      </dgm:t>
    </dgm:pt>
    <dgm:pt modelId="{63BD44C2-77C6-4748-95A8-433593058E62}" type="pres">
      <dgm:prSet presAssocID="{957B4E72-252F-4F62-98F2-E9CDEF743170}" presName="base" presStyleLbl="dkBgShp" presStyleIdx="1" presStyleCnt="2"/>
      <dgm:spPr/>
    </dgm:pt>
  </dgm:ptLst>
  <dgm:cxnLst>
    <dgm:cxn modelId="{6654A57B-9F38-42D7-829D-E4AE6619B20C}" type="presOf" srcId="{42F99A23-FF60-4F00-8A79-0F873563CBE5}" destId="{EDF8AA57-4B49-4352-880D-0998A80CC94B}" srcOrd="0" destOrd="1" presId="urn:microsoft.com/office/officeart/2005/8/layout/hList3"/>
    <dgm:cxn modelId="{CF7D9E28-F7A9-41AB-8F9F-963089BFBD90}" type="presOf" srcId="{94BA7D45-49DE-4B0A-A5C5-A8BF17429B69}" destId="{FAB770BB-595A-4569-AE96-2F22CE7D96AE}" srcOrd="0" destOrd="0" presId="urn:microsoft.com/office/officeart/2005/8/layout/hList3"/>
    <dgm:cxn modelId="{A51FC5B4-7DBD-4D67-8544-8BF2DAF7655D}" srcId="{957B4E72-252F-4F62-98F2-E9CDEF743170}" destId="{AAECA538-B337-4697-B448-C2FED04CAA34}" srcOrd="1" destOrd="0" parTransId="{E60B6948-8413-47DD-95D5-695A8ED6CC47}" sibTransId="{D859A6FA-5765-4487-962A-7B7D513BDC45}"/>
    <dgm:cxn modelId="{16A0A1AA-F9D0-4BFF-9BBD-BCD01D3FD539}" type="presOf" srcId="{73B9EDA7-FD8A-4263-9857-6B996B9E9B7D}" destId="{FF32DD3E-64B8-4FAF-A0A8-4E02DD9BFD3F}" srcOrd="0" destOrd="0" presId="urn:microsoft.com/office/officeart/2005/8/layout/hList3"/>
    <dgm:cxn modelId="{9E96473A-4DBC-434B-8880-01F12E090941}" srcId="{957B4E72-252F-4F62-98F2-E9CDEF743170}" destId="{73B9EDA7-FD8A-4263-9857-6B996B9E9B7D}" srcOrd="3" destOrd="0" parTransId="{976F3D88-3B7C-4CC3-BE46-06FA6098D44E}" sibTransId="{C5E0E22A-16DF-4AAC-B16B-572D2669B992}"/>
    <dgm:cxn modelId="{F4ED34A2-C011-41C8-AD65-1F60291637CE}" type="presOf" srcId="{D06D9C33-5E28-4C12-A4DF-E7EFC2C417C6}" destId="{31EF1D39-22CB-4CD0-B0FE-A271B24FDB1D}" srcOrd="0" destOrd="0" presId="urn:microsoft.com/office/officeart/2005/8/layout/hList3"/>
    <dgm:cxn modelId="{091E9EE0-0E19-4555-B9EE-9F39B3DC83DE}" srcId="{957B4E72-252F-4F62-98F2-E9CDEF743170}" destId="{D06D9C33-5E28-4C12-A4DF-E7EFC2C417C6}" srcOrd="4" destOrd="0" parTransId="{94215A88-BA62-49A2-9E30-AB66E863E0AA}" sibTransId="{06674F22-768A-4229-B7D0-B0C0C861D355}"/>
    <dgm:cxn modelId="{6E7E036D-23BC-4AEA-8CA6-68414617A005}" srcId="{957B4E72-252F-4F62-98F2-E9CDEF743170}" destId="{5A5744DF-F23F-4F67-9274-5814C2F236A5}" srcOrd="2" destOrd="0" parTransId="{70EFAA1F-1206-4389-B1EB-A79C91BB4088}" sibTransId="{9BCC24CC-6D86-4E5B-9BB6-391207CD5792}"/>
    <dgm:cxn modelId="{C9EDFF87-3754-4BAA-A1CE-AC55BF1EBC32}" srcId="{DAED91A0-25FA-44EE-92AF-ACDB20E13BD4}" destId="{957B4E72-252F-4F62-98F2-E9CDEF743170}" srcOrd="0" destOrd="0" parTransId="{33C86FBA-5420-43DA-8F47-A5A46E3DA5B3}" sibTransId="{453BC91D-6B1D-444E-8F35-6184F8DB7413}"/>
    <dgm:cxn modelId="{A2F51D82-2BE4-43E8-AE83-B27132EEE339}" srcId="{957B4E72-252F-4F62-98F2-E9CDEF743170}" destId="{CD790CEE-B632-47E1-89A7-81B57C869155}" srcOrd="0" destOrd="0" parTransId="{7BDF709F-CFBD-4D69-B160-5DD9E5A2E92C}" sibTransId="{C5973ADF-3C2B-48E4-A642-8B3EADE20C3E}"/>
    <dgm:cxn modelId="{C38ADEA1-9733-4E2B-BD5C-BF92EC63AFD8}" type="presOf" srcId="{06407453-EBF3-4FAA-9D1A-A9A2FF84BDCF}" destId="{4D418B0A-25F9-4557-8654-C84C7746B607}" srcOrd="0" destOrd="0" presId="urn:microsoft.com/office/officeart/2005/8/layout/hList3"/>
    <dgm:cxn modelId="{6E33C352-FAC7-40B3-BEB0-523B57363516}" type="presOf" srcId="{9BF60C0A-E327-4680-B745-51CAF57070C6}" destId="{4D418B0A-25F9-4557-8654-C84C7746B607}" srcOrd="0" destOrd="1" presId="urn:microsoft.com/office/officeart/2005/8/layout/hList3"/>
    <dgm:cxn modelId="{1FDABD6B-F796-418E-B6A6-5E27EEF1D303}" type="presOf" srcId="{957B4E72-252F-4F62-98F2-E9CDEF743170}" destId="{3C25107F-FF36-4277-B097-663377C3B5FE}" srcOrd="0" destOrd="0" presId="urn:microsoft.com/office/officeart/2005/8/layout/hList3"/>
    <dgm:cxn modelId="{4353CD40-4FFB-43EB-A283-1940E0B370A8}" srcId="{957B4E72-252F-4F62-98F2-E9CDEF743170}" destId="{FDF758E9-6DD0-4878-BDA7-FB3051B1B3D5}" srcOrd="5" destOrd="0" parTransId="{0A1BEC2B-9852-4720-8EAC-9B40B5D7C8D4}" sibTransId="{8F766037-3E46-490B-A6E8-61E7CA67283A}"/>
    <dgm:cxn modelId="{B5B93FF7-4D7D-44A6-AD46-FF02B1E272B3}" type="presOf" srcId="{CD790CEE-B632-47E1-89A7-81B57C869155}" destId="{041EBB2D-222D-41BC-8878-81DFAA17682E}" srcOrd="0" destOrd="0" presId="urn:microsoft.com/office/officeart/2005/8/layout/hList3"/>
    <dgm:cxn modelId="{2982B33B-3E4D-42BA-B1B0-EA3F9643D3ED}" type="presOf" srcId="{FDF758E9-6DD0-4878-BDA7-FB3051B1B3D5}" destId="{FF52CBC1-3A66-497A-8FAB-FBDB10E49BBC}" srcOrd="0" destOrd="0" presId="urn:microsoft.com/office/officeart/2005/8/layout/hList3"/>
    <dgm:cxn modelId="{804B7FA8-2489-474E-B54B-BA34936A7D8F}" srcId="{957B4E72-252F-4F62-98F2-E9CDEF743170}" destId="{06407453-EBF3-4FAA-9D1A-A9A2FF84BDCF}" srcOrd="6" destOrd="0" parTransId="{7020D31C-9277-404E-A243-E29DEF0E5CED}" sibTransId="{900B5F2C-1A8F-4860-8F01-D026137E470C}"/>
    <dgm:cxn modelId="{183B422D-11B8-4FD3-B0AB-E553C33D3627}" type="presOf" srcId="{DAED91A0-25FA-44EE-92AF-ACDB20E13BD4}" destId="{DAA3F3E1-6706-4754-8710-8BABD184E77D}" srcOrd="0" destOrd="0" presId="urn:microsoft.com/office/officeart/2005/8/layout/hList3"/>
    <dgm:cxn modelId="{06C14A0B-4699-4B46-BE05-E06934960173}" type="presOf" srcId="{AAECA538-B337-4697-B448-C2FED04CAA34}" destId="{EDF8AA57-4B49-4352-880D-0998A80CC94B}" srcOrd="0" destOrd="0" presId="urn:microsoft.com/office/officeart/2005/8/layout/hList3"/>
    <dgm:cxn modelId="{DB46D66B-0E52-4BC4-A5AD-5250F8C722CC}" srcId="{957B4E72-252F-4F62-98F2-E9CDEF743170}" destId="{94BA7D45-49DE-4B0A-A5C5-A8BF17429B69}" srcOrd="7" destOrd="0" parTransId="{98CB63B3-4C7C-4F35-8711-62CDFC9E5D40}" sibTransId="{E1E0C625-1A77-4F29-B616-E07CDEFFE2E4}"/>
    <dgm:cxn modelId="{687BC459-34AD-4C2A-B436-7C7FA3661515}" type="presOf" srcId="{5A5744DF-F23F-4F67-9274-5814C2F236A5}" destId="{4832513F-AA80-4E4E-9ADF-153B5CF3F36C}" srcOrd="0" destOrd="0" presId="urn:microsoft.com/office/officeart/2005/8/layout/hList3"/>
    <dgm:cxn modelId="{F89CE8FE-968F-4DF5-90FB-3A97A334275B}" srcId="{06407453-EBF3-4FAA-9D1A-A9A2FF84BDCF}" destId="{9BF60C0A-E327-4680-B745-51CAF57070C6}" srcOrd="0" destOrd="0" parTransId="{297D7B78-62FA-44B0-B786-CF077CD8BE78}" sibTransId="{1142678B-EE45-40FA-956F-0AA1077578B6}"/>
    <dgm:cxn modelId="{7E6802CD-5A90-42B4-B3A1-17EE932051CB}" srcId="{AAECA538-B337-4697-B448-C2FED04CAA34}" destId="{42F99A23-FF60-4F00-8A79-0F873563CBE5}" srcOrd="0" destOrd="0" parTransId="{D88F9A95-47F1-4993-9E52-CCD8D484F470}" sibTransId="{B4580099-FE0B-4969-A804-3F385400486F}"/>
    <dgm:cxn modelId="{994B67A6-C50F-4AF9-95E8-5E11675A702D}" type="presParOf" srcId="{DAA3F3E1-6706-4754-8710-8BABD184E77D}" destId="{3C25107F-FF36-4277-B097-663377C3B5FE}" srcOrd="0" destOrd="0" presId="urn:microsoft.com/office/officeart/2005/8/layout/hList3"/>
    <dgm:cxn modelId="{9CA21009-3AE6-4A5C-9DE2-D92B768DE885}" type="presParOf" srcId="{DAA3F3E1-6706-4754-8710-8BABD184E77D}" destId="{903F623F-EA18-4052-89BC-F3B97045F18D}" srcOrd="1" destOrd="0" presId="urn:microsoft.com/office/officeart/2005/8/layout/hList3"/>
    <dgm:cxn modelId="{56B39CDF-538C-45F9-A18A-F1003100FD0F}" type="presParOf" srcId="{903F623F-EA18-4052-89BC-F3B97045F18D}" destId="{041EBB2D-222D-41BC-8878-81DFAA17682E}" srcOrd="0" destOrd="0" presId="urn:microsoft.com/office/officeart/2005/8/layout/hList3"/>
    <dgm:cxn modelId="{E365C7F7-D096-4AF1-8E4A-AD8CEA58D452}" type="presParOf" srcId="{903F623F-EA18-4052-89BC-F3B97045F18D}" destId="{EDF8AA57-4B49-4352-880D-0998A80CC94B}" srcOrd="1" destOrd="0" presId="urn:microsoft.com/office/officeart/2005/8/layout/hList3"/>
    <dgm:cxn modelId="{566F12D1-FE13-4FC6-A83D-8F632CEBC507}" type="presParOf" srcId="{903F623F-EA18-4052-89BC-F3B97045F18D}" destId="{4832513F-AA80-4E4E-9ADF-153B5CF3F36C}" srcOrd="2" destOrd="0" presId="urn:microsoft.com/office/officeart/2005/8/layout/hList3"/>
    <dgm:cxn modelId="{F7E7E848-68DF-446B-9CD9-FC5518A75F2F}" type="presParOf" srcId="{903F623F-EA18-4052-89BC-F3B97045F18D}" destId="{FF32DD3E-64B8-4FAF-A0A8-4E02DD9BFD3F}" srcOrd="3" destOrd="0" presId="urn:microsoft.com/office/officeart/2005/8/layout/hList3"/>
    <dgm:cxn modelId="{FEE0ACF2-6EB3-4922-8644-2D0DFE9592AD}" type="presParOf" srcId="{903F623F-EA18-4052-89BC-F3B97045F18D}" destId="{31EF1D39-22CB-4CD0-B0FE-A271B24FDB1D}" srcOrd="4" destOrd="0" presId="urn:microsoft.com/office/officeart/2005/8/layout/hList3"/>
    <dgm:cxn modelId="{2E98CB36-8A46-4FAB-8634-F61DD66DB2C2}" type="presParOf" srcId="{903F623F-EA18-4052-89BC-F3B97045F18D}" destId="{FF52CBC1-3A66-497A-8FAB-FBDB10E49BBC}" srcOrd="5" destOrd="0" presId="urn:microsoft.com/office/officeart/2005/8/layout/hList3"/>
    <dgm:cxn modelId="{11002329-63AF-44C8-9137-AC6D46D974C4}" type="presParOf" srcId="{903F623F-EA18-4052-89BC-F3B97045F18D}" destId="{4D418B0A-25F9-4557-8654-C84C7746B607}" srcOrd="6" destOrd="0" presId="urn:microsoft.com/office/officeart/2005/8/layout/hList3"/>
    <dgm:cxn modelId="{CA97EFFA-99B0-47D4-8D78-61679171A817}" type="presParOf" srcId="{903F623F-EA18-4052-89BC-F3B97045F18D}" destId="{FAB770BB-595A-4569-AE96-2F22CE7D96AE}" srcOrd="7" destOrd="0" presId="urn:microsoft.com/office/officeart/2005/8/layout/hList3"/>
    <dgm:cxn modelId="{D27537EB-221C-4581-A086-A1A05F485B03}" type="presParOf" srcId="{DAA3F3E1-6706-4754-8710-8BABD184E77D}" destId="{63BD44C2-77C6-4748-95A8-433593058E6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4DCE3-D2DA-4F8F-B9DB-83825160BC9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ru-RU"/>
        </a:p>
      </dgm:t>
    </dgm:pt>
    <dgm:pt modelId="{E349C418-85AE-461D-BA88-09D630809F45}">
      <dgm:prSet phldrT="[Текст]" custT="1"/>
      <dgm:spPr/>
      <dgm:t>
        <a:bodyPr/>
        <a:lstStyle/>
        <a:p>
          <a:r>
            <a:rPr lang="uk-UA" sz="1000" dirty="0" smtClean="0"/>
            <a:t>Співробітники</a:t>
          </a:r>
          <a:endParaRPr lang="ru-RU" sz="1000" dirty="0"/>
        </a:p>
      </dgm:t>
    </dgm:pt>
    <dgm:pt modelId="{BD023DD8-CB7B-4573-A5BD-7C6C591F0EE7}" type="parTrans" cxnId="{0D8CEB48-2343-4F43-9E50-D578FAF97491}">
      <dgm:prSet/>
      <dgm:spPr/>
      <dgm:t>
        <a:bodyPr/>
        <a:lstStyle/>
        <a:p>
          <a:endParaRPr lang="ru-RU"/>
        </a:p>
      </dgm:t>
    </dgm:pt>
    <dgm:pt modelId="{CB6AF283-4807-4937-8A69-E7D752803BC3}" type="sibTrans" cxnId="{0D8CEB48-2343-4F43-9E50-D578FAF97491}">
      <dgm:prSet/>
      <dgm:spPr/>
      <dgm:t>
        <a:bodyPr/>
        <a:lstStyle/>
        <a:p>
          <a:endParaRPr lang="ru-RU"/>
        </a:p>
      </dgm:t>
    </dgm:pt>
    <dgm:pt modelId="{F398A12A-A1C5-40C7-9E1A-A9322455125D}">
      <dgm:prSet phldrT="[Текст]" custT="1"/>
      <dgm:spPr/>
      <dgm:t>
        <a:bodyPr/>
        <a:lstStyle/>
        <a:p>
          <a:pPr>
            <a:lnSpc>
              <a:spcPct val="130000"/>
            </a:lnSpc>
          </a:pPr>
          <a:r>
            <a:rPr lang="uk-UA" sz="1000" dirty="0" smtClean="0">
              <a:solidFill>
                <a:srgbClr val="002060"/>
              </a:solidFill>
            </a:rPr>
            <a:t>Дослідники: 87</a:t>
          </a:r>
          <a:endParaRPr lang="ru-RU" sz="1000" dirty="0">
            <a:solidFill>
              <a:srgbClr val="002060"/>
            </a:solidFill>
          </a:endParaRPr>
        </a:p>
      </dgm:t>
    </dgm:pt>
    <dgm:pt modelId="{45462DAF-80C6-4DE0-8068-A560ED84A8BF}" type="parTrans" cxnId="{89A09B50-D8D4-4605-99CD-CC797E36FF92}">
      <dgm:prSet/>
      <dgm:spPr/>
      <dgm:t>
        <a:bodyPr/>
        <a:lstStyle/>
        <a:p>
          <a:endParaRPr lang="ru-RU"/>
        </a:p>
      </dgm:t>
    </dgm:pt>
    <dgm:pt modelId="{D454A17E-ED47-4CDD-906E-274D3CB69E0A}" type="sibTrans" cxnId="{89A09B50-D8D4-4605-99CD-CC797E36FF92}">
      <dgm:prSet/>
      <dgm:spPr/>
      <dgm:t>
        <a:bodyPr/>
        <a:lstStyle/>
        <a:p>
          <a:endParaRPr lang="ru-RU"/>
        </a:p>
      </dgm:t>
    </dgm:pt>
    <dgm:pt modelId="{0DA8FEE2-2F5C-45F5-9195-3EE7692494AF}">
      <dgm:prSet phldrT="[Текст]" custT="1"/>
      <dgm:spPr/>
      <dgm:t>
        <a:bodyPr/>
        <a:lstStyle/>
        <a:p>
          <a:pPr>
            <a:lnSpc>
              <a:spcPct val="130000"/>
            </a:lnSpc>
          </a:pPr>
          <a:r>
            <a:rPr lang="uk-UA" sz="1000" dirty="0" smtClean="0">
              <a:solidFill>
                <a:srgbClr val="002060"/>
              </a:solidFill>
            </a:rPr>
            <a:t>Допоміжний персонал: 20</a:t>
          </a:r>
          <a:endParaRPr lang="ru-RU" sz="1000" dirty="0">
            <a:solidFill>
              <a:srgbClr val="002060"/>
            </a:solidFill>
          </a:endParaRPr>
        </a:p>
      </dgm:t>
    </dgm:pt>
    <dgm:pt modelId="{29EF2DC0-1109-4918-863E-F675E6608F37}" type="parTrans" cxnId="{FB84CE97-F065-4C11-A30B-26E92B359CCF}">
      <dgm:prSet/>
      <dgm:spPr/>
      <dgm:t>
        <a:bodyPr/>
        <a:lstStyle/>
        <a:p>
          <a:endParaRPr lang="ru-RU"/>
        </a:p>
      </dgm:t>
    </dgm:pt>
    <dgm:pt modelId="{91BB4C72-1329-4EA6-BA45-0D758DB3F3C7}" type="sibTrans" cxnId="{FB84CE97-F065-4C11-A30B-26E92B359CCF}">
      <dgm:prSet/>
      <dgm:spPr/>
      <dgm:t>
        <a:bodyPr/>
        <a:lstStyle/>
        <a:p>
          <a:endParaRPr lang="ru-RU"/>
        </a:p>
      </dgm:t>
    </dgm:pt>
    <dgm:pt modelId="{E7419419-5C82-445F-ABBE-A4195547C7DF}">
      <dgm:prSet custT="1"/>
      <dgm:spPr/>
      <dgm:t>
        <a:bodyPr/>
        <a:lstStyle/>
        <a:p>
          <a:r>
            <a:rPr lang="uk-UA" sz="1000" dirty="0" smtClean="0"/>
            <a:t>Дослідники за статтю</a:t>
          </a:r>
          <a:endParaRPr lang="ru-RU" sz="1000" dirty="0"/>
        </a:p>
      </dgm:t>
    </dgm:pt>
    <dgm:pt modelId="{BED74BC7-C868-4D20-AC12-7FE2CD0DB9FB}" type="parTrans" cxnId="{FDEA546D-26A1-4626-B268-E74114368833}">
      <dgm:prSet/>
      <dgm:spPr/>
      <dgm:t>
        <a:bodyPr/>
        <a:lstStyle/>
        <a:p>
          <a:endParaRPr lang="ru-RU"/>
        </a:p>
      </dgm:t>
    </dgm:pt>
    <dgm:pt modelId="{AEB244BC-BA99-4BCC-8A63-FB34CF0579A4}" type="sibTrans" cxnId="{FDEA546D-26A1-4626-B268-E74114368833}">
      <dgm:prSet/>
      <dgm:spPr/>
      <dgm:t>
        <a:bodyPr/>
        <a:lstStyle/>
        <a:p>
          <a:endParaRPr lang="ru-RU"/>
        </a:p>
      </dgm:t>
    </dgm:pt>
    <dgm:pt modelId="{28B8B3EF-7D8D-4B9E-B8BC-6CEF4CA36262}">
      <dgm:prSet custT="1"/>
      <dgm:spPr/>
      <dgm:t>
        <a:bodyPr/>
        <a:lstStyle/>
        <a:p>
          <a:r>
            <a:rPr lang="uk-UA" sz="1000" dirty="0" smtClean="0"/>
            <a:t>Наукові працівники за посадами</a:t>
          </a:r>
        </a:p>
      </dgm:t>
    </dgm:pt>
    <dgm:pt modelId="{0E8715D7-FA9C-4E5B-A34C-A21933AF9C37}" type="parTrans" cxnId="{FE0F59E5-A42C-4001-90F4-7DF2EF48B50B}">
      <dgm:prSet/>
      <dgm:spPr/>
      <dgm:t>
        <a:bodyPr/>
        <a:lstStyle/>
        <a:p>
          <a:endParaRPr lang="ru-RU"/>
        </a:p>
      </dgm:t>
    </dgm:pt>
    <dgm:pt modelId="{8236C717-A94E-48DB-8375-93EA0F5A541D}" type="sibTrans" cxnId="{FE0F59E5-A42C-4001-90F4-7DF2EF48B50B}">
      <dgm:prSet/>
      <dgm:spPr/>
      <dgm:t>
        <a:bodyPr/>
        <a:lstStyle/>
        <a:p>
          <a:endParaRPr lang="ru-RU"/>
        </a:p>
      </dgm:t>
    </dgm:pt>
    <dgm:pt modelId="{949AF6D9-4512-485E-86DB-54EFFD9BF40D}">
      <dgm:prSet custT="1"/>
      <dgm:spPr/>
      <dgm:t>
        <a:bodyPr/>
        <a:lstStyle/>
        <a:p>
          <a:r>
            <a:rPr lang="uk-UA" sz="1000" dirty="0" smtClean="0"/>
            <a:t>Дослідники з науковим ступенем </a:t>
          </a:r>
          <a:endParaRPr lang="ru-RU" sz="1000" dirty="0"/>
        </a:p>
      </dgm:t>
    </dgm:pt>
    <dgm:pt modelId="{31D37228-DB20-422D-989B-28024A8A1D36}" type="parTrans" cxnId="{DE12D24D-71C6-4EBE-A662-67039F352ABA}">
      <dgm:prSet/>
      <dgm:spPr/>
      <dgm:t>
        <a:bodyPr/>
        <a:lstStyle/>
        <a:p>
          <a:endParaRPr lang="ru-RU"/>
        </a:p>
      </dgm:t>
    </dgm:pt>
    <dgm:pt modelId="{2E900F24-7517-46A0-8B2A-24ADC73EAE59}" type="sibTrans" cxnId="{DE12D24D-71C6-4EBE-A662-67039F352ABA}">
      <dgm:prSet/>
      <dgm:spPr/>
      <dgm:t>
        <a:bodyPr/>
        <a:lstStyle/>
        <a:p>
          <a:endParaRPr lang="ru-RU"/>
        </a:p>
      </dgm:t>
    </dgm:pt>
    <dgm:pt modelId="{10C3B25A-9A6B-4B85-A7AA-E94B43933CF1}">
      <dgm:prSet phldrT="[Текст]" custT="1"/>
      <dgm:spPr/>
      <dgm:t>
        <a:bodyPr/>
        <a:lstStyle/>
        <a:p>
          <a:pPr>
            <a:lnSpc>
              <a:spcPct val="130000"/>
            </a:lnSpc>
          </a:pPr>
          <a:r>
            <a:rPr lang="uk-UA" sz="1000" dirty="0" smtClean="0">
              <a:solidFill>
                <a:srgbClr val="002060"/>
              </a:solidFill>
            </a:rPr>
            <a:t>Сумісники: 10</a:t>
          </a:r>
          <a:endParaRPr lang="ru-RU" sz="1000" dirty="0">
            <a:solidFill>
              <a:srgbClr val="002060"/>
            </a:solidFill>
          </a:endParaRPr>
        </a:p>
      </dgm:t>
    </dgm:pt>
    <dgm:pt modelId="{8E20AFD8-8CB6-4E4A-913B-C77E45AA52C0}" type="parTrans" cxnId="{B76353BC-A5A3-4E87-9308-F27E08127B9A}">
      <dgm:prSet/>
      <dgm:spPr/>
      <dgm:t>
        <a:bodyPr/>
        <a:lstStyle/>
        <a:p>
          <a:endParaRPr lang="ru-RU"/>
        </a:p>
      </dgm:t>
    </dgm:pt>
    <dgm:pt modelId="{FE07FE39-6AEE-4940-A60D-807EBA99BCFD}" type="sibTrans" cxnId="{B76353BC-A5A3-4E87-9308-F27E08127B9A}">
      <dgm:prSet/>
      <dgm:spPr/>
      <dgm:t>
        <a:bodyPr/>
        <a:lstStyle/>
        <a:p>
          <a:endParaRPr lang="ru-RU"/>
        </a:p>
      </dgm:t>
    </dgm:pt>
    <dgm:pt modelId="{26984ABA-0AE3-44FE-BD26-B2D81DC140DC}">
      <dgm:prSet custT="1"/>
      <dgm:spPr/>
      <dgm:t>
        <a:bodyPr/>
        <a:lstStyle/>
        <a:p>
          <a:pPr>
            <a:lnSpc>
              <a:spcPct val="150000"/>
            </a:lnSpc>
            <a:spcBef>
              <a:spcPts val="600"/>
            </a:spcBef>
          </a:pPr>
          <a:r>
            <a:rPr lang="uk-UA" sz="1000" dirty="0" smtClean="0">
              <a:solidFill>
                <a:srgbClr val="002060"/>
              </a:solidFill>
            </a:rPr>
            <a:t>Жінки: 62 (71,2%)</a:t>
          </a:r>
          <a:endParaRPr lang="ru-RU" sz="1000" dirty="0">
            <a:solidFill>
              <a:srgbClr val="002060"/>
            </a:solidFill>
          </a:endParaRPr>
        </a:p>
      </dgm:t>
    </dgm:pt>
    <dgm:pt modelId="{8D37557A-F6A6-4C2A-91EC-753607AEEEE9}" type="parTrans" cxnId="{69BF4AD2-C6AB-47D2-A6BD-A50A7F18021E}">
      <dgm:prSet/>
      <dgm:spPr/>
      <dgm:t>
        <a:bodyPr/>
        <a:lstStyle/>
        <a:p>
          <a:endParaRPr lang="ru-RU"/>
        </a:p>
      </dgm:t>
    </dgm:pt>
    <dgm:pt modelId="{531BF69F-E28F-4688-BBBD-1636DA027313}" type="sibTrans" cxnId="{69BF4AD2-C6AB-47D2-A6BD-A50A7F18021E}">
      <dgm:prSet/>
      <dgm:spPr/>
      <dgm:t>
        <a:bodyPr/>
        <a:lstStyle/>
        <a:p>
          <a:endParaRPr lang="ru-RU"/>
        </a:p>
      </dgm:t>
    </dgm:pt>
    <dgm:pt modelId="{45E52BDC-D24B-46EE-B0E6-0A9FF6022F29}">
      <dgm:prSet custT="1"/>
      <dgm:spPr/>
      <dgm:t>
        <a:bodyPr/>
        <a:lstStyle/>
        <a:p>
          <a:pPr>
            <a:lnSpc>
              <a:spcPct val="150000"/>
            </a:lnSpc>
            <a:spcBef>
              <a:spcPts val="600"/>
            </a:spcBef>
          </a:pPr>
          <a:r>
            <a:rPr lang="uk-UA" sz="1000" dirty="0" smtClean="0">
              <a:solidFill>
                <a:srgbClr val="002060"/>
              </a:solidFill>
            </a:rPr>
            <a:t>Чоловіки 25 (28,8%)</a:t>
          </a:r>
          <a:endParaRPr lang="ru-RU" sz="1000" dirty="0">
            <a:solidFill>
              <a:srgbClr val="002060"/>
            </a:solidFill>
          </a:endParaRPr>
        </a:p>
      </dgm:t>
    </dgm:pt>
    <dgm:pt modelId="{489494C2-70E3-424E-A32D-6468CBF8C26E}" type="parTrans" cxnId="{266644B7-523A-4288-826A-7CEF20A2E963}">
      <dgm:prSet/>
      <dgm:spPr/>
      <dgm:t>
        <a:bodyPr/>
        <a:lstStyle/>
        <a:p>
          <a:endParaRPr lang="ru-RU"/>
        </a:p>
      </dgm:t>
    </dgm:pt>
    <dgm:pt modelId="{2E2A64D9-9E5F-43EB-9168-44C4872AF615}" type="sibTrans" cxnId="{266644B7-523A-4288-826A-7CEF20A2E963}">
      <dgm:prSet/>
      <dgm:spPr/>
      <dgm:t>
        <a:bodyPr/>
        <a:lstStyle/>
        <a:p>
          <a:endParaRPr lang="ru-RU"/>
        </a:p>
      </dgm:t>
    </dgm:pt>
    <dgm:pt modelId="{68EC7C7B-72E9-458E-AF43-9C1200643ACB}">
      <dgm:prSet custT="1"/>
      <dgm:spPr/>
      <dgm:t>
        <a:bodyPr/>
        <a:lstStyle/>
        <a:p>
          <a:pPr marL="0" indent="0">
            <a:lnSpc>
              <a:spcPct val="150000"/>
            </a:lnSpc>
            <a:spcAft>
              <a:spcPts val="0"/>
            </a:spcAft>
          </a:pPr>
          <a:r>
            <a:rPr lang="uk-UA" sz="1000" dirty="0" smtClean="0">
              <a:solidFill>
                <a:srgbClr val="002060"/>
              </a:solidFill>
            </a:rPr>
            <a:t>Гол. наук. </a:t>
          </a:r>
          <a:r>
            <a:rPr lang="uk-UA" sz="1000" dirty="0" err="1" smtClean="0">
              <a:solidFill>
                <a:srgbClr val="002060"/>
              </a:solidFill>
            </a:rPr>
            <a:t>співр</a:t>
          </a:r>
          <a:r>
            <a:rPr lang="uk-UA" sz="1000" dirty="0" smtClean="0">
              <a:solidFill>
                <a:srgbClr val="002060"/>
              </a:solidFill>
            </a:rPr>
            <a:t>.: 2</a:t>
          </a:r>
          <a:endParaRPr lang="ru-RU" sz="1000" dirty="0">
            <a:solidFill>
              <a:srgbClr val="002060"/>
            </a:solidFill>
          </a:endParaRPr>
        </a:p>
      </dgm:t>
    </dgm:pt>
    <dgm:pt modelId="{0F60BCCA-B5BD-4CD8-8202-DF57BBC9A90D}" type="parTrans" cxnId="{DE901BA7-F7DC-4A71-A11B-18DA228D168D}">
      <dgm:prSet/>
      <dgm:spPr/>
      <dgm:t>
        <a:bodyPr/>
        <a:lstStyle/>
        <a:p>
          <a:endParaRPr lang="ru-RU"/>
        </a:p>
      </dgm:t>
    </dgm:pt>
    <dgm:pt modelId="{ECD31A77-EE77-4C5C-904C-D6D292601A5F}" type="sibTrans" cxnId="{DE901BA7-F7DC-4A71-A11B-18DA228D168D}">
      <dgm:prSet/>
      <dgm:spPr/>
      <dgm:t>
        <a:bodyPr/>
        <a:lstStyle/>
        <a:p>
          <a:endParaRPr lang="ru-RU"/>
        </a:p>
      </dgm:t>
    </dgm:pt>
    <dgm:pt modelId="{CBF82E88-27C4-47B2-834C-209396332091}">
      <dgm:prSet custT="1"/>
      <dgm:spPr/>
      <dgm:t>
        <a:bodyPr/>
        <a:lstStyle/>
        <a:p>
          <a:pPr marL="0" indent="0">
            <a:lnSpc>
              <a:spcPct val="150000"/>
            </a:lnSpc>
            <a:spcAft>
              <a:spcPts val="0"/>
            </a:spcAft>
          </a:pPr>
          <a:r>
            <a:rPr lang="uk-UA" sz="1000" dirty="0" smtClean="0">
              <a:solidFill>
                <a:srgbClr val="002060"/>
              </a:solidFill>
            </a:rPr>
            <a:t>Пров. наук. </a:t>
          </a:r>
          <a:r>
            <a:rPr lang="uk-UA" sz="1000" dirty="0" err="1" smtClean="0">
              <a:solidFill>
                <a:srgbClr val="002060"/>
              </a:solidFill>
            </a:rPr>
            <a:t>співр</a:t>
          </a:r>
          <a:r>
            <a:rPr lang="uk-UA" sz="1000" dirty="0" smtClean="0">
              <a:solidFill>
                <a:srgbClr val="002060"/>
              </a:solidFill>
            </a:rPr>
            <a:t>.: 14</a:t>
          </a:r>
          <a:endParaRPr lang="ru-RU" sz="1000" dirty="0">
            <a:solidFill>
              <a:srgbClr val="002060"/>
            </a:solidFill>
          </a:endParaRPr>
        </a:p>
      </dgm:t>
    </dgm:pt>
    <dgm:pt modelId="{AD889036-A750-4ED7-91B8-2B36238B9800}" type="parTrans" cxnId="{C9E0B78E-554A-44DF-9C04-0A629605754E}">
      <dgm:prSet/>
      <dgm:spPr/>
      <dgm:t>
        <a:bodyPr/>
        <a:lstStyle/>
        <a:p>
          <a:endParaRPr lang="ru-RU"/>
        </a:p>
      </dgm:t>
    </dgm:pt>
    <dgm:pt modelId="{D30C5CCE-2036-4C8C-8F53-13BA3895C059}" type="sibTrans" cxnId="{C9E0B78E-554A-44DF-9C04-0A629605754E}">
      <dgm:prSet/>
      <dgm:spPr/>
      <dgm:t>
        <a:bodyPr/>
        <a:lstStyle/>
        <a:p>
          <a:endParaRPr lang="ru-RU"/>
        </a:p>
      </dgm:t>
    </dgm:pt>
    <dgm:pt modelId="{A70F7D32-FAF0-4AF3-88E5-04EA6BEEC6A9}">
      <dgm:prSet custT="1"/>
      <dgm:spPr/>
      <dgm:t>
        <a:bodyPr/>
        <a:lstStyle/>
        <a:p>
          <a:pPr>
            <a:lnSpc>
              <a:spcPct val="150000"/>
            </a:lnSpc>
          </a:pPr>
          <a:r>
            <a:rPr lang="uk-UA" sz="1000" dirty="0" smtClean="0">
              <a:solidFill>
                <a:srgbClr val="002060"/>
              </a:solidFill>
            </a:rPr>
            <a:t>Доктори наук: 9</a:t>
          </a:r>
          <a:endParaRPr lang="ru-RU" sz="1000" dirty="0">
            <a:solidFill>
              <a:srgbClr val="002060"/>
            </a:solidFill>
          </a:endParaRPr>
        </a:p>
      </dgm:t>
    </dgm:pt>
    <dgm:pt modelId="{6E10D022-281D-4DA7-9953-3FCDDDA9B142}" type="parTrans" cxnId="{C3A5FDB0-0745-4F12-B610-612003288201}">
      <dgm:prSet/>
      <dgm:spPr/>
      <dgm:t>
        <a:bodyPr/>
        <a:lstStyle/>
        <a:p>
          <a:endParaRPr lang="ru-RU"/>
        </a:p>
      </dgm:t>
    </dgm:pt>
    <dgm:pt modelId="{6AE879AF-7ADA-4872-858D-F05D70132C26}" type="sibTrans" cxnId="{C3A5FDB0-0745-4F12-B610-612003288201}">
      <dgm:prSet/>
      <dgm:spPr/>
      <dgm:t>
        <a:bodyPr/>
        <a:lstStyle/>
        <a:p>
          <a:endParaRPr lang="ru-RU"/>
        </a:p>
      </dgm:t>
    </dgm:pt>
    <dgm:pt modelId="{4F42A59F-A170-4B04-B570-1A30FE69E2DD}">
      <dgm:prSet custT="1"/>
      <dgm:spPr/>
      <dgm:t>
        <a:bodyPr/>
        <a:lstStyle/>
        <a:p>
          <a:pPr>
            <a:lnSpc>
              <a:spcPct val="150000"/>
            </a:lnSpc>
          </a:pPr>
          <a:r>
            <a:rPr lang="uk-UA" sz="1000" dirty="0" smtClean="0">
              <a:solidFill>
                <a:srgbClr val="002060"/>
              </a:solidFill>
            </a:rPr>
            <a:t>Кандидати наук: 45</a:t>
          </a:r>
          <a:endParaRPr lang="ru-RU" sz="1000" dirty="0">
            <a:solidFill>
              <a:srgbClr val="002060"/>
            </a:solidFill>
          </a:endParaRPr>
        </a:p>
      </dgm:t>
    </dgm:pt>
    <dgm:pt modelId="{C66559DC-16FC-48DC-87B7-8042E2DAAC9E}" type="parTrans" cxnId="{BB23A997-BA2D-4373-BE32-6A2573D373BA}">
      <dgm:prSet/>
      <dgm:spPr/>
      <dgm:t>
        <a:bodyPr/>
        <a:lstStyle/>
        <a:p>
          <a:endParaRPr lang="ru-RU"/>
        </a:p>
      </dgm:t>
    </dgm:pt>
    <dgm:pt modelId="{D637B99A-B019-4571-916B-7F53AB7AB6B5}" type="sibTrans" cxnId="{BB23A997-BA2D-4373-BE32-6A2573D373BA}">
      <dgm:prSet/>
      <dgm:spPr/>
      <dgm:t>
        <a:bodyPr/>
        <a:lstStyle/>
        <a:p>
          <a:endParaRPr lang="ru-RU"/>
        </a:p>
      </dgm:t>
    </dgm:pt>
    <dgm:pt modelId="{50FE087B-7A7E-417F-926D-07A1C8DC584B}">
      <dgm:prSet custT="1"/>
      <dgm:spPr/>
      <dgm:t>
        <a:bodyPr/>
        <a:lstStyle/>
        <a:p>
          <a:pPr marL="0" indent="0">
            <a:lnSpc>
              <a:spcPct val="150000"/>
            </a:lnSpc>
            <a:spcAft>
              <a:spcPts val="0"/>
            </a:spcAft>
          </a:pPr>
          <a:r>
            <a:rPr lang="uk-UA" sz="1000" dirty="0" smtClean="0">
              <a:solidFill>
                <a:srgbClr val="002060"/>
              </a:solidFill>
            </a:rPr>
            <a:t>Керівники наук. </a:t>
          </a:r>
          <a:r>
            <a:rPr lang="uk-UA" sz="1000" dirty="0" err="1" smtClean="0">
              <a:solidFill>
                <a:srgbClr val="002060"/>
              </a:solidFill>
            </a:rPr>
            <a:t>підр</a:t>
          </a:r>
          <a:r>
            <a:rPr lang="uk-UA" sz="1000" dirty="0" smtClean="0">
              <a:solidFill>
                <a:srgbClr val="002060"/>
              </a:solidFill>
            </a:rPr>
            <a:t>.: 10</a:t>
          </a:r>
          <a:endParaRPr lang="ru-RU" sz="1000" dirty="0">
            <a:solidFill>
              <a:srgbClr val="002060"/>
            </a:solidFill>
          </a:endParaRPr>
        </a:p>
      </dgm:t>
    </dgm:pt>
    <dgm:pt modelId="{EECA6E10-9697-4640-8137-808E4525DBCA}" type="parTrans" cxnId="{2FDE1478-2D59-4043-9B56-33260999AE3E}">
      <dgm:prSet/>
      <dgm:spPr/>
      <dgm:t>
        <a:bodyPr/>
        <a:lstStyle/>
        <a:p>
          <a:endParaRPr lang="ru-RU"/>
        </a:p>
      </dgm:t>
    </dgm:pt>
    <dgm:pt modelId="{82A4469B-7852-46F3-8694-24303899B12D}" type="sibTrans" cxnId="{2FDE1478-2D59-4043-9B56-33260999AE3E}">
      <dgm:prSet/>
      <dgm:spPr/>
      <dgm:t>
        <a:bodyPr/>
        <a:lstStyle/>
        <a:p>
          <a:endParaRPr lang="ru-RU"/>
        </a:p>
      </dgm:t>
    </dgm:pt>
    <dgm:pt modelId="{A013CDD0-4B34-4440-BB34-0AFD2A262621}">
      <dgm:prSet custT="1"/>
      <dgm:spPr/>
      <dgm:t>
        <a:bodyPr/>
        <a:lstStyle/>
        <a:p>
          <a:pPr marL="0" indent="0">
            <a:lnSpc>
              <a:spcPct val="150000"/>
            </a:lnSpc>
            <a:spcAft>
              <a:spcPts val="0"/>
            </a:spcAft>
          </a:pPr>
          <a:r>
            <a:rPr lang="uk-UA" sz="1000" dirty="0" smtClean="0">
              <a:solidFill>
                <a:srgbClr val="002060"/>
              </a:solidFill>
            </a:rPr>
            <a:t>Старші наук. </a:t>
          </a:r>
          <a:r>
            <a:rPr lang="uk-UA" sz="1000" dirty="0" err="1" smtClean="0">
              <a:solidFill>
                <a:srgbClr val="002060"/>
              </a:solidFill>
            </a:rPr>
            <a:t>співр</a:t>
          </a:r>
          <a:r>
            <a:rPr lang="uk-UA" sz="1000" dirty="0" smtClean="0">
              <a:solidFill>
                <a:srgbClr val="002060"/>
              </a:solidFill>
            </a:rPr>
            <a:t>.: 23</a:t>
          </a:r>
          <a:endParaRPr lang="ru-RU" sz="1000" dirty="0">
            <a:solidFill>
              <a:srgbClr val="002060"/>
            </a:solidFill>
          </a:endParaRPr>
        </a:p>
      </dgm:t>
    </dgm:pt>
    <dgm:pt modelId="{32080B91-F575-4809-9B5E-B37F9CD1098B}" type="parTrans" cxnId="{8C435195-A4B5-4CD7-B0BB-AC15635F70ED}">
      <dgm:prSet/>
      <dgm:spPr/>
      <dgm:t>
        <a:bodyPr/>
        <a:lstStyle/>
        <a:p>
          <a:endParaRPr lang="ru-RU"/>
        </a:p>
      </dgm:t>
    </dgm:pt>
    <dgm:pt modelId="{FBC7467F-A499-46E7-958E-826CB84772DE}" type="sibTrans" cxnId="{8C435195-A4B5-4CD7-B0BB-AC15635F70ED}">
      <dgm:prSet/>
      <dgm:spPr/>
      <dgm:t>
        <a:bodyPr/>
        <a:lstStyle/>
        <a:p>
          <a:endParaRPr lang="ru-RU"/>
        </a:p>
      </dgm:t>
    </dgm:pt>
    <dgm:pt modelId="{7378337A-75F3-451A-9456-08AC905A0047}">
      <dgm:prSet custT="1"/>
      <dgm:spPr/>
      <dgm:t>
        <a:bodyPr/>
        <a:lstStyle/>
        <a:p>
          <a:pPr marL="0" indent="0">
            <a:lnSpc>
              <a:spcPct val="150000"/>
            </a:lnSpc>
            <a:spcAft>
              <a:spcPts val="0"/>
            </a:spcAft>
          </a:pPr>
          <a:r>
            <a:rPr lang="uk-UA" sz="1000" dirty="0" smtClean="0">
              <a:solidFill>
                <a:srgbClr val="002060"/>
              </a:solidFill>
            </a:rPr>
            <a:t>Наукові </a:t>
          </a:r>
          <a:r>
            <a:rPr lang="uk-UA" sz="1000" dirty="0" err="1" smtClean="0">
              <a:solidFill>
                <a:srgbClr val="002060"/>
              </a:solidFill>
            </a:rPr>
            <a:t>співр</a:t>
          </a:r>
          <a:r>
            <a:rPr lang="uk-UA" sz="1000" dirty="0" smtClean="0">
              <a:solidFill>
                <a:srgbClr val="002060"/>
              </a:solidFill>
            </a:rPr>
            <a:t>.: 5</a:t>
          </a:r>
          <a:endParaRPr lang="ru-RU" sz="1000" dirty="0">
            <a:solidFill>
              <a:srgbClr val="002060"/>
            </a:solidFill>
          </a:endParaRPr>
        </a:p>
      </dgm:t>
    </dgm:pt>
    <dgm:pt modelId="{A9C06F03-8ED3-4755-B9BA-03B3C60E3F65}" type="parTrans" cxnId="{98A82E80-CE8E-4DE1-A0B5-92CFE5551904}">
      <dgm:prSet/>
      <dgm:spPr/>
      <dgm:t>
        <a:bodyPr/>
        <a:lstStyle/>
        <a:p>
          <a:endParaRPr lang="ru-RU"/>
        </a:p>
      </dgm:t>
    </dgm:pt>
    <dgm:pt modelId="{076A67AF-9B04-4153-BFBC-10DEE2F0BC1B}" type="sibTrans" cxnId="{98A82E80-CE8E-4DE1-A0B5-92CFE5551904}">
      <dgm:prSet/>
      <dgm:spPr/>
      <dgm:t>
        <a:bodyPr/>
        <a:lstStyle/>
        <a:p>
          <a:endParaRPr lang="ru-RU"/>
        </a:p>
      </dgm:t>
    </dgm:pt>
    <dgm:pt modelId="{65824BD4-EE3C-425A-8988-95E1083A2917}">
      <dgm:prSet custT="1"/>
      <dgm:spPr/>
      <dgm:t>
        <a:bodyPr/>
        <a:lstStyle/>
        <a:p>
          <a:pPr marL="0" indent="0">
            <a:lnSpc>
              <a:spcPct val="150000"/>
            </a:lnSpc>
            <a:spcAft>
              <a:spcPts val="0"/>
            </a:spcAft>
          </a:pPr>
          <a:r>
            <a:rPr lang="uk-UA" sz="1000" dirty="0" smtClean="0">
              <a:solidFill>
                <a:srgbClr val="002060"/>
              </a:solidFill>
            </a:rPr>
            <a:t>Мол. наук. </a:t>
          </a:r>
          <a:r>
            <a:rPr lang="uk-UA" sz="1000" dirty="0" err="1" smtClean="0">
              <a:solidFill>
                <a:srgbClr val="002060"/>
              </a:solidFill>
            </a:rPr>
            <a:t>співр</a:t>
          </a:r>
          <a:r>
            <a:rPr lang="uk-UA" sz="1000" dirty="0" smtClean="0">
              <a:solidFill>
                <a:srgbClr val="002060"/>
              </a:solidFill>
            </a:rPr>
            <a:t>.: 4</a:t>
          </a:r>
          <a:endParaRPr lang="ru-RU" sz="1000" dirty="0">
            <a:solidFill>
              <a:srgbClr val="002060"/>
            </a:solidFill>
          </a:endParaRPr>
        </a:p>
      </dgm:t>
    </dgm:pt>
    <dgm:pt modelId="{3313AC0B-3268-44B0-945B-1A77E5B8D83A}" type="parTrans" cxnId="{0FB95C21-F88A-43BC-B32F-4471A661E6E7}">
      <dgm:prSet/>
      <dgm:spPr/>
      <dgm:t>
        <a:bodyPr/>
        <a:lstStyle/>
        <a:p>
          <a:endParaRPr lang="ru-RU"/>
        </a:p>
      </dgm:t>
    </dgm:pt>
    <dgm:pt modelId="{117591D8-1DC8-4581-A430-0AD40BF4BAC8}" type="sibTrans" cxnId="{0FB95C21-F88A-43BC-B32F-4471A661E6E7}">
      <dgm:prSet/>
      <dgm:spPr/>
      <dgm:t>
        <a:bodyPr/>
        <a:lstStyle/>
        <a:p>
          <a:endParaRPr lang="ru-RU"/>
        </a:p>
      </dgm:t>
    </dgm:pt>
    <dgm:pt modelId="{E7C4AB90-28D1-4FA8-852E-6E44990687FC}">
      <dgm:prSet phldrT="[Текст]" custT="1"/>
      <dgm:spPr/>
      <dgm:t>
        <a:bodyPr/>
        <a:lstStyle/>
        <a:p>
          <a:pPr>
            <a:lnSpc>
              <a:spcPct val="130000"/>
            </a:lnSpc>
          </a:pPr>
          <a:r>
            <a:rPr lang="uk-UA" sz="1000" dirty="0" smtClean="0">
              <a:solidFill>
                <a:srgbClr val="002060"/>
              </a:solidFill>
            </a:rPr>
            <a:t>Усього: 107</a:t>
          </a:r>
          <a:endParaRPr lang="ru-RU" sz="1000" dirty="0">
            <a:solidFill>
              <a:srgbClr val="002060"/>
            </a:solidFill>
          </a:endParaRPr>
        </a:p>
      </dgm:t>
    </dgm:pt>
    <dgm:pt modelId="{8CA33430-CB00-47B3-8D8A-2878E9E045C5}" type="parTrans" cxnId="{93AEB5A3-CD90-4088-8BB5-7B7B53E68272}">
      <dgm:prSet/>
      <dgm:spPr/>
      <dgm:t>
        <a:bodyPr/>
        <a:lstStyle/>
        <a:p>
          <a:endParaRPr lang="ru-RU"/>
        </a:p>
      </dgm:t>
    </dgm:pt>
    <dgm:pt modelId="{81889822-3BEE-471B-9988-F3D7DECC9504}" type="sibTrans" cxnId="{93AEB5A3-CD90-4088-8BB5-7B7B53E68272}">
      <dgm:prSet/>
      <dgm:spPr/>
      <dgm:t>
        <a:bodyPr/>
        <a:lstStyle/>
        <a:p>
          <a:endParaRPr lang="ru-RU"/>
        </a:p>
      </dgm:t>
    </dgm:pt>
    <dgm:pt modelId="{2237D723-C5E6-4A7F-9675-0FFCD79F17E8}">
      <dgm:prSet custT="1"/>
      <dgm:spPr/>
      <dgm:t>
        <a:bodyPr/>
        <a:lstStyle/>
        <a:p>
          <a:r>
            <a:rPr lang="uk-UA" sz="1000" dirty="0" smtClean="0"/>
            <a:t>Молоді  науковці</a:t>
          </a:r>
          <a:endParaRPr lang="ru-RU" sz="1000" dirty="0"/>
        </a:p>
      </dgm:t>
    </dgm:pt>
    <dgm:pt modelId="{DF8B1927-B6E4-41E1-9D41-4A00C994EC9A}" type="parTrans" cxnId="{AFCA8592-E3D2-4F50-983A-ABBA49A74225}">
      <dgm:prSet/>
      <dgm:spPr/>
      <dgm:t>
        <a:bodyPr/>
        <a:lstStyle/>
        <a:p>
          <a:endParaRPr lang="ru-RU"/>
        </a:p>
      </dgm:t>
    </dgm:pt>
    <dgm:pt modelId="{6906D7F8-1ED0-4C06-82D8-8D9D7E2FE541}" type="sibTrans" cxnId="{AFCA8592-E3D2-4F50-983A-ABBA49A74225}">
      <dgm:prSet/>
      <dgm:spPr/>
      <dgm:t>
        <a:bodyPr/>
        <a:lstStyle/>
        <a:p>
          <a:endParaRPr lang="ru-RU"/>
        </a:p>
      </dgm:t>
    </dgm:pt>
    <dgm:pt modelId="{8BE07C56-6C2E-4E62-9E70-81FFE64B32DB}">
      <dgm:prSet custT="1"/>
      <dgm:spPr/>
      <dgm:t>
        <a:bodyPr/>
        <a:lstStyle/>
        <a:p>
          <a:pPr>
            <a:lnSpc>
              <a:spcPct val="150000"/>
            </a:lnSpc>
          </a:pPr>
          <a:r>
            <a:rPr lang="uk-UA" sz="1000" dirty="0" smtClean="0">
              <a:solidFill>
                <a:srgbClr val="002060"/>
              </a:solidFill>
            </a:rPr>
            <a:t>Усього: 25</a:t>
          </a:r>
          <a:endParaRPr lang="ru-RU" sz="1000" dirty="0">
            <a:solidFill>
              <a:srgbClr val="002060"/>
            </a:solidFill>
          </a:endParaRPr>
        </a:p>
      </dgm:t>
    </dgm:pt>
    <dgm:pt modelId="{B0C457B4-54D8-41FC-AC12-F65079D73F8D}" type="parTrans" cxnId="{E2EBC738-7C04-44F1-A19F-62640051CE86}">
      <dgm:prSet/>
      <dgm:spPr/>
      <dgm:t>
        <a:bodyPr/>
        <a:lstStyle/>
        <a:p>
          <a:endParaRPr lang="ru-RU"/>
        </a:p>
      </dgm:t>
    </dgm:pt>
    <dgm:pt modelId="{D07EFA2F-9C38-4E86-BDC5-192657B69378}" type="sibTrans" cxnId="{E2EBC738-7C04-44F1-A19F-62640051CE86}">
      <dgm:prSet/>
      <dgm:spPr/>
      <dgm:t>
        <a:bodyPr/>
        <a:lstStyle/>
        <a:p>
          <a:endParaRPr lang="ru-RU"/>
        </a:p>
      </dgm:t>
    </dgm:pt>
    <dgm:pt modelId="{EA30BA88-8D3E-4DBF-B21B-D32E41F4BB8A}">
      <dgm:prSet custT="1"/>
      <dgm:spPr/>
      <dgm:t>
        <a:bodyPr/>
        <a:lstStyle/>
        <a:p>
          <a:pPr>
            <a:lnSpc>
              <a:spcPct val="150000"/>
            </a:lnSpc>
          </a:pPr>
          <a:r>
            <a:rPr lang="uk-UA" sz="1000" dirty="0" smtClean="0">
              <a:solidFill>
                <a:srgbClr val="002060"/>
              </a:solidFill>
            </a:rPr>
            <a:t> </a:t>
          </a:r>
          <a:r>
            <a:rPr lang="uk-UA" sz="1000" spc="-100" baseline="0" dirty="0" smtClean="0">
              <a:solidFill>
                <a:srgbClr val="002060"/>
              </a:solidFill>
            </a:rPr>
            <a:t>з </a:t>
          </a:r>
          <a:r>
            <a:rPr lang="uk-UA" sz="1000" spc="0" baseline="0" dirty="0" smtClean="0">
              <a:solidFill>
                <a:srgbClr val="002060"/>
              </a:solidFill>
            </a:rPr>
            <a:t>них кандидати </a:t>
          </a:r>
          <a:r>
            <a:rPr lang="uk-UA" sz="1000" spc="0" dirty="0" smtClean="0">
              <a:solidFill>
                <a:srgbClr val="002060"/>
              </a:solidFill>
            </a:rPr>
            <a:t>наук: 10</a:t>
          </a:r>
          <a:endParaRPr lang="ru-RU" sz="1000" spc="0" dirty="0">
            <a:solidFill>
              <a:srgbClr val="002060"/>
            </a:solidFill>
          </a:endParaRPr>
        </a:p>
      </dgm:t>
    </dgm:pt>
    <dgm:pt modelId="{35E24C58-8723-473B-9B2D-3E1AD07554F9}" type="parTrans" cxnId="{CA4D92E4-73A3-4C75-A9AF-79119CE4669F}">
      <dgm:prSet/>
      <dgm:spPr/>
      <dgm:t>
        <a:bodyPr/>
        <a:lstStyle/>
        <a:p>
          <a:endParaRPr lang="ru-RU"/>
        </a:p>
      </dgm:t>
    </dgm:pt>
    <dgm:pt modelId="{35E3F0A3-F8CA-4CF3-BB43-C68C7FF5D780}" type="sibTrans" cxnId="{CA4D92E4-73A3-4C75-A9AF-79119CE4669F}">
      <dgm:prSet/>
      <dgm:spPr/>
      <dgm:t>
        <a:bodyPr/>
        <a:lstStyle/>
        <a:p>
          <a:endParaRPr lang="ru-RU"/>
        </a:p>
      </dgm:t>
    </dgm:pt>
    <dgm:pt modelId="{9F494F7B-9025-4ECF-8A37-71EAD1C12F3B}">
      <dgm:prSet custT="1"/>
      <dgm:spPr/>
      <dgm:t>
        <a:bodyPr/>
        <a:lstStyle/>
        <a:p>
          <a:pPr marL="0" indent="0">
            <a:lnSpc>
              <a:spcPct val="150000"/>
            </a:lnSpc>
            <a:spcAft>
              <a:spcPts val="0"/>
            </a:spcAft>
          </a:pPr>
          <a:r>
            <a:rPr lang="uk-UA" sz="1000" dirty="0" smtClean="0">
              <a:solidFill>
                <a:srgbClr val="002060"/>
              </a:solidFill>
            </a:rPr>
            <a:t>Гол. інженери:  29</a:t>
          </a:r>
          <a:endParaRPr lang="ru-RU" sz="1000" dirty="0">
            <a:solidFill>
              <a:srgbClr val="002060"/>
            </a:solidFill>
          </a:endParaRPr>
        </a:p>
      </dgm:t>
    </dgm:pt>
    <dgm:pt modelId="{37AD6715-79BD-484A-ACCF-30B856264838}" type="parTrans" cxnId="{EBE92AE7-8C8E-42BE-91EE-F9EA5CD6FFA0}">
      <dgm:prSet/>
      <dgm:spPr/>
      <dgm:t>
        <a:bodyPr/>
        <a:lstStyle/>
        <a:p>
          <a:endParaRPr lang="ru-RU"/>
        </a:p>
      </dgm:t>
    </dgm:pt>
    <dgm:pt modelId="{774278C1-8345-4294-99DE-74A504F66092}" type="sibTrans" cxnId="{EBE92AE7-8C8E-42BE-91EE-F9EA5CD6FFA0}">
      <dgm:prSet/>
      <dgm:spPr/>
      <dgm:t>
        <a:bodyPr/>
        <a:lstStyle/>
        <a:p>
          <a:endParaRPr lang="ru-RU"/>
        </a:p>
      </dgm:t>
    </dgm:pt>
    <dgm:pt modelId="{CB8744FE-F7C9-4706-A170-998E753A51F6}" type="pres">
      <dgm:prSet presAssocID="{3D84DCE3-D2DA-4F8F-B9DB-83825160BC9F}" presName="Name0" presStyleCnt="0">
        <dgm:presLayoutVars>
          <dgm:dir/>
          <dgm:animLvl val="lvl"/>
          <dgm:resizeHandles val="exact"/>
        </dgm:presLayoutVars>
      </dgm:prSet>
      <dgm:spPr/>
      <dgm:t>
        <a:bodyPr/>
        <a:lstStyle/>
        <a:p>
          <a:endParaRPr lang="ru-RU"/>
        </a:p>
      </dgm:t>
    </dgm:pt>
    <dgm:pt modelId="{2B0510B0-DF31-42EF-8E1C-FCE665AC338A}" type="pres">
      <dgm:prSet presAssocID="{E349C418-85AE-461D-BA88-09D630809F45}" presName="composite" presStyleCnt="0"/>
      <dgm:spPr/>
    </dgm:pt>
    <dgm:pt modelId="{D13029C1-A09D-4257-A498-853CA92910D0}" type="pres">
      <dgm:prSet presAssocID="{E349C418-85AE-461D-BA88-09D630809F45}" presName="parTx" presStyleLbl="alignNode1" presStyleIdx="0" presStyleCnt="5" custScaleX="82714">
        <dgm:presLayoutVars>
          <dgm:chMax val="0"/>
          <dgm:chPref val="0"/>
          <dgm:bulletEnabled val="1"/>
        </dgm:presLayoutVars>
      </dgm:prSet>
      <dgm:spPr/>
      <dgm:t>
        <a:bodyPr/>
        <a:lstStyle/>
        <a:p>
          <a:endParaRPr lang="ru-RU"/>
        </a:p>
      </dgm:t>
    </dgm:pt>
    <dgm:pt modelId="{ECDD8E23-62C0-4760-892E-98114B2918DB}" type="pres">
      <dgm:prSet presAssocID="{E349C418-85AE-461D-BA88-09D630809F45}" presName="desTx" presStyleLbl="alignAccFollowNode1" presStyleIdx="0" presStyleCnt="5" custScaleX="82714">
        <dgm:presLayoutVars>
          <dgm:bulletEnabled val="1"/>
        </dgm:presLayoutVars>
      </dgm:prSet>
      <dgm:spPr/>
      <dgm:t>
        <a:bodyPr/>
        <a:lstStyle/>
        <a:p>
          <a:endParaRPr lang="ru-RU"/>
        </a:p>
      </dgm:t>
    </dgm:pt>
    <dgm:pt modelId="{2C5CA035-539F-4578-8B59-190038780026}" type="pres">
      <dgm:prSet presAssocID="{CB6AF283-4807-4937-8A69-E7D752803BC3}" presName="space" presStyleCnt="0"/>
      <dgm:spPr/>
    </dgm:pt>
    <dgm:pt modelId="{6D7C5561-89CC-4F86-8966-4C70CF9EE840}" type="pres">
      <dgm:prSet presAssocID="{E7419419-5C82-445F-ABBE-A4195547C7DF}" presName="composite" presStyleCnt="0"/>
      <dgm:spPr/>
    </dgm:pt>
    <dgm:pt modelId="{593AAF9F-FC8C-4F1C-94D6-97BDAF137866}" type="pres">
      <dgm:prSet presAssocID="{E7419419-5C82-445F-ABBE-A4195547C7DF}" presName="parTx" presStyleLbl="alignNode1" presStyleIdx="1" presStyleCnt="5" custScaleX="91647" custLinFactNeighborX="-1598" custLinFactNeighborY="5407">
        <dgm:presLayoutVars>
          <dgm:chMax val="0"/>
          <dgm:chPref val="0"/>
          <dgm:bulletEnabled val="1"/>
        </dgm:presLayoutVars>
      </dgm:prSet>
      <dgm:spPr/>
      <dgm:t>
        <a:bodyPr/>
        <a:lstStyle/>
        <a:p>
          <a:endParaRPr lang="ru-RU"/>
        </a:p>
      </dgm:t>
    </dgm:pt>
    <dgm:pt modelId="{2E19B8B0-21B4-48AE-8BD2-3DEDAE8D3A7D}" type="pres">
      <dgm:prSet presAssocID="{E7419419-5C82-445F-ABBE-A4195547C7DF}" presName="desTx" presStyleLbl="alignAccFollowNode1" presStyleIdx="1" presStyleCnt="5" custScaleX="89615" custLinFactNeighborX="-582" custLinFactNeighborY="980">
        <dgm:presLayoutVars>
          <dgm:bulletEnabled val="1"/>
        </dgm:presLayoutVars>
      </dgm:prSet>
      <dgm:spPr/>
      <dgm:t>
        <a:bodyPr/>
        <a:lstStyle/>
        <a:p>
          <a:endParaRPr lang="ru-RU"/>
        </a:p>
      </dgm:t>
    </dgm:pt>
    <dgm:pt modelId="{296CE233-CAE6-48BC-8138-E432A1190383}" type="pres">
      <dgm:prSet presAssocID="{AEB244BC-BA99-4BCC-8A63-FB34CF0579A4}" presName="space" presStyleCnt="0"/>
      <dgm:spPr/>
    </dgm:pt>
    <dgm:pt modelId="{4B79796B-8070-494C-8349-36C5A6B35723}" type="pres">
      <dgm:prSet presAssocID="{28B8B3EF-7D8D-4B9E-B8BC-6CEF4CA36262}" presName="composite" presStyleCnt="0"/>
      <dgm:spPr/>
    </dgm:pt>
    <dgm:pt modelId="{EFD83EA8-DDE9-40BB-B946-B28BB137AA5F}" type="pres">
      <dgm:prSet presAssocID="{28B8B3EF-7D8D-4B9E-B8BC-6CEF4CA36262}" presName="parTx" presStyleLbl="alignNode1" presStyleIdx="2" presStyleCnt="5" custScaleX="111146" custLinFactX="7438" custLinFactNeighborX="100000" custLinFactNeighborY="-5056">
        <dgm:presLayoutVars>
          <dgm:chMax val="0"/>
          <dgm:chPref val="0"/>
          <dgm:bulletEnabled val="1"/>
        </dgm:presLayoutVars>
      </dgm:prSet>
      <dgm:spPr/>
      <dgm:t>
        <a:bodyPr/>
        <a:lstStyle/>
        <a:p>
          <a:endParaRPr lang="ru-RU"/>
        </a:p>
      </dgm:t>
    </dgm:pt>
    <dgm:pt modelId="{0D73B810-F76B-4754-9241-B1A1874184BE}" type="pres">
      <dgm:prSet presAssocID="{28B8B3EF-7D8D-4B9E-B8BC-6CEF4CA36262}" presName="desTx" presStyleLbl="alignAccFollowNode1" presStyleIdx="2" presStyleCnt="5" custScaleX="108219" custLinFactX="7690" custLinFactNeighborX="100000" custLinFactNeighborY="-163">
        <dgm:presLayoutVars>
          <dgm:bulletEnabled val="1"/>
        </dgm:presLayoutVars>
      </dgm:prSet>
      <dgm:spPr/>
      <dgm:t>
        <a:bodyPr/>
        <a:lstStyle/>
        <a:p>
          <a:endParaRPr lang="ru-RU"/>
        </a:p>
      </dgm:t>
    </dgm:pt>
    <dgm:pt modelId="{5833D4CD-283C-4DB3-A922-67953796C1E6}" type="pres">
      <dgm:prSet presAssocID="{8236C717-A94E-48DB-8375-93EA0F5A541D}" presName="space" presStyleCnt="0"/>
      <dgm:spPr/>
    </dgm:pt>
    <dgm:pt modelId="{DCD51788-E872-45B7-BE78-44C68A72922B}" type="pres">
      <dgm:prSet presAssocID="{949AF6D9-4512-485E-86DB-54EFFD9BF40D}" presName="composite" presStyleCnt="0"/>
      <dgm:spPr/>
    </dgm:pt>
    <dgm:pt modelId="{6FF20B76-93DC-4A33-99F0-7A72101D92B6}" type="pres">
      <dgm:prSet presAssocID="{949AF6D9-4512-485E-86DB-54EFFD9BF40D}" presName="parTx" presStyleLbl="alignNode1" presStyleIdx="3" presStyleCnt="5" custScaleX="94551" custLinFactX="-26412" custLinFactNeighborX="-100000" custLinFactNeighborY="-160">
        <dgm:presLayoutVars>
          <dgm:chMax val="0"/>
          <dgm:chPref val="0"/>
          <dgm:bulletEnabled val="1"/>
        </dgm:presLayoutVars>
      </dgm:prSet>
      <dgm:spPr/>
      <dgm:t>
        <a:bodyPr/>
        <a:lstStyle/>
        <a:p>
          <a:endParaRPr lang="ru-RU"/>
        </a:p>
      </dgm:t>
    </dgm:pt>
    <dgm:pt modelId="{21A26CC8-00CA-4557-8AEA-F776C4F97A72}" type="pres">
      <dgm:prSet presAssocID="{949AF6D9-4512-485E-86DB-54EFFD9BF40D}" presName="desTx" presStyleLbl="alignAccFollowNode1" presStyleIdx="3" presStyleCnt="5" custScaleX="94551" custLinFactX="-26412" custLinFactNeighborX="-100000" custLinFactNeighborY="-637">
        <dgm:presLayoutVars>
          <dgm:bulletEnabled val="1"/>
        </dgm:presLayoutVars>
      </dgm:prSet>
      <dgm:spPr/>
      <dgm:t>
        <a:bodyPr/>
        <a:lstStyle/>
        <a:p>
          <a:endParaRPr lang="ru-RU"/>
        </a:p>
      </dgm:t>
    </dgm:pt>
    <dgm:pt modelId="{90699C42-2D91-4C07-AC2C-06970B4E7EC3}" type="pres">
      <dgm:prSet presAssocID="{2E900F24-7517-46A0-8B2A-24ADC73EAE59}" presName="space" presStyleCnt="0"/>
      <dgm:spPr/>
    </dgm:pt>
    <dgm:pt modelId="{CA08BAEA-4B87-44AF-96D4-49EAC3A99B67}" type="pres">
      <dgm:prSet presAssocID="{2237D723-C5E6-4A7F-9675-0FFCD79F17E8}" presName="composite" presStyleCnt="0"/>
      <dgm:spPr/>
    </dgm:pt>
    <dgm:pt modelId="{87C8C38C-AC50-4470-A268-7592750E82A8}" type="pres">
      <dgm:prSet presAssocID="{2237D723-C5E6-4A7F-9675-0FFCD79F17E8}" presName="parTx" presStyleLbl="alignNode1" presStyleIdx="4" presStyleCnt="5">
        <dgm:presLayoutVars>
          <dgm:chMax val="0"/>
          <dgm:chPref val="0"/>
          <dgm:bulletEnabled val="1"/>
        </dgm:presLayoutVars>
      </dgm:prSet>
      <dgm:spPr/>
      <dgm:t>
        <a:bodyPr/>
        <a:lstStyle/>
        <a:p>
          <a:endParaRPr lang="ru-RU"/>
        </a:p>
      </dgm:t>
    </dgm:pt>
    <dgm:pt modelId="{8977A91B-BE4A-4E89-99B1-46ED5CB7B72C}" type="pres">
      <dgm:prSet presAssocID="{2237D723-C5E6-4A7F-9675-0FFCD79F17E8}" presName="desTx" presStyleLbl="alignAccFollowNode1" presStyleIdx="4" presStyleCnt="5">
        <dgm:presLayoutVars>
          <dgm:bulletEnabled val="1"/>
        </dgm:presLayoutVars>
      </dgm:prSet>
      <dgm:spPr/>
      <dgm:t>
        <a:bodyPr/>
        <a:lstStyle/>
        <a:p>
          <a:endParaRPr lang="ru-RU"/>
        </a:p>
      </dgm:t>
    </dgm:pt>
  </dgm:ptLst>
  <dgm:cxnLst>
    <dgm:cxn modelId="{69BF4AD2-C6AB-47D2-A6BD-A50A7F18021E}" srcId="{E7419419-5C82-445F-ABBE-A4195547C7DF}" destId="{26984ABA-0AE3-44FE-BD26-B2D81DC140DC}" srcOrd="0" destOrd="0" parTransId="{8D37557A-F6A6-4C2A-91EC-753607AEEEE9}" sibTransId="{531BF69F-E28F-4688-BBBD-1636DA027313}"/>
    <dgm:cxn modelId="{B96EE551-EEA7-4690-BA15-D308C1DAB220}" type="presOf" srcId="{E7419419-5C82-445F-ABBE-A4195547C7DF}" destId="{593AAF9F-FC8C-4F1C-94D6-97BDAF137866}" srcOrd="0" destOrd="0" presId="urn:microsoft.com/office/officeart/2005/8/layout/hList1"/>
    <dgm:cxn modelId="{3126242F-EDFE-4F7D-B679-C2FA35B9DDAE}" type="presOf" srcId="{28B8B3EF-7D8D-4B9E-B8BC-6CEF4CA36262}" destId="{EFD83EA8-DDE9-40BB-B946-B28BB137AA5F}" srcOrd="0" destOrd="0" presId="urn:microsoft.com/office/officeart/2005/8/layout/hList1"/>
    <dgm:cxn modelId="{2FDE1478-2D59-4043-9B56-33260999AE3E}" srcId="{28B8B3EF-7D8D-4B9E-B8BC-6CEF4CA36262}" destId="{50FE087B-7A7E-417F-926D-07A1C8DC584B}" srcOrd="0" destOrd="0" parTransId="{EECA6E10-9697-4640-8137-808E4525DBCA}" sibTransId="{82A4469B-7852-46F3-8694-24303899B12D}"/>
    <dgm:cxn modelId="{DE12D24D-71C6-4EBE-A662-67039F352ABA}" srcId="{3D84DCE3-D2DA-4F8F-B9DB-83825160BC9F}" destId="{949AF6D9-4512-485E-86DB-54EFFD9BF40D}" srcOrd="3" destOrd="0" parTransId="{31D37228-DB20-422D-989B-28024A8A1D36}" sibTransId="{2E900F24-7517-46A0-8B2A-24ADC73EAE59}"/>
    <dgm:cxn modelId="{E160D3EE-2918-4BEE-87DE-158C8F20ED09}" type="presOf" srcId="{EA30BA88-8D3E-4DBF-B21B-D32E41F4BB8A}" destId="{8977A91B-BE4A-4E89-99B1-46ED5CB7B72C}" srcOrd="0" destOrd="1" presId="urn:microsoft.com/office/officeart/2005/8/layout/hList1"/>
    <dgm:cxn modelId="{7B656F6C-BE11-46A4-A5E7-CFBBE230FF61}" type="presOf" srcId="{9F494F7B-9025-4ECF-8A37-71EAD1C12F3B}" destId="{0D73B810-F76B-4754-9241-B1A1874184BE}" srcOrd="0" destOrd="6" presId="urn:microsoft.com/office/officeart/2005/8/layout/hList1"/>
    <dgm:cxn modelId="{0D8CEB48-2343-4F43-9E50-D578FAF97491}" srcId="{3D84DCE3-D2DA-4F8F-B9DB-83825160BC9F}" destId="{E349C418-85AE-461D-BA88-09D630809F45}" srcOrd="0" destOrd="0" parTransId="{BD023DD8-CB7B-4573-A5BD-7C6C591F0EE7}" sibTransId="{CB6AF283-4807-4937-8A69-E7D752803BC3}"/>
    <dgm:cxn modelId="{813E1D50-01E4-499B-811D-2C229BA4E10F}" type="presOf" srcId="{26984ABA-0AE3-44FE-BD26-B2D81DC140DC}" destId="{2E19B8B0-21B4-48AE-8BD2-3DEDAE8D3A7D}" srcOrd="0" destOrd="0" presId="urn:microsoft.com/office/officeart/2005/8/layout/hList1"/>
    <dgm:cxn modelId="{DCA231CA-12FF-443D-A9C4-9689F8771EEF}" type="presOf" srcId="{A013CDD0-4B34-4440-BB34-0AFD2A262621}" destId="{0D73B810-F76B-4754-9241-B1A1874184BE}" srcOrd="0" destOrd="3" presId="urn:microsoft.com/office/officeart/2005/8/layout/hList1"/>
    <dgm:cxn modelId="{8C435195-A4B5-4CD7-B0BB-AC15635F70ED}" srcId="{28B8B3EF-7D8D-4B9E-B8BC-6CEF4CA36262}" destId="{A013CDD0-4B34-4440-BB34-0AFD2A262621}" srcOrd="3" destOrd="0" parTransId="{32080B91-F575-4809-9B5E-B37F9CD1098B}" sibTransId="{FBC7467F-A499-46E7-958E-826CB84772DE}"/>
    <dgm:cxn modelId="{C3A5FDB0-0745-4F12-B610-612003288201}" srcId="{949AF6D9-4512-485E-86DB-54EFFD9BF40D}" destId="{A70F7D32-FAF0-4AF3-88E5-04EA6BEEC6A9}" srcOrd="0" destOrd="0" parTransId="{6E10D022-281D-4DA7-9953-3FCDDDA9B142}" sibTransId="{6AE879AF-7ADA-4872-858D-F05D70132C26}"/>
    <dgm:cxn modelId="{98A82E80-CE8E-4DE1-A0B5-92CFE5551904}" srcId="{28B8B3EF-7D8D-4B9E-B8BC-6CEF4CA36262}" destId="{7378337A-75F3-451A-9456-08AC905A0047}" srcOrd="4" destOrd="0" parTransId="{A9C06F03-8ED3-4755-B9BA-03B3C60E3F65}" sibTransId="{076A67AF-9B04-4153-BFBC-10DEE2F0BC1B}"/>
    <dgm:cxn modelId="{DE901BA7-F7DC-4A71-A11B-18DA228D168D}" srcId="{28B8B3EF-7D8D-4B9E-B8BC-6CEF4CA36262}" destId="{68EC7C7B-72E9-458E-AF43-9C1200643ACB}" srcOrd="1" destOrd="0" parTransId="{0F60BCCA-B5BD-4CD8-8202-DF57BBC9A90D}" sibTransId="{ECD31A77-EE77-4C5C-904C-D6D292601A5F}"/>
    <dgm:cxn modelId="{A3094D57-921E-4EB1-9C54-3FCCEE0EBDFA}" type="presOf" srcId="{CBF82E88-27C4-47B2-834C-209396332091}" destId="{0D73B810-F76B-4754-9241-B1A1874184BE}" srcOrd="0" destOrd="2" presId="urn:microsoft.com/office/officeart/2005/8/layout/hList1"/>
    <dgm:cxn modelId="{0FB95C21-F88A-43BC-B32F-4471A661E6E7}" srcId="{28B8B3EF-7D8D-4B9E-B8BC-6CEF4CA36262}" destId="{65824BD4-EE3C-425A-8988-95E1083A2917}" srcOrd="5" destOrd="0" parTransId="{3313AC0B-3268-44B0-945B-1A77E5B8D83A}" sibTransId="{117591D8-1DC8-4581-A430-0AD40BF4BAC8}"/>
    <dgm:cxn modelId="{EBE92AE7-8C8E-42BE-91EE-F9EA5CD6FFA0}" srcId="{28B8B3EF-7D8D-4B9E-B8BC-6CEF4CA36262}" destId="{9F494F7B-9025-4ECF-8A37-71EAD1C12F3B}" srcOrd="6" destOrd="0" parTransId="{37AD6715-79BD-484A-ACCF-30B856264838}" sibTransId="{774278C1-8345-4294-99DE-74A504F66092}"/>
    <dgm:cxn modelId="{F25424DD-EF5F-46C0-B0F1-7AB8DCC24918}" type="presOf" srcId="{65824BD4-EE3C-425A-8988-95E1083A2917}" destId="{0D73B810-F76B-4754-9241-B1A1874184BE}" srcOrd="0" destOrd="5" presId="urn:microsoft.com/office/officeart/2005/8/layout/hList1"/>
    <dgm:cxn modelId="{B0B6B408-261C-4C0B-B48B-9AD7E9A2E325}" type="presOf" srcId="{F398A12A-A1C5-40C7-9E1A-A9322455125D}" destId="{ECDD8E23-62C0-4760-892E-98114B2918DB}" srcOrd="0" destOrd="1" presId="urn:microsoft.com/office/officeart/2005/8/layout/hList1"/>
    <dgm:cxn modelId="{7FE5F6A0-07BB-4181-9AD7-25752FD7D729}" type="presOf" srcId="{45E52BDC-D24B-46EE-B0E6-0A9FF6022F29}" destId="{2E19B8B0-21B4-48AE-8BD2-3DEDAE8D3A7D}" srcOrd="0" destOrd="1" presId="urn:microsoft.com/office/officeart/2005/8/layout/hList1"/>
    <dgm:cxn modelId="{93AEB5A3-CD90-4088-8BB5-7B7B53E68272}" srcId="{E349C418-85AE-461D-BA88-09D630809F45}" destId="{E7C4AB90-28D1-4FA8-852E-6E44990687FC}" srcOrd="0" destOrd="0" parTransId="{8CA33430-CB00-47B3-8D8A-2878E9E045C5}" sibTransId="{81889822-3BEE-471B-9988-F3D7DECC9504}"/>
    <dgm:cxn modelId="{5EE54B80-F9AB-4E84-BAF2-7751113E3793}" type="presOf" srcId="{10C3B25A-9A6B-4B85-A7AA-E94B43933CF1}" destId="{ECDD8E23-62C0-4760-892E-98114B2918DB}" srcOrd="0" destOrd="3" presId="urn:microsoft.com/office/officeart/2005/8/layout/hList1"/>
    <dgm:cxn modelId="{266644B7-523A-4288-826A-7CEF20A2E963}" srcId="{E7419419-5C82-445F-ABBE-A4195547C7DF}" destId="{45E52BDC-D24B-46EE-B0E6-0A9FF6022F29}" srcOrd="1" destOrd="0" parTransId="{489494C2-70E3-424E-A32D-6468CBF8C26E}" sibTransId="{2E2A64D9-9E5F-43EB-9168-44C4872AF615}"/>
    <dgm:cxn modelId="{FB84CE97-F065-4C11-A30B-26E92B359CCF}" srcId="{E349C418-85AE-461D-BA88-09D630809F45}" destId="{0DA8FEE2-2F5C-45F5-9195-3EE7692494AF}" srcOrd="2" destOrd="0" parTransId="{29EF2DC0-1109-4918-863E-F675E6608F37}" sibTransId="{91BB4C72-1329-4EA6-BA45-0D758DB3F3C7}"/>
    <dgm:cxn modelId="{BB23A997-BA2D-4373-BE32-6A2573D373BA}" srcId="{949AF6D9-4512-485E-86DB-54EFFD9BF40D}" destId="{4F42A59F-A170-4B04-B570-1A30FE69E2DD}" srcOrd="1" destOrd="0" parTransId="{C66559DC-16FC-48DC-87B7-8042E2DAAC9E}" sibTransId="{D637B99A-B019-4571-916B-7F53AB7AB6B5}"/>
    <dgm:cxn modelId="{6B5C06AC-1BA5-43A8-94F8-D95ED2994794}" type="presOf" srcId="{4F42A59F-A170-4B04-B570-1A30FE69E2DD}" destId="{21A26CC8-00CA-4557-8AEA-F776C4F97A72}" srcOrd="0" destOrd="1" presId="urn:microsoft.com/office/officeart/2005/8/layout/hList1"/>
    <dgm:cxn modelId="{1C8818B0-8443-43BD-869B-5BD937FE3266}" type="presOf" srcId="{0DA8FEE2-2F5C-45F5-9195-3EE7692494AF}" destId="{ECDD8E23-62C0-4760-892E-98114B2918DB}" srcOrd="0" destOrd="2" presId="urn:microsoft.com/office/officeart/2005/8/layout/hList1"/>
    <dgm:cxn modelId="{C9E0B78E-554A-44DF-9C04-0A629605754E}" srcId="{28B8B3EF-7D8D-4B9E-B8BC-6CEF4CA36262}" destId="{CBF82E88-27C4-47B2-834C-209396332091}" srcOrd="2" destOrd="0" parTransId="{AD889036-A750-4ED7-91B8-2B36238B9800}" sibTransId="{D30C5CCE-2036-4C8C-8F53-13BA3895C059}"/>
    <dgm:cxn modelId="{89A09B50-D8D4-4605-99CD-CC797E36FF92}" srcId="{E349C418-85AE-461D-BA88-09D630809F45}" destId="{F398A12A-A1C5-40C7-9E1A-A9322455125D}" srcOrd="1" destOrd="0" parTransId="{45462DAF-80C6-4DE0-8068-A560ED84A8BF}" sibTransId="{D454A17E-ED47-4CDD-906E-274D3CB69E0A}"/>
    <dgm:cxn modelId="{29BC8A20-B133-4ECD-85EA-1B2951828D41}" type="presOf" srcId="{7378337A-75F3-451A-9456-08AC905A0047}" destId="{0D73B810-F76B-4754-9241-B1A1874184BE}" srcOrd="0" destOrd="4" presId="urn:microsoft.com/office/officeart/2005/8/layout/hList1"/>
    <dgm:cxn modelId="{C6C7046B-0CED-4468-AEB5-F4E5B868EF91}" type="presOf" srcId="{8BE07C56-6C2E-4E62-9E70-81FFE64B32DB}" destId="{8977A91B-BE4A-4E89-99B1-46ED5CB7B72C}" srcOrd="0" destOrd="0" presId="urn:microsoft.com/office/officeart/2005/8/layout/hList1"/>
    <dgm:cxn modelId="{B76353BC-A5A3-4E87-9308-F27E08127B9A}" srcId="{E349C418-85AE-461D-BA88-09D630809F45}" destId="{10C3B25A-9A6B-4B85-A7AA-E94B43933CF1}" srcOrd="3" destOrd="0" parTransId="{8E20AFD8-8CB6-4E4A-913B-C77E45AA52C0}" sibTransId="{FE07FE39-6AEE-4940-A60D-807EBA99BCFD}"/>
    <dgm:cxn modelId="{AFCA8592-E3D2-4F50-983A-ABBA49A74225}" srcId="{3D84DCE3-D2DA-4F8F-B9DB-83825160BC9F}" destId="{2237D723-C5E6-4A7F-9675-0FFCD79F17E8}" srcOrd="4" destOrd="0" parTransId="{DF8B1927-B6E4-41E1-9D41-4A00C994EC9A}" sibTransId="{6906D7F8-1ED0-4C06-82D8-8D9D7E2FE541}"/>
    <dgm:cxn modelId="{FDEA546D-26A1-4626-B268-E74114368833}" srcId="{3D84DCE3-D2DA-4F8F-B9DB-83825160BC9F}" destId="{E7419419-5C82-445F-ABBE-A4195547C7DF}" srcOrd="1" destOrd="0" parTransId="{BED74BC7-C868-4D20-AC12-7FE2CD0DB9FB}" sibTransId="{AEB244BC-BA99-4BCC-8A63-FB34CF0579A4}"/>
    <dgm:cxn modelId="{E2EBC738-7C04-44F1-A19F-62640051CE86}" srcId="{2237D723-C5E6-4A7F-9675-0FFCD79F17E8}" destId="{8BE07C56-6C2E-4E62-9E70-81FFE64B32DB}" srcOrd="0" destOrd="0" parTransId="{B0C457B4-54D8-41FC-AC12-F65079D73F8D}" sibTransId="{D07EFA2F-9C38-4E86-BDC5-192657B69378}"/>
    <dgm:cxn modelId="{FE0F59E5-A42C-4001-90F4-7DF2EF48B50B}" srcId="{3D84DCE3-D2DA-4F8F-B9DB-83825160BC9F}" destId="{28B8B3EF-7D8D-4B9E-B8BC-6CEF4CA36262}" srcOrd="2" destOrd="0" parTransId="{0E8715D7-FA9C-4E5B-A34C-A21933AF9C37}" sibTransId="{8236C717-A94E-48DB-8375-93EA0F5A541D}"/>
    <dgm:cxn modelId="{D453C63F-AACA-4BF3-8257-D1D854EA135F}" type="presOf" srcId="{E7C4AB90-28D1-4FA8-852E-6E44990687FC}" destId="{ECDD8E23-62C0-4760-892E-98114B2918DB}" srcOrd="0" destOrd="0" presId="urn:microsoft.com/office/officeart/2005/8/layout/hList1"/>
    <dgm:cxn modelId="{CCF42058-67B4-4BEF-95D7-F3F42B00D7BF}" type="presOf" srcId="{E349C418-85AE-461D-BA88-09D630809F45}" destId="{D13029C1-A09D-4257-A498-853CA92910D0}" srcOrd="0" destOrd="0" presId="urn:microsoft.com/office/officeart/2005/8/layout/hList1"/>
    <dgm:cxn modelId="{659F15C2-8758-4780-9F69-F35A38DF54BC}" type="presOf" srcId="{949AF6D9-4512-485E-86DB-54EFFD9BF40D}" destId="{6FF20B76-93DC-4A33-99F0-7A72101D92B6}" srcOrd="0" destOrd="0" presId="urn:microsoft.com/office/officeart/2005/8/layout/hList1"/>
    <dgm:cxn modelId="{BB1F0995-D64F-42A3-B067-D2726A25FC07}" type="presOf" srcId="{68EC7C7B-72E9-458E-AF43-9C1200643ACB}" destId="{0D73B810-F76B-4754-9241-B1A1874184BE}" srcOrd="0" destOrd="1" presId="urn:microsoft.com/office/officeart/2005/8/layout/hList1"/>
    <dgm:cxn modelId="{A1F018B0-15B3-41BB-835C-CCD24726F77F}" type="presOf" srcId="{2237D723-C5E6-4A7F-9675-0FFCD79F17E8}" destId="{87C8C38C-AC50-4470-A268-7592750E82A8}" srcOrd="0" destOrd="0" presId="urn:microsoft.com/office/officeart/2005/8/layout/hList1"/>
    <dgm:cxn modelId="{CA4D92E4-73A3-4C75-A9AF-79119CE4669F}" srcId="{2237D723-C5E6-4A7F-9675-0FFCD79F17E8}" destId="{EA30BA88-8D3E-4DBF-B21B-D32E41F4BB8A}" srcOrd="1" destOrd="0" parTransId="{35E24C58-8723-473B-9B2D-3E1AD07554F9}" sibTransId="{35E3F0A3-F8CA-4CF3-BB43-C68C7FF5D780}"/>
    <dgm:cxn modelId="{65F4DF8B-8161-4303-864C-F3A4A6DCF33B}" type="presOf" srcId="{3D84DCE3-D2DA-4F8F-B9DB-83825160BC9F}" destId="{CB8744FE-F7C9-4706-A170-998E753A51F6}" srcOrd="0" destOrd="0" presId="urn:microsoft.com/office/officeart/2005/8/layout/hList1"/>
    <dgm:cxn modelId="{32A6F465-FCD9-4298-8BA3-BE64074A43DA}" type="presOf" srcId="{50FE087B-7A7E-417F-926D-07A1C8DC584B}" destId="{0D73B810-F76B-4754-9241-B1A1874184BE}" srcOrd="0" destOrd="0" presId="urn:microsoft.com/office/officeart/2005/8/layout/hList1"/>
    <dgm:cxn modelId="{E685E058-E55A-461B-ABB7-A9F7EC15C581}" type="presOf" srcId="{A70F7D32-FAF0-4AF3-88E5-04EA6BEEC6A9}" destId="{21A26CC8-00CA-4557-8AEA-F776C4F97A72}" srcOrd="0" destOrd="0" presId="urn:microsoft.com/office/officeart/2005/8/layout/hList1"/>
    <dgm:cxn modelId="{60EEEFC5-ADF5-4A87-A255-9159023A84DF}" type="presParOf" srcId="{CB8744FE-F7C9-4706-A170-998E753A51F6}" destId="{2B0510B0-DF31-42EF-8E1C-FCE665AC338A}" srcOrd="0" destOrd="0" presId="urn:microsoft.com/office/officeart/2005/8/layout/hList1"/>
    <dgm:cxn modelId="{F1CDD206-02FF-4EB5-8EEE-5DEBC2B5E4B4}" type="presParOf" srcId="{2B0510B0-DF31-42EF-8E1C-FCE665AC338A}" destId="{D13029C1-A09D-4257-A498-853CA92910D0}" srcOrd="0" destOrd="0" presId="urn:microsoft.com/office/officeart/2005/8/layout/hList1"/>
    <dgm:cxn modelId="{E16CC05C-4DF9-4B87-BA7E-708FACFE6719}" type="presParOf" srcId="{2B0510B0-DF31-42EF-8E1C-FCE665AC338A}" destId="{ECDD8E23-62C0-4760-892E-98114B2918DB}" srcOrd="1" destOrd="0" presId="urn:microsoft.com/office/officeart/2005/8/layout/hList1"/>
    <dgm:cxn modelId="{A5DA2E13-45E3-4F58-B6A6-448B6B0B7726}" type="presParOf" srcId="{CB8744FE-F7C9-4706-A170-998E753A51F6}" destId="{2C5CA035-539F-4578-8B59-190038780026}" srcOrd="1" destOrd="0" presId="urn:microsoft.com/office/officeart/2005/8/layout/hList1"/>
    <dgm:cxn modelId="{0B13E013-BDE9-4ACF-8C28-138C40CF4509}" type="presParOf" srcId="{CB8744FE-F7C9-4706-A170-998E753A51F6}" destId="{6D7C5561-89CC-4F86-8966-4C70CF9EE840}" srcOrd="2" destOrd="0" presId="urn:microsoft.com/office/officeart/2005/8/layout/hList1"/>
    <dgm:cxn modelId="{DC99ACF3-6332-420C-87B5-E16FF38F2D4B}" type="presParOf" srcId="{6D7C5561-89CC-4F86-8966-4C70CF9EE840}" destId="{593AAF9F-FC8C-4F1C-94D6-97BDAF137866}" srcOrd="0" destOrd="0" presId="urn:microsoft.com/office/officeart/2005/8/layout/hList1"/>
    <dgm:cxn modelId="{10E1EDB6-ADED-4635-B6C4-A49445263306}" type="presParOf" srcId="{6D7C5561-89CC-4F86-8966-4C70CF9EE840}" destId="{2E19B8B0-21B4-48AE-8BD2-3DEDAE8D3A7D}" srcOrd="1" destOrd="0" presId="urn:microsoft.com/office/officeart/2005/8/layout/hList1"/>
    <dgm:cxn modelId="{73BBF0EC-6F9A-4777-8528-A38642E242B8}" type="presParOf" srcId="{CB8744FE-F7C9-4706-A170-998E753A51F6}" destId="{296CE233-CAE6-48BC-8138-E432A1190383}" srcOrd="3" destOrd="0" presId="urn:microsoft.com/office/officeart/2005/8/layout/hList1"/>
    <dgm:cxn modelId="{03DD18AE-795A-4DF2-847D-ED27853D97AD}" type="presParOf" srcId="{CB8744FE-F7C9-4706-A170-998E753A51F6}" destId="{4B79796B-8070-494C-8349-36C5A6B35723}" srcOrd="4" destOrd="0" presId="urn:microsoft.com/office/officeart/2005/8/layout/hList1"/>
    <dgm:cxn modelId="{B5719148-E823-427D-8275-2AD136D870E3}" type="presParOf" srcId="{4B79796B-8070-494C-8349-36C5A6B35723}" destId="{EFD83EA8-DDE9-40BB-B946-B28BB137AA5F}" srcOrd="0" destOrd="0" presId="urn:microsoft.com/office/officeart/2005/8/layout/hList1"/>
    <dgm:cxn modelId="{EC2C59DE-1593-4658-8865-FF04107049D9}" type="presParOf" srcId="{4B79796B-8070-494C-8349-36C5A6B35723}" destId="{0D73B810-F76B-4754-9241-B1A1874184BE}" srcOrd="1" destOrd="0" presId="urn:microsoft.com/office/officeart/2005/8/layout/hList1"/>
    <dgm:cxn modelId="{EB30AE98-F833-4269-A2E5-996FEE504188}" type="presParOf" srcId="{CB8744FE-F7C9-4706-A170-998E753A51F6}" destId="{5833D4CD-283C-4DB3-A922-67953796C1E6}" srcOrd="5" destOrd="0" presId="urn:microsoft.com/office/officeart/2005/8/layout/hList1"/>
    <dgm:cxn modelId="{BD4DB9E6-4A31-4205-8FA3-6973EAB65C5D}" type="presParOf" srcId="{CB8744FE-F7C9-4706-A170-998E753A51F6}" destId="{DCD51788-E872-45B7-BE78-44C68A72922B}" srcOrd="6" destOrd="0" presId="urn:microsoft.com/office/officeart/2005/8/layout/hList1"/>
    <dgm:cxn modelId="{FC8DFAC0-223F-43F1-9B4A-F435B14B98DE}" type="presParOf" srcId="{DCD51788-E872-45B7-BE78-44C68A72922B}" destId="{6FF20B76-93DC-4A33-99F0-7A72101D92B6}" srcOrd="0" destOrd="0" presId="urn:microsoft.com/office/officeart/2005/8/layout/hList1"/>
    <dgm:cxn modelId="{28787743-4958-4F99-A4AC-43CB7D827F54}" type="presParOf" srcId="{DCD51788-E872-45B7-BE78-44C68A72922B}" destId="{21A26CC8-00CA-4557-8AEA-F776C4F97A72}" srcOrd="1" destOrd="0" presId="urn:microsoft.com/office/officeart/2005/8/layout/hList1"/>
    <dgm:cxn modelId="{7C81D284-6535-4A46-9AF2-70A69B0659B9}" type="presParOf" srcId="{CB8744FE-F7C9-4706-A170-998E753A51F6}" destId="{90699C42-2D91-4C07-AC2C-06970B4E7EC3}" srcOrd="7" destOrd="0" presId="urn:microsoft.com/office/officeart/2005/8/layout/hList1"/>
    <dgm:cxn modelId="{EEA9B6F2-55A3-4536-9E50-31B5572A8816}" type="presParOf" srcId="{CB8744FE-F7C9-4706-A170-998E753A51F6}" destId="{CA08BAEA-4B87-44AF-96D4-49EAC3A99B67}" srcOrd="8" destOrd="0" presId="urn:microsoft.com/office/officeart/2005/8/layout/hList1"/>
    <dgm:cxn modelId="{62E08C38-4A4A-416B-B121-CC25546DCC26}" type="presParOf" srcId="{CA08BAEA-4B87-44AF-96D4-49EAC3A99B67}" destId="{87C8C38C-AC50-4470-A268-7592750E82A8}" srcOrd="0" destOrd="0" presId="urn:microsoft.com/office/officeart/2005/8/layout/hList1"/>
    <dgm:cxn modelId="{C2FE31E6-BA8C-417B-81E8-B0F4E51FEDEA}" type="presParOf" srcId="{CA08BAEA-4B87-44AF-96D4-49EAC3A99B67}" destId="{8977A91B-BE4A-4E89-99B1-46ED5CB7B7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4B8BB4-126B-4B6E-A9BB-A9AB0446ABEE}"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B2A97797-A17D-4460-A97E-87F97C9EEC71}">
      <dgm:prSet phldrT="[Текст]" custT="1"/>
      <dgm:spPr/>
      <dgm:t>
        <a:bodyPr/>
        <a:lstStyle/>
        <a:p>
          <a:pPr algn="l">
            <a:lnSpc>
              <a:spcPct val="100000"/>
            </a:lnSpc>
            <a:spcAft>
              <a:spcPts val="0"/>
            </a:spcAft>
          </a:pPr>
          <a:r>
            <a:rPr lang="uk-UA" sz="1800" b="1" i="0" noProof="0" dirty="0" err="1" smtClean="0">
              <a:cs typeface="Times New Roman" pitchFamily="18" charset="0"/>
            </a:rPr>
            <a:t>Лібанова</a:t>
          </a:r>
          <a:r>
            <a:rPr lang="uk-UA" sz="1800" b="1" i="0" noProof="0" dirty="0" smtClean="0">
              <a:cs typeface="Times New Roman" pitchFamily="18" charset="0"/>
            </a:rPr>
            <a:t> Елла </a:t>
          </a:r>
          <a:r>
            <a:rPr lang="uk-UA" sz="1800" b="1" i="0" noProof="0" dirty="0" err="1" smtClean="0">
              <a:cs typeface="Times New Roman" pitchFamily="18" charset="0"/>
            </a:rPr>
            <a:t>Марленівна</a:t>
          </a:r>
          <a:endParaRPr lang="uk-UA" sz="1800" b="1" i="0" noProof="0" dirty="0" smtClean="0">
            <a:cs typeface="Times New Roman" pitchFamily="18" charset="0"/>
          </a:endParaRPr>
        </a:p>
        <a:p>
          <a:pPr algn="l">
            <a:lnSpc>
              <a:spcPct val="100000"/>
            </a:lnSpc>
            <a:spcAft>
              <a:spcPts val="0"/>
            </a:spcAft>
          </a:pPr>
          <a:r>
            <a:rPr lang="uk-UA" sz="1600" b="0" i="0" noProof="0" dirty="0" err="1" smtClean="0">
              <a:cs typeface="Times New Roman" pitchFamily="18" charset="0"/>
            </a:rPr>
            <a:t>д.е.н</a:t>
          </a:r>
          <a:r>
            <a:rPr lang="uk-UA" sz="1600" b="0" i="0" noProof="0" dirty="0" smtClean="0">
              <a:cs typeface="Times New Roman" pitchFamily="18" charset="0"/>
            </a:rPr>
            <a:t>., професор, академік НАН України</a:t>
          </a:r>
          <a:endParaRPr lang="uk-UA" sz="1600" b="0" i="0" noProof="0" dirty="0"/>
        </a:p>
      </dgm:t>
    </dgm:pt>
    <dgm:pt modelId="{B749CF73-5BA3-4FE3-923A-7DF1A86227BC}" type="parTrans" cxnId="{C60BE1C1-F346-454F-8DA3-0F5B19C53495}">
      <dgm:prSet/>
      <dgm:spPr/>
      <dgm:t>
        <a:bodyPr/>
        <a:lstStyle/>
        <a:p>
          <a:endParaRPr lang="ru-RU"/>
        </a:p>
      </dgm:t>
    </dgm:pt>
    <dgm:pt modelId="{90B4754B-C5E9-402E-9D63-2D3064F2C76C}" type="sibTrans" cxnId="{C60BE1C1-F346-454F-8DA3-0F5B19C53495}">
      <dgm:prSet/>
      <dgm:spPr/>
      <dgm:t>
        <a:bodyPr/>
        <a:lstStyle/>
        <a:p>
          <a:endParaRPr lang="ru-RU"/>
        </a:p>
      </dgm:t>
    </dgm:pt>
    <dgm:pt modelId="{486A83F0-AF59-4D6A-A435-3E00C1F1590C}">
      <dgm:prSet phldrT="[Текст]" custT="1"/>
      <dgm:spPr/>
      <dgm:t>
        <a:bodyPr/>
        <a:lstStyle/>
        <a:p>
          <a:pPr algn="l">
            <a:lnSpc>
              <a:spcPct val="100000"/>
            </a:lnSpc>
            <a:spcAft>
              <a:spcPts val="0"/>
            </a:spcAft>
          </a:pPr>
          <a:r>
            <a:rPr lang="ru-RU" sz="1800" b="1" i="0" dirty="0" smtClean="0">
              <a:cs typeface="Times New Roman" pitchFamily="18" charset="0"/>
            </a:rPr>
            <a:t>Пирожков </a:t>
          </a:r>
          <a:r>
            <a:rPr lang="ru-RU" sz="1800" b="1" i="0" dirty="0" err="1" smtClean="0">
              <a:cs typeface="Times New Roman" pitchFamily="18" charset="0"/>
            </a:rPr>
            <a:t>Сергій</a:t>
          </a:r>
          <a:r>
            <a:rPr lang="ru-RU" sz="1800" b="1" i="0" dirty="0" smtClean="0">
              <a:cs typeface="Times New Roman" pitchFamily="18" charset="0"/>
            </a:rPr>
            <a:t> </a:t>
          </a:r>
          <a:r>
            <a:rPr lang="ru-RU" sz="1800" b="1" i="0" dirty="0" err="1" smtClean="0">
              <a:cs typeface="Times New Roman" pitchFamily="18" charset="0"/>
            </a:rPr>
            <a:t>Іванович</a:t>
          </a:r>
          <a:endParaRPr lang="ru-RU" sz="1800" b="1" i="0" dirty="0" smtClean="0">
            <a:cs typeface="Times New Roman" pitchFamily="18" charset="0"/>
          </a:endParaRPr>
        </a:p>
        <a:p>
          <a:pPr algn="l">
            <a:lnSpc>
              <a:spcPct val="100000"/>
            </a:lnSpc>
            <a:spcAft>
              <a:spcPts val="0"/>
            </a:spcAft>
          </a:pPr>
          <a:r>
            <a:rPr lang="ru-RU" sz="1600" b="0" i="0" dirty="0" err="1" smtClean="0">
              <a:cs typeface="Times New Roman" pitchFamily="18" charset="0"/>
            </a:rPr>
            <a:t>д.е.н</a:t>
          </a:r>
          <a:r>
            <a:rPr lang="ru-RU" sz="1600" b="0" i="0" dirty="0" smtClean="0">
              <a:cs typeface="Times New Roman" pitchFamily="18" charset="0"/>
            </a:rPr>
            <a:t>., </a:t>
          </a:r>
          <a:r>
            <a:rPr lang="ru-RU" sz="1600" b="0" i="0" dirty="0" err="1" smtClean="0">
              <a:cs typeface="Times New Roman" pitchFamily="18" charset="0"/>
            </a:rPr>
            <a:t>професор</a:t>
          </a:r>
          <a:r>
            <a:rPr lang="ru-RU" sz="1600" b="0" i="0" dirty="0" smtClean="0">
              <a:cs typeface="Times New Roman" pitchFamily="18" charset="0"/>
            </a:rPr>
            <a:t>, </a:t>
          </a:r>
          <a:r>
            <a:rPr lang="ru-RU" sz="1600" b="0" i="0" dirty="0" err="1" smtClean="0">
              <a:cs typeface="Times New Roman" pitchFamily="18" charset="0"/>
            </a:rPr>
            <a:t>академік</a:t>
          </a:r>
          <a:r>
            <a:rPr lang="ru-RU" sz="1600" b="0" i="0" dirty="0" smtClean="0">
              <a:cs typeface="Times New Roman" pitchFamily="18" charset="0"/>
            </a:rPr>
            <a:t> НАН </a:t>
          </a:r>
          <a:r>
            <a:rPr lang="ru-RU" sz="1600" b="0" i="0" dirty="0" err="1" smtClean="0">
              <a:cs typeface="Times New Roman" pitchFamily="18" charset="0"/>
            </a:rPr>
            <a:t>України</a:t>
          </a:r>
          <a:endParaRPr lang="ru-RU" sz="1600" b="0" i="0" dirty="0"/>
        </a:p>
      </dgm:t>
    </dgm:pt>
    <dgm:pt modelId="{B89F8905-889C-4731-8767-36C7E7DE1FF3}" type="parTrans" cxnId="{C567CC60-A105-4ED3-A6A0-0384CA6FE0F4}">
      <dgm:prSet/>
      <dgm:spPr/>
      <dgm:t>
        <a:bodyPr/>
        <a:lstStyle/>
        <a:p>
          <a:endParaRPr lang="ru-RU"/>
        </a:p>
      </dgm:t>
    </dgm:pt>
    <dgm:pt modelId="{04A83476-BACE-4E34-885A-A406244EE6F0}" type="sibTrans" cxnId="{C567CC60-A105-4ED3-A6A0-0384CA6FE0F4}">
      <dgm:prSet/>
      <dgm:spPr/>
      <dgm:t>
        <a:bodyPr/>
        <a:lstStyle/>
        <a:p>
          <a:endParaRPr lang="ru-RU"/>
        </a:p>
      </dgm:t>
    </dgm:pt>
    <dgm:pt modelId="{D67B3C7E-766F-4CEF-B2DB-3D367268CC45}">
      <dgm:prSet phldrT="[Текст]" custT="1"/>
      <dgm:spPr/>
      <dgm:t>
        <a:bodyPr/>
        <a:lstStyle/>
        <a:p>
          <a:pPr algn="l">
            <a:lnSpc>
              <a:spcPct val="100000"/>
            </a:lnSpc>
            <a:spcAft>
              <a:spcPts val="0"/>
            </a:spcAft>
          </a:pPr>
          <a:r>
            <a:rPr lang="ru-RU" sz="1800" b="1" i="0" dirty="0" smtClean="0">
              <a:cs typeface="Times New Roman" pitchFamily="18" charset="0"/>
            </a:rPr>
            <a:t>Макарова </a:t>
          </a:r>
          <a:r>
            <a:rPr lang="ru-RU" sz="1800" b="1" i="0" dirty="0" err="1" smtClean="0">
              <a:cs typeface="Times New Roman" pitchFamily="18" charset="0"/>
            </a:rPr>
            <a:t>Олена</a:t>
          </a:r>
          <a:r>
            <a:rPr lang="ru-RU" sz="1800" b="1" i="0" dirty="0" smtClean="0">
              <a:cs typeface="Times New Roman" pitchFamily="18" charset="0"/>
            </a:rPr>
            <a:t> </a:t>
          </a:r>
          <a:r>
            <a:rPr lang="ru-RU" sz="1800" b="1" i="0" dirty="0" err="1" smtClean="0">
              <a:cs typeface="Times New Roman" pitchFamily="18" charset="0"/>
            </a:rPr>
            <a:t>Володимирівна</a:t>
          </a:r>
          <a:r>
            <a:rPr lang="ru-RU" sz="1800" b="1" i="0" dirty="0" smtClean="0">
              <a:cs typeface="Times New Roman" pitchFamily="18" charset="0"/>
            </a:rPr>
            <a:t/>
          </a:r>
          <a:br>
            <a:rPr lang="ru-RU" sz="1800" b="1" i="0" dirty="0" smtClean="0">
              <a:cs typeface="Times New Roman" pitchFamily="18" charset="0"/>
            </a:rPr>
          </a:br>
          <a:r>
            <a:rPr lang="ru-RU" sz="1600" b="0" i="0" dirty="0" err="1" smtClean="0">
              <a:cs typeface="Times New Roman" pitchFamily="18" charset="0"/>
            </a:rPr>
            <a:t>д.е.н</a:t>
          </a:r>
          <a:r>
            <a:rPr lang="ru-RU" sz="1600" b="0" i="0" dirty="0" smtClean="0">
              <a:cs typeface="Times New Roman" pitchFamily="18" charset="0"/>
            </a:rPr>
            <a:t>., </a:t>
          </a:r>
          <a:r>
            <a:rPr lang="ru-RU" sz="1600" b="0" i="0" dirty="0" err="1" smtClean="0">
              <a:cs typeface="Times New Roman" pitchFamily="18" charset="0"/>
            </a:rPr>
            <a:t>с.н.с</a:t>
          </a:r>
          <a:r>
            <a:rPr lang="ru-RU" sz="1600" b="0" i="0" dirty="0" smtClean="0">
              <a:cs typeface="Times New Roman" pitchFamily="18" charset="0"/>
            </a:rPr>
            <a:t>., член-</a:t>
          </a:r>
          <a:r>
            <a:rPr lang="ru-RU" sz="1600" b="0" i="0" dirty="0" err="1" smtClean="0">
              <a:cs typeface="Times New Roman" pitchFamily="18" charset="0"/>
            </a:rPr>
            <a:t>кореспондент</a:t>
          </a:r>
          <a:r>
            <a:rPr lang="ru-RU" sz="1600" b="0" i="0" dirty="0" smtClean="0">
              <a:cs typeface="Times New Roman" pitchFamily="18" charset="0"/>
            </a:rPr>
            <a:t> НАН </a:t>
          </a:r>
          <a:r>
            <a:rPr lang="ru-RU" sz="1600" b="0" i="0" dirty="0" err="1" smtClean="0">
              <a:cs typeface="Times New Roman" pitchFamily="18" charset="0"/>
            </a:rPr>
            <a:t>України</a:t>
          </a:r>
          <a:endParaRPr lang="ru-RU" sz="1600" b="0" i="0" dirty="0" smtClean="0">
            <a:cs typeface="Times New Roman" pitchFamily="18" charset="0"/>
          </a:endParaRPr>
        </a:p>
      </dgm:t>
    </dgm:pt>
    <dgm:pt modelId="{5E63CB66-625E-473D-8D35-7306A508DF09}" type="parTrans" cxnId="{32332AFE-E826-4467-8F99-33A87248C603}">
      <dgm:prSet/>
      <dgm:spPr/>
      <dgm:t>
        <a:bodyPr/>
        <a:lstStyle/>
        <a:p>
          <a:endParaRPr lang="ru-RU"/>
        </a:p>
      </dgm:t>
    </dgm:pt>
    <dgm:pt modelId="{AA275FD7-7579-4D29-A0A4-04DD79BF4A16}" type="sibTrans" cxnId="{32332AFE-E826-4467-8F99-33A87248C603}">
      <dgm:prSet/>
      <dgm:spPr/>
      <dgm:t>
        <a:bodyPr/>
        <a:lstStyle/>
        <a:p>
          <a:endParaRPr lang="ru-RU"/>
        </a:p>
      </dgm:t>
    </dgm:pt>
    <dgm:pt modelId="{94C316F0-AC4A-4B5D-8C35-1B96496F8E0D}">
      <dgm:prSet custT="1"/>
      <dgm:spPr/>
      <dgm:t>
        <a:bodyPr/>
        <a:lstStyle/>
        <a:p>
          <a:pPr algn="l">
            <a:lnSpc>
              <a:spcPct val="100000"/>
            </a:lnSpc>
            <a:spcAft>
              <a:spcPts val="0"/>
            </a:spcAft>
          </a:pPr>
          <a:r>
            <a:rPr lang="uk-UA" sz="1800" b="1" i="0" dirty="0" smtClean="0">
              <a:cs typeface="Times New Roman" pitchFamily="18" charset="0"/>
            </a:rPr>
            <a:t>Гладун Олександр Миколайович</a:t>
          </a:r>
        </a:p>
        <a:p>
          <a:pPr algn="l">
            <a:lnSpc>
              <a:spcPct val="100000"/>
            </a:lnSpc>
            <a:spcAft>
              <a:spcPts val="0"/>
            </a:spcAft>
          </a:pPr>
          <a:r>
            <a:rPr lang="ru-RU" sz="1600" b="0" i="0" dirty="0" smtClean="0">
              <a:cs typeface="Times New Roman" pitchFamily="18" charset="0"/>
            </a:rPr>
            <a:t>д.е.н., </a:t>
          </a:r>
          <a:r>
            <a:rPr lang="ru-RU" sz="1600" b="0" i="0" dirty="0" err="1" smtClean="0">
              <a:cs typeface="Times New Roman" pitchFamily="18" charset="0"/>
            </a:rPr>
            <a:t>с.н.с</a:t>
          </a:r>
          <a:r>
            <a:rPr lang="ru-RU" sz="1600" b="0" i="0" dirty="0" smtClean="0">
              <a:cs typeface="Times New Roman" pitchFamily="18" charset="0"/>
            </a:rPr>
            <a:t>., член-</a:t>
          </a:r>
          <a:r>
            <a:rPr lang="ru-RU" sz="1600" b="0" i="0" dirty="0" err="1" smtClean="0">
              <a:cs typeface="Times New Roman" pitchFamily="18" charset="0"/>
            </a:rPr>
            <a:t>кореспондент</a:t>
          </a:r>
          <a:r>
            <a:rPr lang="ru-RU" sz="1600" b="0" i="0" dirty="0" smtClean="0">
              <a:cs typeface="Times New Roman" pitchFamily="18" charset="0"/>
            </a:rPr>
            <a:t> НАН </a:t>
          </a:r>
          <a:r>
            <a:rPr lang="ru-RU" sz="1600" b="0" i="0" dirty="0" err="1" smtClean="0">
              <a:cs typeface="Times New Roman" pitchFamily="18" charset="0"/>
            </a:rPr>
            <a:t>України</a:t>
          </a:r>
          <a:endParaRPr lang="ru-RU" sz="1600" b="0" i="0" dirty="0" smtClean="0">
            <a:cs typeface="Times New Roman" pitchFamily="18" charset="0"/>
          </a:endParaRPr>
        </a:p>
        <a:p>
          <a:pPr algn="ctr">
            <a:lnSpc>
              <a:spcPct val="100000"/>
            </a:lnSpc>
            <a:spcAft>
              <a:spcPts val="0"/>
            </a:spcAft>
          </a:pPr>
          <a:endParaRPr lang="ru-RU" sz="1100" dirty="0"/>
        </a:p>
      </dgm:t>
    </dgm:pt>
    <dgm:pt modelId="{302C1B19-2EA0-48F7-8948-92445D9A4EBB}" type="parTrans" cxnId="{A1B568D2-BF2D-4D4F-A54C-240D0A4DA65C}">
      <dgm:prSet/>
      <dgm:spPr/>
      <dgm:t>
        <a:bodyPr/>
        <a:lstStyle/>
        <a:p>
          <a:endParaRPr lang="ru-RU"/>
        </a:p>
      </dgm:t>
    </dgm:pt>
    <dgm:pt modelId="{7826F3DC-5A32-4081-89AF-A788845A8F03}" type="sibTrans" cxnId="{A1B568D2-BF2D-4D4F-A54C-240D0A4DA65C}">
      <dgm:prSet/>
      <dgm:spPr/>
      <dgm:t>
        <a:bodyPr/>
        <a:lstStyle/>
        <a:p>
          <a:endParaRPr lang="ru-RU"/>
        </a:p>
      </dgm:t>
    </dgm:pt>
    <dgm:pt modelId="{3DBA8BA8-3113-5344-8212-785EC3319773}">
      <dgm:prSet custT="1"/>
      <dgm:spPr/>
      <dgm:t>
        <a:bodyPr/>
        <a:lstStyle/>
        <a:p>
          <a:pPr algn="l"/>
          <a:r>
            <a:rPr lang="ru-RU" sz="1800" b="1" dirty="0" err="1" smtClean="0"/>
            <a:t>Черніченко</a:t>
          </a:r>
          <a:r>
            <a:rPr lang="ru-RU" sz="1800" b="1" dirty="0" smtClean="0"/>
            <a:t> </a:t>
          </a:r>
          <a:r>
            <a:rPr lang="ru-RU" sz="1800" b="1" dirty="0" err="1" smtClean="0"/>
            <a:t>Віктор</a:t>
          </a:r>
          <a:r>
            <a:rPr lang="ru-RU" sz="1800" b="1" dirty="0" smtClean="0"/>
            <a:t> </a:t>
          </a:r>
          <a:r>
            <a:rPr lang="ru-RU" sz="1800" b="1" dirty="0" err="1" smtClean="0"/>
            <a:t>Васильович</a:t>
          </a:r>
          <a:r>
            <a:rPr lang="ru-RU" sz="1800" b="1" dirty="0" smtClean="0"/>
            <a:t>, </a:t>
          </a:r>
        </a:p>
        <a:p>
          <a:pPr algn="l"/>
          <a:r>
            <a:rPr lang="ru-RU" sz="1600" dirty="0" err="1" smtClean="0"/>
            <a:t>к.е.н</a:t>
          </a:r>
          <a:r>
            <a:rPr lang="ru-RU" sz="1600" dirty="0" smtClean="0"/>
            <a:t>.</a:t>
          </a:r>
          <a:r>
            <a:rPr lang="uk-UA" sz="1600" dirty="0" smtClean="0"/>
            <a:t>, </a:t>
          </a:r>
          <a:r>
            <a:rPr lang="uk-UA" sz="1600" dirty="0" err="1" smtClean="0"/>
            <a:t>с.н.с</a:t>
          </a:r>
          <a:r>
            <a:rPr lang="uk-UA" sz="1600" dirty="0" smtClean="0"/>
            <a:t>.</a:t>
          </a:r>
          <a:endParaRPr lang="ru-RU" sz="1600" dirty="0"/>
        </a:p>
      </dgm:t>
    </dgm:pt>
    <dgm:pt modelId="{949440F6-33FB-9146-9623-D31F76F9B36D}" type="parTrans" cxnId="{EB7C67C3-F08C-2A48-8A3D-9C36C8EE6F89}">
      <dgm:prSet/>
      <dgm:spPr/>
      <dgm:t>
        <a:bodyPr/>
        <a:lstStyle/>
        <a:p>
          <a:endParaRPr lang="ru-RU"/>
        </a:p>
      </dgm:t>
    </dgm:pt>
    <dgm:pt modelId="{921F7324-3EE0-2244-9C71-3D999080959A}" type="sibTrans" cxnId="{EB7C67C3-F08C-2A48-8A3D-9C36C8EE6F89}">
      <dgm:prSet/>
      <dgm:spPr/>
      <dgm:t>
        <a:bodyPr/>
        <a:lstStyle/>
        <a:p>
          <a:endParaRPr lang="ru-RU"/>
        </a:p>
      </dgm:t>
    </dgm:pt>
    <dgm:pt modelId="{2B0DC018-14F3-4755-BC3C-C60523857339}">
      <dgm:prSet custT="1"/>
      <dgm:spPr/>
      <dgm:t>
        <a:bodyPr/>
        <a:lstStyle/>
        <a:p>
          <a:pPr algn="l"/>
          <a:r>
            <a:rPr lang="ru-RU" sz="1800" b="1" dirty="0" smtClean="0"/>
            <a:t>Черепах</a:t>
          </a:r>
          <a:r>
            <a:rPr lang="uk-UA" sz="1800" b="1" dirty="0" err="1" smtClean="0"/>
            <a:t>ін</a:t>
          </a:r>
          <a:r>
            <a:rPr lang="uk-UA" sz="1800" b="1" dirty="0" smtClean="0"/>
            <a:t> Микола Вікторович</a:t>
          </a:r>
          <a:r>
            <a:rPr lang="ru-RU" sz="1800" b="1" dirty="0" smtClean="0"/>
            <a:t> </a:t>
          </a:r>
        </a:p>
        <a:p>
          <a:pPr algn="l"/>
          <a:endParaRPr lang="ru-RU" sz="1700" dirty="0"/>
        </a:p>
      </dgm:t>
    </dgm:pt>
    <dgm:pt modelId="{B0FEE885-E90E-477A-BAD4-E5917B560C1E}" type="parTrans" cxnId="{359671C2-8453-403A-9F18-1B6124E3C879}">
      <dgm:prSet/>
      <dgm:spPr/>
      <dgm:t>
        <a:bodyPr/>
        <a:lstStyle/>
        <a:p>
          <a:endParaRPr lang="ru-RU"/>
        </a:p>
      </dgm:t>
    </dgm:pt>
    <dgm:pt modelId="{ECA09AEB-B76F-435A-9C16-F0A05BFCECF4}" type="sibTrans" cxnId="{359671C2-8453-403A-9F18-1B6124E3C879}">
      <dgm:prSet/>
      <dgm:spPr/>
      <dgm:t>
        <a:bodyPr/>
        <a:lstStyle/>
        <a:p>
          <a:endParaRPr lang="ru-RU"/>
        </a:p>
      </dgm:t>
    </dgm:pt>
    <dgm:pt modelId="{72678833-D7E3-4B14-9337-150C3278739B}" type="pres">
      <dgm:prSet presAssocID="{BA4B8BB4-126B-4B6E-A9BB-A9AB0446ABEE}" presName="linearFlow" presStyleCnt="0">
        <dgm:presLayoutVars>
          <dgm:dir/>
          <dgm:resizeHandles val="exact"/>
        </dgm:presLayoutVars>
      </dgm:prSet>
      <dgm:spPr/>
      <dgm:t>
        <a:bodyPr/>
        <a:lstStyle/>
        <a:p>
          <a:endParaRPr lang="ru-RU"/>
        </a:p>
      </dgm:t>
    </dgm:pt>
    <dgm:pt modelId="{42B2B984-C549-4A00-8A60-2B0BA6227C77}" type="pres">
      <dgm:prSet presAssocID="{B2A97797-A17D-4460-A97E-87F97C9EEC71}" presName="composite" presStyleCnt="0"/>
      <dgm:spPr/>
      <dgm:t>
        <a:bodyPr/>
        <a:lstStyle/>
        <a:p>
          <a:endParaRPr lang="ru-RU"/>
        </a:p>
      </dgm:t>
    </dgm:pt>
    <dgm:pt modelId="{278CCBF1-74E0-4D09-9463-CF3C0451013A}" type="pres">
      <dgm:prSet presAssocID="{B2A97797-A17D-4460-A97E-87F97C9EEC71}" presName="imgShp" presStyleLbl="fgImgPlace1" presStyleIdx="0" presStyleCnt="6"/>
      <dgm:spPr>
        <a:blipFill rotWithShape="1">
          <a:blip xmlns:r="http://schemas.openxmlformats.org/officeDocument/2006/relationships" r:embed="rId1"/>
          <a:stretch>
            <a:fillRect/>
          </a:stretch>
        </a:blipFill>
      </dgm:spPr>
      <dgm:t>
        <a:bodyPr/>
        <a:lstStyle/>
        <a:p>
          <a:endParaRPr lang="ru-RU"/>
        </a:p>
      </dgm:t>
    </dgm:pt>
    <dgm:pt modelId="{849DCE69-72EA-4495-97F2-C530C3E58235}" type="pres">
      <dgm:prSet presAssocID="{B2A97797-A17D-4460-A97E-87F97C9EEC71}" presName="txShp" presStyleLbl="node1" presStyleIdx="0" presStyleCnt="6">
        <dgm:presLayoutVars>
          <dgm:bulletEnabled val="1"/>
        </dgm:presLayoutVars>
      </dgm:prSet>
      <dgm:spPr/>
      <dgm:t>
        <a:bodyPr/>
        <a:lstStyle/>
        <a:p>
          <a:endParaRPr lang="ru-RU"/>
        </a:p>
      </dgm:t>
    </dgm:pt>
    <dgm:pt modelId="{AFFB6BF0-A7FD-419C-B09C-722172EC7B0C}" type="pres">
      <dgm:prSet presAssocID="{90B4754B-C5E9-402E-9D63-2D3064F2C76C}" presName="spacing" presStyleCnt="0"/>
      <dgm:spPr/>
      <dgm:t>
        <a:bodyPr/>
        <a:lstStyle/>
        <a:p>
          <a:endParaRPr lang="ru-RU"/>
        </a:p>
      </dgm:t>
    </dgm:pt>
    <dgm:pt modelId="{15C3D119-E8AC-412D-9826-BEA2B2829E1B}" type="pres">
      <dgm:prSet presAssocID="{486A83F0-AF59-4D6A-A435-3E00C1F1590C}" presName="composite" presStyleCnt="0"/>
      <dgm:spPr/>
      <dgm:t>
        <a:bodyPr/>
        <a:lstStyle/>
        <a:p>
          <a:endParaRPr lang="ru-RU"/>
        </a:p>
      </dgm:t>
    </dgm:pt>
    <dgm:pt modelId="{4EFCE047-FCF5-4E46-A5DC-483230ED0376}" type="pres">
      <dgm:prSet presAssocID="{486A83F0-AF59-4D6A-A435-3E00C1F1590C}" presName="imgShp" presStyleLbl="fgImgPlace1" presStyleIdx="1" presStyleCnt="6"/>
      <dgm:spPr>
        <a:blipFill rotWithShape="1">
          <a:blip xmlns:r="http://schemas.openxmlformats.org/officeDocument/2006/relationships" r:embed="rId2"/>
          <a:stretch>
            <a:fillRect/>
          </a:stretch>
        </a:blipFill>
      </dgm:spPr>
      <dgm:t>
        <a:bodyPr/>
        <a:lstStyle/>
        <a:p>
          <a:endParaRPr lang="ru-RU"/>
        </a:p>
      </dgm:t>
    </dgm:pt>
    <dgm:pt modelId="{91A9971A-6D7F-44E6-93F1-67571CB35E95}" type="pres">
      <dgm:prSet presAssocID="{486A83F0-AF59-4D6A-A435-3E00C1F1590C}" presName="txShp" presStyleLbl="node1" presStyleIdx="1" presStyleCnt="6">
        <dgm:presLayoutVars>
          <dgm:bulletEnabled val="1"/>
        </dgm:presLayoutVars>
      </dgm:prSet>
      <dgm:spPr/>
      <dgm:t>
        <a:bodyPr/>
        <a:lstStyle/>
        <a:p>
          <a:endParaRPr lang="ru-RU"/>
        </a:p>
      </dgm:t>
    </dgm:pt>
    <dgm:pt modelId="{DF0F77CA-0FF2-4F08-9F51-CDDDE259465A}" type="pres">
      <dgm:prSet presAssocID="{04A83476-BACE-4E34-885A-A406244EE6F0}" presName="spacing" presStyleCnt="0"/>
      <dgm:spPr/>
      <dgm:t>
        <a:bodyPr/>
        <a:lstStyle/>
        <a:p>
          <a:endParaRPr lang="ru-RU"/>
        </a:p>
      </dgm:t>
    </dgm:pt>
    <dgm:pt modelId="{11A2DD43-2BC4-4891-AB43-952837BD9F94}" type="pres">
      <dgm:prSet presAssocID="{D67B3C7E-766F-4CEF-B2DB-3D367268CC45}" presName="composite" presStyleCnt="0"/>
      <dgm:spPr/>
      <dgm:t>
        <a:bodyPr/>
        <a:lstStyle/>
        <a:p>
          <a:endParaRPr lang="ru-RU"/>
        </a:p>
      </dgm:t>
    </dgm:pt>
    <dgm:pt modelId="{6CA57F86-C34C-4BEA-9DDF-81F4CBF80D3B}" type="pres">
      <dgm:prSet presAssocID="{D67B3C7E-766F-4CEF-B2DB-3D367268CC45}" presName="imgShp" presStyleLbl="fgImgPlace1" presStyleIdx="2" presStyleCnt="6"/>
      <dgm:spPr>
        <a:blipFill rotWithShape="1">
          <a:blip xmlns:r="http://schemas.openxmlformats.org/officeDocument/2006/relationships" r:embed="rId3"/>
          <a:stretch>
            <a:fillRect/>
          </a:stretch>
        </a:blipFill>
      </dgm:spPr>
      <dgm:t>
        <a:bodyPr/>
        <a:lstStyle/>
        <a:p>
          <a:endParaRPr lang="ru-RU"/>
        </a:p>
      </dgm:t>
    </dgm:pt>
    <dgm:pt modelId="{E78070A6-5C80-42DD-A895-D020DD4DAB21}" type="pres">
      <dgm:prSet presAssocID="{D67B3C7E-766F-4CEF-B2DB-3D367268CC45}" presName="txShp" presStyleLbl="node1" presStyleIdx="2" presStyleCnt="6">
        <dgm:presLayoutVars>
          <dgm:bulletEnabled val="1"/>
        </dgm:presLayoutVars>
      </dgm:prSet>
      <dgm:spPr/>
      <dgm:t>
        <a:bodyPr/>
        <a:lstStyle/>
        <a:p>
          <a:endParaRPr lang="ru-RU"/>
        </a:p>
      </dgm:t>
    </dgm:pt>
    <dgm:pt modelId="{AA25F787-EB57-4C17-9D34-C8A56968EA14}" type="pres">
      <dgm:prSet presAssocID="{AA275FD7-7579-4D29-A0A4-04DD79BF4A16}" presName="spacing" presStyleCnt="0"/>
      <dgm:spPr/>
      <dgm:t>
        <a:bodyPr/>
        <a:lstStyle/>
        <a:p>
          <a:endParaRPr lang="ru-RU"/>
        </a:p>
      </dgm:t>
    </dgm:pt>
    <dgm:pt modelId="{1D1B08F3-DF4A-40E4-AACB-773DAAA40493}" type="pres">
      <dgm:prSet presAssocID="{94C316F0-AC4A-4B5D-8C35-1B96496F8E0D}" presName="composite" presStyleCnt="0"/>
      <dgm:spPr/>
      <dgm:t>
        <a:bodyPr/>
        <a:lstStyle/>
        <a:p>
          <a:endParaRPr lang="ru-RU"/>
        </a:p>
      </dgm:t>
    </dgm:pt>
    <dgm:pt modelId="{0901A800-062F-4342-81F5-5E286F28EA26}" type="pres">
      <dgm:prSet presAssocID="{94C316F0-AC4A-4B5D-8C35-1B96496F8E0D}"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8354AC5B-1871-49B5-9D2C-7F8A2D11B6F3}" type="pres">
      <dgm:prSet presAssocID="{94C316F0-AC4A-4B5D-8C35-1B96496F8E0D}" presName="txShp" presStyleLbl="node1" presStyleIdx="3" presStyleCnt="6">
        <dgm:presLayoutVars>
          <dgm:bulletEnabled val="1"/>
        </dgm:presLayoutVars>
      </dgm:prSet>
      <dgm:spPr/>
      <dgm:t>
        <a:bodyPr/>
        <a:lstStyle/>
        <a:p>
          <a:endParaRPr lang="ru-RU"/>
        </a:p>
      </dgm:t>
    </dgm:pt>
    <dgm:pt modelId="{695E30E8-5EE2-9C4C-8B29-6D6663B6E5A4}" type="pres">
      <dgm:prSet presAssocID="{7826F3DC-5A32-4081-89AF-A788845A8F03}" presName="spacing" presStyleCnt="0"/>
      <dgm:spPr/>
      <dgm:t>
        <a:bodyPr/>
        <a:lstStyle/>
        <a:p>
          <a:endParaRPr lang="ru-RU"/>
        </a:p>
      </dgm:t>
    </dgm:pt>
    <dgm:pt modelId="{EEF99D2E-A1B6-F04E-8812-F87FB1930D59}" type="pres">
      <dgm:prSet presAssocID="{3DBA8BA8-3113-5344-8212-785EC3319773}" presName="composite" presStyleCnt="0"/>
      <dgm:spPr/>
      <dgm:t>
        <a:bodyPr/>
        <a:lstStyle/>
        <a:p>
          <a:endParaRPr lang="ru-RU"/>
        </a:p>
      </dgm:t>
    </dgm:pt>
    <dgm:pt modelId="{A9920E23-8203-4B49-84B9-2931CD7A5267}" type="pres">
      <dgm:prSet presAssocID="{3DBA8BA8-3113-5344-8212-785EC3319773}"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3B3BEA2D-7DF4-7C49-99BE-8550E3B13AE2}" type="pres">
      <dgm:prSet presAssocID="{3DBA8BA8-3113-5344-8212-785EC3319773}" presName="txShp" presStyleLbl="node1" presStyleIdx="4" presStyleCnt="6">
        <dgm:presLayoutVars>
          <dgm:bulletEnabled val="1"/>
        </dgm:presLayoutVars>
      </dgm:prSet>
      <dgm:spPr/>
      <dgm:t>
        <a:bodyPr/>
        <a:lstStyle/>
        <a:p>
          <a:endParaRPr lang="ru-RU"/>
        </a:p>
      </dgm:t>
    </dgm:pt>
    <dgm:pt modelId="{3EC2A3C4-A0CC-4A02-9A89-DC36A878F9C3}" type="pres">
      <dgm:prSet presAssocID="{921F7324-3EE0-2244-9C71-3D999080959A}" presName="spacing" presStyleCnt="0"/>
      <dgm:spPr/>
    </dgm:pt>
    <dgm:pt modelId="{8C791048-D348-4511-8791-555F6CC6B1B1}" type="pres">
      <dgm:prSet presAssocID="{2B0DC018-14F3-4755-BC3C-C60523857339}" presName="composite" presStyleCnt="0"/>
      <dgm:spPr/>
    </dgm:pt>
    <dgm:pt modelId="{37DF4781-FFE1-461D-95AD-184CE39DBDDE}" type="pres">
      <dgm:prSet presAssocID="{2B0DC018-14F3-4755-BC3C-C60523857339}" presName="imgShp" presStyleLbl="fgImgPlace1" presStyleIdx="5" presStyleCnt="6" custScaleX="104592" custScaleY="102013" custLinFactNeighborX="-1906" custLinFactNeighborY="-9798"/>
      <dgm:spPr>
        <a:blipFill rotWithShape="1">
          <a:blip xmlns:r="http://schemas.openxmlformats.org/officeDocument/2006/relationships" r:embed="rId6"/>
          <a:stretch>
            <a:fillRect/>
          </a:stretch>
        </a:blipFill>
      </dgm:spPr>
      <dgm:t>
        <a:bodyPr/>
        <a:lstStyle/>
        <a:p>
          <a:endParaRPr lang="ru-RU"/>
        </a:p>
      </dgm:t>
    </dgm:pt>
    <dgm:pt modelId="{D0CE1374-9DC2-4AD0-A63C-7163AF32B9F3}" type="pres">
      <dgm:prSet presAssocID="{2B0DC018-14F3-4755-BC3C-C60523857339}" presName="txShp" presStyleLbl="node1" presStyleIdx="5" presStyleCnt="6">
        <dgm:presLayoutVars>
          <dgm:bulletEnabled val="1"/>
        </dgm:presLayoutVars>
      </dgm:prSet>
      <dgm:spPr/>
      <dgm:t>
        <a:bodyPr/>
        <a:lstStyle/>
        <a:p>
          <a:endParaRPr lang="ru-RU"/>
        </a:p>
      </dgm:t>
    </dgm:pt>
  </dgm:ptLst>
  <dgm:cxnLst>
    <dgm:cxn modelId="{FB976815-8458-43AB-B35E-1FA0BB152459}" type="presOf" srcId="{BA4B8BB4-126B-4B6E-A9BB-A9AB0446ABEE}" destId="{72678833-D7E3-4B14-9337-150C3278739B}" srcOrd="0" destOrd="0" presId="urn:microsoft.com/office/officeart/2005/8/layout/vList3"/>
    <dgm:cxn modelId="{17E4C28E-1C43-469E-B532-22D6BC316DB9}" type="presOf" srcId="{D67B3C7E-766F-4CEF-B2DB-3D367268CC45}" destId="{E78070A6-5C80-42DD-A895-D020DD4DAB21}" srcOrd="0" destOrd="0" presId="urn:microsoft.com/office/officeart/2005/8/layout/vList3"/>
    <dgm:cxn modelId="{C60BE1C1-F346-454F-8DA3-0F5B19C53495}" srcId="{BA4B8BB4-126B-4B6E-A9BB-A9AB0446ABEE}" destId="{B2A97797-A17D-4460-A97E-87F97C9EEC71}" srcOrd="0" destOrd="0" parTransId="{B749CF73-5BA3-4FE3-923A-7DF1A86227BC}" sibTransId="{90B4754B-C5E9-402E-9D63-2D3064F2C76C}"/>
    <dgm:cxn modelId="{D8522C7E-7FDB-4BD4-9E0D-6194D7313AF1}" type="presOf" srcId="{2B0DC018-14F3-4755-BC3C-C60523857339}" destId="{D0CE1374-9DC2-4AD0-A63C-7163AF32B9F3}" srcOrd="0" destOrd="0" presId="urn:microsoft.com/office/officeart/2005/8/layout/vList3"/>
    <dgm:cxn modelId="{359671C2-8453-403A-9F18-1B6124E3C879}" srcId="{BA4B8BB4-126B-4B6E-A9BB-A9AB0446ABEE}" destId="{2B0DC018-14F3-4755-BC3C-C60523857339}" srcOrd="5" destOrd="0" parTransId="{B0FEE885-E90E-477A-BAD4-E5917B560C1E}" sibTransId="{ECA09AEB-B76F-435A-9C16-F0A05BFCECF4}"/>
    <dgm:cxn modelId="{32332AFE-E826-4467-8F99-33A87248C603}" srcId="{BA4B8BB4-126B-4B6E-A9BB-A9AB0446ABEE}" destId="{D67B3C7E-766F-4CEF-B2DB-3D367268CC45}" srcOrd="2" destOrd="0" parTransId="{5E63CB66-625E-473D-8D35-7306A508DF09}" sibTransId="{AA275FD7-7579-4D29-A0A4-04DD79BF4A16}"/>
    <dgm:cxn modelId="{D309CCBC-512F-48E5-B2A8-63CC354E525F}" type="presOf" srcId="{B2A97797-A17D-4460-A97E-87F97C9EEC71}" destId="{849DCE69-72EA-4495-97F2-C530C3E58235}" srcOrd="0" destOrd="0" presId="urn:microsoft.com/office/officeart/2005/8/layout/vList3"/>
    <dgm:cxn modelId="{EB7C67C3-F08C-2A48-8A3D-9C36C8EE6F89}" srcId="{BA4B8BB4-126B-4B6E-A9BB-A9AB0446ABEE}" destId="{3DBA8BA8-3113-5344-8212-785EC3319773}" srcOrd="4" destOrd="0" parTransId="{949440F6-33FB-9146-9623-D31F76F9B36D}" sibTransId="{921F7324-3EE0-2244-9C71-3D999080959A}"/>
    <dgm:cxn modelId="{F4B9E367-DA1E-4675-A6DD-57FEFE70B76E}" type="presOf" srcId="{3DBA8BA8-3113-5344-8212-785EC3319773}" destId="{3B3BEA2D-7DF4-7C49-99BE-8550E3B13AE2}" srcOrd="0" destOrd="0" presId="urn:microsoft.com/office/officeart/2005/8/layout/vList3"/>
    <dgm:cxn modelId="{C567CC60-A105-4ED3-A6A0-0384CA6FE0F4}" srcId="{BA4B8BB4-126B-4B6E-A9BB-A9AB0446ABEE}" destId="{486A83F0-AF59-4D6A-A435-3E00C1F1590C}" srcOrd="1" destOrd="0" parTransId="{B89F8905-889C-4731-8767-36C7E7DE1FF3}" sibTransId="{04A83476-BACE-4E34-885A-A406244EE6F0}"/>
    <dgm:cxn modelId="{0FAC803E-5011-4211-9BE8-B41DC044E66F}" type="presOf" srcId="{486A83F0-AF59-4D6A-A435-3E00C1F1590C}" destId="{91A9971A-6D7F-44E6-93F1-67571CB35E95}" srcOrd="0" destOrd="0" presId="urn:microsoft.com/office/officeart/2005/8/layout/vList3"/>
    <dgm:cxn modelId="{5C17DC03-882A-4DA3-B376-B8D61EC3F736}" type="presOf" srcId="{94C316F0-AC4A-4B5D-8C35-1B96496F8E0D}" destId="{8354AC5B-1871-49B5-9D2C-7F8A2D11B6F3}" srcOrd="0" destOrd="0" presId="urn:microsoft.com/office/officeart/2005/8/layout/vList3"/>
    <dgm:cxn modelId="{A1B568D2-BF2D-4D4F-A54C-240D0A4DA65C}" srcId="{BA4B8BB4-126B-4B6E-A9BB-A9AB0446ABEE}" destId="{94C316F0-AC4A-4B5D-8C35-1B96496F8E0D}" srcOrd="3" destOrd="0" parTransId="{302C1B19-2EA0-48F7-8948-92445D9A4EBB}" sibTransId="{7826F3DC-5A32-4081-89AF-A788845A8F03}"/>
    <dgm:cxn modelId="{23FC88B4-D02D-4AB3-99A0-543F6FFAB690}" type="presParOf" srcId="{72678833-D7E3-4B14-9337-150C3278739B}" destId="{42B2B984-C549-4A00-8A60-2B0BA6227C77}" srcOrd="0" destOrd="0" presId="urn:microsoft.com/office/officeart/2005/8/layout/vList3"/>
    <dgm:cxn modelId="{87BC711A-21E7-4D79-9A8D-7BF444936C20}" type="presParOf" srcId="{42B2B984-C549-4A00-8A60-2B0BA6227C77}" destId="{278CCBF1-74E0-4D09-9463-CF3C0451013A}" srcOrd="0" destOrd="0" presId="urn:microsoft.com/office/officeart/2005/8/layout/vList3"/>
    <dgm:cxn modelId="{5D6A62B7-DF83-4589-ACDE-7B994A13F92B}" type="presParOf" srcId="{42B2B984-C549-4A00-8A60-2B0BA6227C77}" destId="{849DCE69-72EA-4495-97F2-C530C3E58235}" srcOrd="1" destOrd="0" presId="urn:microsoft.com/office/officeart/2005/8/layout/vList3"/>
    <dgm:cxn modelId="{7B9CAD78-8AB3-4661-AA6F-D288F84D54F7}" type="presParOf" srcId="{72678833-D7E3-4B14-9337-150C3278739B}" destId="{AFFB6BF0-A7FD-419C-B09C-722172EC7B0C}" srcOrd="1" destOrd="0" presId="urn:microsoft.com/office/officeart/2005/8/layout/vList3"/>
    <dgm:cxn modelId="{47111009-265E-4153-AD17-06A3D17DDAC9}" type="presParOf" srcId="{72678833-D7E3-4B14-9337-150C3278739B}" destId="{15C3D119-E8AC-412D-9826-BEA2B2829E1B}" srcOrd="2" destOrd="0" presId="urn:microsoft.com/office/officeart/2005/8/layout/vList3"/>
    <dgm:cxn modelId="{6F48325C-4DB6-4CFB-98B4-007E8739D791}" type="presParOf" srcId="{15C3D119-E8AC-412D-9826-BEA2B2829E1B}" destId="{4EFCE047-FCF5-4E46-A5DC-483230ED0376}" srcOrd="0" destOrd="0" presId="urn:microsoft.com/office/officeart/2005/8/layout/vList3"/>
    <dgm:cxn modelId="{A43662F6-E1EF-4AB3-8BE9-2538385180DF}" type="presParOf" srcId="{15C3D119-E8AC-412D-9826-BEA2B2829E1B}" destId="{91A9971A-6D7F-44E6-93F1-67571CB35E95}" srcOrd="1" destOrd="0" presId="urn:microsoft.com/office/officeart/2005/8/layout/vList3"/>
    <dgm:cxn modelId="{99AF2290-73C9-4213-B586-E83E1611F2CB}" type="presParOf" srcId="{72678833-D7E3-4B14-9337-150C3278739B}" destId="{DF0F77CA-0FF2-4F08-9F51-CDDDE259465A}" srcOrd="3" destOrd="0" presId="urn:microsoft.com/office/officeart/2005/8/layout/vList3"/>
    <dgm:cxn modelId="{1FCCAA51-D36D-4632-858C-CBC698A66F2F}" type="presParOf" srcId="{72678833-D7E3-4B14-9337-150C3278739B}" destId="{11A2DD43-2BC4-4891-AB43-952837BD9F94}" srcOrd="4" destOrd="0" presId="urn:microsoft.com/office/officeart/2005/8/layout/vList3"/>
    <dgm:cxn modelId="{D9BA203A-426E-4605-897D-D655485B8684}" type="presParOf" srcId="{11A2DD43-2BC4-4891-AB43-952837BD9F94}" destId="{6CA57F86-C34C-4BEA-9DDF-81F4CBF80D3B}" srcOrd="0" destOrd="0" presId="urn:microsoft.com/office/officeart/2005/8/layout/vList3"/>
    <dgm:cxn modelId="{F46EF1DD-5342-419F-853D-399D2D39CC8B}" type="presParOf" srcId="{11A2DD43-2BC4-4891-AB43-952837BD9F94}" destId="{E78070A6-5C80-42DD-A895-D020DD4DAB21}" srcOrd="1" destOrd="0" presId="urn:microsoft.com/office/officeart/2005/8/layout/vList3"/>
    <dgm:cxn modelId="{AEE7FF3B-43B6-448B-BA10-5E8B98D0952E}" type="presParOf" srcId="{72678833-D7E3-4B14-9337-150C3278739B}" destId="{AA25F787-EB57-4C17-9D34-C8A56968EA14}" srcOrd="5" destOrd="0" presId="urn:microsoft.com/office/officeart/2005/8/layout/vList3"/>
    <dgm:cxn modelId="{CAE663A9-8C0F-457C-BAE5-F5C502FCBCB1}" type="presParOf" srcId="{72678833-D7E3-4B14-9337-150C3278739B}" destId="{1D1B08F3-DF4A-40E4-AACB-773DAAA40493}" srcOrd="6" destOrd="0" presId="urn:microsoft.com/office/officeart/2005/8/layout/vList3"/>
    <dgm:cxn modelId="{7A094BF1-10A4-472F-877E-7E2AFBB13E7F}" type="presParOf" srcId="{1D1B08F3-DF4A-40E4-AACB-773DAAA40493}" destId="{0901A800-062F-4342-81F5-5E286F28EA26}" srcOrd="0" destOrd="0" presId="urn:microsoft.com/office/officeart/2005/8/layout/vList3"/>
    <dgm:cxn modelId="{1A01CE50-F63C-4DEF-8D09-F3D523828230}" type="presParOf" srcId="{1D1B08F3-DF4A-40E4-AACB-773DAAA40493}" destId="{8354AC5B-1871-49B5-9D2C-7F8A2D11B6F3}" srcOrd="1" destOrd="0" presId="urn:microsoft.com/office/officeart/2005/8/layout/vList3"/>
    <dgm:cxn modelId="{B0CF4378-8092-4651-ACB2-0AB27817C960}" type="presParOf" srcId="{72678833-D7E3-4B14-9337-150C3278739B}" destId="{695E30E8-5EE2-9C4C-8B29-6D6663B6E5A4}" srcOrd="7" destOrd="0" presId="urn:microsoft.com/office/officeart/2005/8/layout/vList3"/>
    <dgm:cxn modelId="{844EBF1E-DDF9-451E-9EE7-3E924480D203}" type="presParOf" srcId="{72678833-D7E3-4B14-9337-150C3278739B}" destId="{EEF99D2E-A1B6-F04E-8812-F87FB1930D59}" srcOrd="8" destOrd="0" presId="urn:microsoft.com/office/officeart/2005/8/layout/vList3"/>
    <dgm:cxn modelId="{9600580F-EF80-4479-9B0B-DABDFF82BA7D}" type="presParOf" srcId="{EEF99D2E-A1B6-F04E-8812-F87FB1930D59}" destId="{A9920E23-8203-4B49-84B9-2931CD7A5267}" srcOrd="0" destOrd="0" presId="urn:microsoft.com/office/officeart/2005/8/layout/vList3"/>
    <dgm:cxn modelId="{58D967FE-C312-4C62-9779-5642231D17DA}" type="presParOf" srcId="{EEF99D2E-A1B6-F04E-8812-F87FB1930D59}" destId="{3B3BEA2D-7DF4-7C49-99BE-8550E3B13AE2}" srcOrd="1" destOrd="0" presId="urn:microsoft.com/office/officeart/2005/8/layout/vList3"/>
    <dgm:cxn modelId="{F14EFE58-F581-40AD-BC46-13A4D1FCE9A1}" type="presParOf" srcId="{72678833-D7E3-4B14-9337-150C3278739B}" destId="{3EC2A3C4-A0CC-4A02-9A89-DC36A878F9C3}" srcOrd="9" destOrd="0" presId="urn:microsoft.com/office/officeart/2005/8/layout/vList3"/>
    <dgm:cxn modelId="{C981FF1B-7C70-4058-9A89-BB2AFFE8960F}" type="presParOf" srcId="{72678833-D7E3-4B14-9337-150C3278739B}" destId="{8C791048-D348-4511-8791-555F6CC6B1B1}" srcOrd="10" destOrd="0" presId="urn:microsoft.com/office/officeart/2005/8/layout/vList3"/>
    <dgm:cxn modelId="{6F81BBBB-1887-42A5-B9E8-8A7B0FD50AE8}" type="presParOf" srcId="{8C791048-D348-4511-8791-555F6CC6B1B1}" destId="{37DF4781-FFE1-461D-95AD-184CE39DBDDE}" srcOrd="0" destOrd="0" presId="urn:microsoft.com/office/officeart/2005/8/layout/vList3"/>
    <dgm:cxn modelId="{AABE70E2-145F-424D-AB18-A72E41538233}" type="presParOf" srcId="{8C791048-D348-4511-8791-555F6CC6B1B1}" destId="{D0CE1374-9DC2-4AD0-A63C-7163AF32B9F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B898F9-D9E2-48C7-9384-63F03A321E18}"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ru-RU"/>
        </a:p>
      </dgm:t>
    </dgm:pt>
    <dgm:pt modelId="{64AA1E82-5D2B-4E15-9F82-A30BE92640B5}">
      <dgm:prSet phldrT="[Текст]" custT="1"/>
      <dgm:spPr/>
      <dgm:t>
        <a:bodyPr/>
        <a:lstStyle/>
        <a:p>
          <a:r>
            <a:rPr lang="uk-UA" sz="2800" dirty="0" smtClean="0"/>
            <a:t>Вчена рада</a:t>
          </a:r>
          <a:endParaRPr lang="ru-RU" sz="2800" dirty="0"/>
        </a:p>
      </dgm:t>
    </dgm:pt>
    <dgm:pt modelId="{B47B05B6-D1D6-4DDA-84FE-91C98E5C36F8}" type="parTrans" cxnId="{CF510898-2F99-4AAF-846D-C97A2E1EB34E}">
      <dgm:prSet/>
      <dgm:spPr/>
      <dgm:t>
        <a:bodyPr/>
        <a:lstStyle/>
        <a:p>
          <a:endParaRPr lang="ru-RU"/>
        </a:p>
      </dgm:t>
    </dgm:pt>
    <dgm:pt modelId="{BFE24C38-35BD-4069-B5E4-60E3622F567F}" type="sibTrans" cxnId="{CF510898-2F99-4AAF-846D-C97A2E1EB34E}">
      <dgm:prSet/>
      <dgm:spPr/>
      <dgm:t>
        <a:bodyPr/>
        <a:lstStyle/>
        <a:p>
          <a:endParaRPr lang="ru-RU"/>
        </a:p>
      </dgm:t>
    </dgm:pt>
    <dgm:pt modelId="{BA1FB133-7BA4-4A5B-9220-2115FD241ADE}">
      <dgm:prSet phldrT="[Текст]" custT="1"/>
      <dgm:spPr/>
      <dgm:t>
        <a:bodyPr/>
        <a:lstStyle/>
        <a:p>
          <a:r>
            <a:rPr lang="uk-UA" sz="1400" dirty="0" smtClean="0">
              <a:solidFill>
                <a:schemeClr val="tx2">
                  <a:lumMod val="75000"/>
                </a:schemeClr>
              </a:solidFill>
            </a:rPr>
            <a:t>Рік утворення: 2003</a:t>
          </a:r>
          <a:endParaRPr lang="ru-RU" sz="1400" dirty="0">
            <a:solidFill>
              <a:schemeClr val="tx2">
                <a:lumMod val="75000"/>
              </a:schemeClr>
            </a:solidFill>
          </a:endParaRPr>
        </a:p>
      </dgm:t>
    </dgm:pt>
    <dgm:pt modelId="{B8F0E1A1-E2C7-4A9B-8A04-40A02238AB9E}" type="parTrans" cxnId="{3936859A-C4D9-4783-8D92-EDC2E8BDC8DC}">
      <dgm:prSet/>
      <dgm:spPr/>
      <dgm:t>
        <a:bodyPr/>
        <a:lstStyle/>
        <a:p>
          <a:endParaRPr lang="ru-RU"/>
        </a:p>
      </dgm:t>
    </dgm:pt>
    <dgm:pt modelId="{5D075A5D-329A-4615-B372-2F8CEE5072C7}" type="sibTrans" cxnId="{3936859A-C4D9-4783-8D92-EDC2E8BDC8DC}">
      <dgm:prSet/>
      <dgm:spPr/>
      <dgm:t>
        <a:bodyPr/>
        <a:lstStyle/>
        <a:p>
          <a:endParaRPr lang="ru-RU"/>
        </a:p>
      </dgm:t>
    </dgm:pt>
    <dgm:pt modelId="{C927B35E-3FBA-4D92-BB25-B427C8B724A6}">
      <dgm:prSet phldrT="[Текст]" custT="1"/>
      <dgm:spPr/>
      <dgm:t>
        <a:bodyPr/>
        <a:lstStyle/>
        <a:p>
          <a:r>
            <a:rPr lang="uk-UA" sz="1400" dirty="0" smtClean="0">
              <a:solidFill>
                <a:schemeClr val="tx2">
                  <a:lumMod val="75000"/>
                </a:schemeClr>
              </a:solidFill>
            </a:rPr>
            <a:t>Кількість членів: 22</a:t>
          </a:r>
          <a:endParaRPr lang="ru-RU" sz="1400" dirty="0">
            <a:solidFill>
              <a:schemeClr val="tx2">
                <a:lumMod val="75000"/>
              </a:schemeClr>
            </a:solidFill>
          </a:endParaRPr>
        </a:p>
      </dgm:t>
    </dgm:pt>
    <dgm:pt modelId="{95B7A4FD-4140-4624-A965-9E382C00EEB7}" type="parTrans" cxnId="{FE1ED2E9-18DC-41B2-9F1C-E3899404644E}">
      <dgm:prSet/>
      <dgm:spPr/>
      <dgm:t>
        <a:bodyPr/>
        <a:lstStyle/>
        <a:p>
          <a:endParaRPr lang="ru-RU"/>
        </a:p>
      </dgm:t>
    </dgm:pt>
    <dgm:pt modelId="{D346B27C-E89B-487F-BE74-51D12C6300B8}" type="sibTrans" cxnId="{FE1ED2E9-18DC-41B2-9F1C-E3899404644E}">
      <dgm:prSet/>
      <dgm:spPr/>
      <dgm:t>
        <a:bodyPr/>
        <a:lstStyle/>
        <a:p>
          <a:endParaRPr lang="ru-RU"/>
        </a:p>
      </dgm:t>
    </dgm:pt>
    <dgm:pt modelId="{A5957C09-847C-4DCA-95BF-A99B43875EDD}">
      <dgm:prSet phldrT="[Текст]" custT="1"/>
      <dgm:spPr/>
      <dgm:t>
        <a:bodyPr/>
        <a:lstStyle/>
        <a:p>
          <a:r>
            <a:rPr lang="uk-UA" sz="2800" dirty="0" smtClean="0"/>
            <a:t>Спеціалізована вчена рада</a:t>
          </a:r>
          <a:endParaRPr lang="ru-RU" sz="2800" dirty="0"/>
        </a:p>
      </dgm:t>
    </dgm:pt>
    <dgm:pt modelId="{C7B40703-41E8-4E31-AD4D-25513602D155}" type="parTrans" cxnId="{7CE2C7E8-2AAD-43FB-8F53-73A9C42334E8}">
      <dgm:prSet/>
      <dgm:spPr/>
      <dgm:t>
        <a:bodyPr/>
        <a:lstStyle/>
        <a:p>
          <a:endParaRPr lang="ru-RU"/>
        </a:p>
      </dgm:t>
    </dgm:pt>
    <dgm:pt modelId="{A5F14014-6093-4A64-A2DF-30ACE01A751C}" type="sibTrans" cxnId="{7CE2C7E8-2AAD-43FB-8F53-73A9C42334E8}">
      <dgm:prSet/>
      <dgm:spPr/>
      <dgm:t>
        <a:bodyPr/>
        <a:lstStyle/>
        <a:p>
          <a:endParaRPr lang="ru-RU"/>
        </a:p>
      </dgm:t>
    </dgm:pt>
    <dgm:pt modelId="{8ABAF672-C3BA-4BD0-A760-B36F835DEE08}">
      <dgm:prSet phldrT="[Текст]" custT="1"/>
      <dgm:spPr/>
      <dgm:t>
        <a:bodyPr/>
        <a:lstStyle/>
        <a:p>
          <a:r>
            <a:rPr lang="uk-UA" sz="1400" dirty="0" smtClean="0">
              <a:solidFill>
                <a:schemeClr val="tx2">
                  <a:lumMod val="75000"/>
                </a:schemeClr>
              </a:solidFill>
            </a:rPr>
            <a:t>Рік утворення: 2004</a:t>
          </a:r>
          <a:endParaRPr lang="ru-RU" sz="1400" dirty="0">
            <a:solidFill>
              <a:schemeClr val="tx2">
                <a:lumMod val="75000"/>
              </a:schemeClr>
            </a:solidFill>
          </a:endParaRPr>
        </a:p>
      </dgm:t>
    </dgm:pt>
    <dgm:pt modelId="{6F2D6457-2A08-475E-92EF-B6BA7FB8C977}" type="parTrans" cxnId="{F5668BD0-3276-44BC-AF6D-9784EC68741A}">
      <dgm:prSet/>
      <dgm:spPr/>
      <dgm:t>
        <a:bodyPr/>
        <a:lstStyle/>
        <a:p>
          <a:endParaRPr lang="ru-RU"/>
        </a:p>
      </dgm:t>
    </dgm:pt>
    <dgm:pt modelId="{C644802D-D539-4D12-8D00-232AC28A5CC1}" type="sibTrans" cxnId="{F5668BD0-3276-44BC-AF6D-9784EC68741A}">
      <dgm:prSet/>
      <dgm:spPr/>
      <dgm:t>
        <a:bodyPr/>
        <a:lstStyle/>
        <a:p>
          <a:endParaRPr lang="ru-RU"/>
        </a:p>
      </dgm:t>
    </dgm:pt>
    <dgm:pt modelId="{E2279D67-2C7F-460C-92DD-682EDBE3863D}">
      <dgm:prSet phldrT="[Текст]" custT="1"/>
      <dgm:spPr/>
      <dgm:t>
        <a:bodyPr/>
        <a:lstStyle/>
        <a:p>
          <a:r>
            <a:rPr lang="uk-UA" sz="2800" dirty="0" smtClean="0"/>
            <a:t>Рада молодих вчених</a:t>
          </a:r>
          <a:endParaRPr lang="ru-RU" sz="2800" dirty="0"/>
        </a:p>
      </dgm:t>
    </dgm:pt>
    <dgm:pt modelId="{4F629C5D-EAD2-496F-8400-5E1B7F48BFB1}" type="parTrans" cxnId="{AD8EA1FA-1088-4F17-93D8-FA799BA5E39B}">
      <dgm:prSet/>
      <dgm:spPr/>
      <dgm:t>
        <a:bodyPr/>
        <a:lstStyle/>
        <a:p>
          <a:endParaRPr lang="ru-RU"/>
        </a:p>
      </dgm:t>
    </dgm:pt>
    <dgm:pt modelId="{2DC30D10-B1FB-4A6F-9300-012B62696A81}" type="sibTrans" cxnId="{AD8EA1FA-1088-4F17-93D8-FA799BA5E39B}">
      <dgm:prSet/>
      <dgm:spPr/>
      <dgm:t>
        <a:bodyPr/>
        <a:lstStyle/>
        <a:p>
          <a:endParaRPr lang="ru-RU"/>
        </a:p>
      </dgm:t>
    </dgm:pt>
    <dgm:pt modelId="{80C64C3C-4159-4407-BA3B-DBE4CFEBB501}">
      <dgm:prSet phldrT="[Текст]" custT="1"/>
      <dgm:spPr/>
      <dgm:t>
        <a:bodyPr/>
        <a:lstStyle/>
        <a:p>
          <a:r>
            <a:rPr lang="uk-UA" sz="1400" dirty="0" smtClean="0">
              <a:solidFill>
                <a:schemeClr val="tx2">
                  <a:lumMod val="75000"/>
                </a:schemeClr>
              </a:solidFill>
            </a:rPr>
            <a:t>Рік утворення: 2017</a:t>
          </a:r>
          <a:endParaRPr lang="ru-RU" sz="1400" dirty="0">
            <a:solidFill>
              <a:schemeClr val="tx2">
                <a:lumMod val="75000"/>
              </a:schemeClr>
            </a:solidFill>
          </a:endParaRPr>
        </a:p>
      </dgm:t>
    </dgm:pt>
    <dgm:pt modelId="{C40FAEE6-5258-4D62-9324-DA4943C5A2E6}" type="parTrans" cxnId="{B935F072-6329-40C1-B4A7-0884DF805AE2}">
      <dgm:prSet/>
      <dgm:spPr/>
      <dgm:t>
        <a:bodyPr/>
        <a:lstStyle/>
        <a:p>
          <a:endParaRPr lang="ru-RU"/>
        </a:p>
      </dgm:t>
    </dgm:pt>
    <dgm:pt modelId="{F409BE6D-6387-4E1A-8DE5-703A0634B314}" type="sibTrans" cxnId="{B935F072-6329-40C1-B4A7-0884DF805AE2}">
      <dgm:prSet/>
      <dgm:spPr/>
      <dgm:t>
        <a:bodyPr/>
        <a:lstStyle/>
        <a:p>
          <a:endParaRPr lang="ru-RU"/>
        </a:p>
      </dgm:t>
    </dgm:pt>
    <dgm:pt modelId="{FCFD1E13-B5C6-4774-B184-40CC3C9A164C}">
      <dgm:prSet phldrT="[Текст]" custT="1"/>
      <dgm:spPr/>
      <dgm:t>
        <a:bodyPr/>
        <a:lstStyle/>
        <a:p>
          <a:r>
            <a:rPr lang="uk-UA" sz="1400" dirty="0" smtClean="0">
              <a:solidFill>
                <a:schemeClr val="tx2">
                  <a:lumMod val="75000"/>
                </a:schemeClr>
              </a:solidFill>
            </a:rPr>
            <a:t>Голова: Е.М. </a:t>
          </a:r>
          <a:r>
            <a:rPr lang="uk-UA" sz="1400" dirty="0" err="1" smtClean="0">
              <a:solidFill>
                <a:schemeClr val="tx2">
                  <a:lumMod val="75000"/>
                </a:schemeClr>
              </a:solidFill>
            </a:rPr>
            <a:t>Лібанова</a:t>
          </a:r>
          <a:r>
            <a:rPr lang="uk-UA" sz="1400" dirty="0" smtClean="0">
              <a:solidFill>
                <a:schemeClr val="tx2">
                  <a:lumMod val="75000"/>
                </a:schemeClr>
              </a:solidFill>
            </a:rPr>
            <a:t>, академік НАН України</a:t>
          </a:r>
          <a:endParaRPr lang="ru-RU" sz="1400" dirty="0">
            <a:solidFill>
              <a:schemeClr val="tx2">
                <a:lumMod val="75000"/>
              </a:schemeClr>
            </a:solidFill>
          </a:endParaRPr>
        </a:p>
      </dgm:t>
    </dgm:pt>
    <dgm:pt modelId="{1BB0A577-CCCF-4307-A185-120361D7455F}" type="parTrans" cxnId="{3E55CB61-E5D3-4518-B680-EF2B72F473BA}">
      <dgm:prSet/>
      <dgm:spPr/>
      <dgm:t>
        <a:bodyPr/>
        <a:lstStyle/>
        <a:p>
          <a:endParaRPr lang="ru-RU"/>
        </a:p>
      </dgm:t>
    </dgm:pt>
    <dgm:pt modelId="{BDD31E3F-183A-4553-AE1C-9A86503F070B}" type="sibTrans" cxnId="{3E55CB61-E5D3-4518-B680-EF2B72F473BA}">
      <dgm:prSet/>
      <dgm:spPr/>
      <dgm:t>
        <a:bodyPr/>
        <a:lstStyle/>
        <a:p>
          <a:endParaRPr lang="ru-RU"/>
        </a:p>
      </dgm:t>
    </dgm:pt>
    <dgm:pt modelId="{16827906-6C67-4305-BE57-197AEA207136}">
      <dgm:prSet phldrT="[Текст]" custT="1"/>
      <dgm:spPr/>
      <dgm:t>
        <a:bodyPr/>
        <a:lstStyle/>
        <a:p>
          <a:r>
            <a:rPr lang="uk-UA" sz="1400" dirty="0" smtClean="0">
              <a:solidFill>
                <a:schemeClr val="tx2">
                  <a:lumMod val="75000"/>
                </a:schemeClr>
              </a:solidFill>
            </a:rPr>
            <a:t>Проведено засідань Вченої ради за звітний період: 111</a:t>
          </a:r>
          <a:endParaRPr lang="ru-RU" sz="1400" dirty="0">
            <a:solidFill>
              <a:schemeClr val="tx2">
                <a:lumMod val="75000"/>
              </a:schemeClr>
            </a:solidFill>
          </a:endParaRPr>
        </a:p>
      </dgm:t>
    </dgm:pt>
    <dgm:pt modelId="{4D7E8DF6-BDF2-4E48-9473-01B768273C5E}" type="parTrans" cxnId="{9489E905-188C-428A-9CC3-5C9290AFF272}">
      <dgm:prSet/>
      <dgm:spPr/>
      <dgm:t>
        <a:bodyPr/>
        <a:lstStyle/>
        <a:p>
          <a:endParaRPr lang="ru-RU"/>
        </a:p>
      </dgm:t>
    </dgm:pt>
    <dgm:pt modelId="{CB157F92-9A35-4411-B270-C4D5B4BF5BCF}" type="sibTrans" cxnId="{9489E905-188C-428A-9CC3-5C9290AFF272}">
      <dgm:prSet/>
      <dgm:spPr/>
      <dgm:t>
        <a:bodyPr/>
        <a:lstStyle/>
        <a:p>
          <a:endParaRPr lang="ru-RU"/>
        </a:p>
      </dgm:t>
    </dgm:pt>
    <dgm:pt modelId="{F9BDB86D-76E8-43A8-9511-85FB66DFDED1}">
      <dgm:prSet custT="1"/>
      <dgm:spPr/>
      <dgm:t>
        <a:bodyPr/>
        <a:lstStyle/>
        <a:p>
          <a:r>
            <a:rPr lang="uk-UA" sz="1400" dirty="0" smtClean="0">
              <a:solidFill>
                <a:schemeClr val="tx2">
                  <a:lumMod val="75000"/>
                </a:schemeClr>
              </a:solidFill>
            </a:rPr>
            <a:t>Кількість членів: 15</a:t>
          </a:r>
          <a:endParaRPr lang="ru-RU" sz="1400" dirty="0">
            <a:solidFill>
              <a:schemeClr val="tx2">
                <a:lumMod val="75000"/>
              </a:schemeClr>
            </a:solidFill>
          </a:endParaRPr>
        </a:p>
      </dgm:t>
    </dgm:pt>
    <dgm:pt modelId="{F1F71055-8416-4004-B39E-A746FCF4D53B}" type="parTrans" cxnId="{C6CFCD06-C5B3-40BB-9507-8905AA023846}">
      <dgm:prSet/>
      <dgm:spPr/>
      <dgm:t>
        <a:bodyPr/>
        <a:lstStyle/>
        <a:p>
          <a:endParaRPr lang="ru-RU"/>
        </a:p>
      </dgm:t>
    </dgm:pt>
    <dgm:pt modelId="{A4C91728-30E7-49D0-8903-A77BD38C8E32}" type="sibTrans" cxnId="{C6CFCD06-C5B3-40BB-9507-8905AA023846}">
      <dgm:prSet/>
      <dgm:spPr/>
      <dgm:t>
        <a:bodyPr/>
        <a:lstStyle/>
        <a:p>
          <a:endParaRPr lang="ru-RU"/>
        </a:p>
      </dgm:t>
    </dgm:pt>
    <dgm:pt modelId="{EB9C18C2-C5E4-4427-822C-5185BC83BF2A}">
      <dgm:prSet custT="1"/>
      <dgm:spPr/>
      <dgm:t>
        <a:bodyPr/>
        <a:lstStyle/>
        <a:p>
          <a:r>
            <a:rPr lang="uk-UA" sz="1400" dirty="0" smtClean="0">
              <a:solidFill>
                <a:schemeClr val="tx2">
                  <a:lumMod val="75000"/>
                </a:schemeClr>
              </a:solidFill>
            </a:rPr>
            <a:t>Голова: Е.М. </a:t>
          </a:r>
          <a:r>
            <a:rPr lang="uk-UA" sz="1400" dirty="0" err="1" smtClean="0">
              <a:solidFill>
                <a:schemeClr val="tx2">
                  <a:lumMod val="75000"/>
                </a:schemeClr>
              </a:solidFill>
            </a:rPr>
            <a:t>Лібанова</a:t>
          </a:r>
          <a:r>
            <a:rPr lang="uk-UA" sz="1400" dirty="0" smtClean="0">
              <a:solidFill>
                <a:schemeClr val="tx2">
                  <a:lumMod val="75000"/>
                </a:schemeClr>
              </a:solidFill>
            </a:rPr>
            <a:t>, академік НАН України</a:t>
          </a:r>
          <a:endParaRPr lang="ru-RU" sz="1400" dirty="0">
            <a:solidFill>
              <a:schemeClr val="tx2">
                <a:lumMod val="75000"/>
              </a:schemeClr>
            </a:solidFill>
          </a:endParaRPr>
        </a:p>
      </dgm:t>
    </dgm:pt>
    <dgm:pt modelId="{2EEBAC68-F497-4E07-B982-79A9BC8CDE75}" type="parTrans" cxnId="{CE5B48E1-6068-49EE-9C12-6C444948A455}">
      <dgm:prSet/>
      <dgm:spPr/>
      <dgm:t>
        <a:bodyPr/>
        <a:lstStyle/>
        <a:p>
          <a:endParaRPr lang="ru-RU"/>
        </a:p>
      </dgm:t>
    </dgm:pt>
    <dgm:pt modelId="{A75FCCF4-32C9-4DD7-9E46-5E9C37A7EEF1}" type="sibTrans" cxnId="{CE5B48E1-6068-49EE-9C12-6C444948A455}">
      <dgm:prSet/>
      <dgm:spPr/>
      <dgm:t>
        <a:bodyPr/>
        <a:lstStyle/>
        <a:p>
          <a:endParaRPr lang="ru-RU"/>
        </a:p>
      </dgm:t>
    </dgm:pt>
    <dgm:pt modelId="{3AE61731-F471-4B2E-91E0-08ADA19311F8}">
      <dgm:prSet custT="1"/>
      <dgm:spPr/>
      <dgm:t>
        <a:bodyPr/>
        <a:lstStyle/>
        <a:p>
          <a:r>
            <a:rPr lang="uk-UA" sz="1400" dirty="0" smtClean="0">
              <a:solidFill>
                <a:schemeClr val="tx2">
                  <a:lumMod val="75000"/>
                </a:schemeClr>
              </a:solidFill>
            </a:rPr>
            <a:t>Спеціальність 08.00.07 – </a:t>
          </a:r>
          <a:r>
            <a:rPr lang="uk-UA" sz="1400" i="1" dirty="0" smtClean="0">
              <a:solidFill>
                <a:schemeClr val="tx2">
                  <a:lumMod val="75000"/>
                </a:schemeClr>
              </a:solidFill>
            </a:rPr>
            <a:t>Демографія, економіка праці, соціальна економіка і політика</a:t>
          </a:r>
          <a:endParaRPr lang="ru-RU" sz="1400" dirty="0">
            <a:solidFill>
              <a:schemeClr val="tx2">
                <a:lumMod val="75000"/>
              </a:schemeClr>
            </a:solidFill>
          </a:endParaRPr>
        </a:p>
      </dgm:t>
    </dgm:pt>
    <dgm:pt modelId="{02B68EB0-EB58-4D82-AF9D-6D0F3917B9AF}" type="parTrans" cxnId="{FFCF3F8F-5907-4F96-967F-E26F390E2658}">
      <dgm:prSet/>
      <dgm:spPr/>
      <dgm:t>
        <a:bodyPr/>
        <a:lstStyle/>
        <a:p>
          <a:endParaRPr lang="ru-RU"/>
        </a:p>
      </dgm:t>
    </dgm:pt>
    <dgm:pt modelId="{71B279AC-104F-49CA-9F68-D07AFB5A73AF}" type="sibTrans" cxnId="{FFCF3F8F-5907-4F96-967F-E26F390E2658}">
      <dgm:prSet/>
      <dgm:spPr/>
      <dgm:t>
        <a:bodyPr/>
        <a:lstStyle/>
        <a:p>
          <a:endParaRPr lang="ru-RU"/>
        </a:p>
      </dgm:t>
    </dgm:pt>
    <dgm:pt modelId="{123F906B-4591-4DCE-ADFC-B902D62FB2A0}">
      <dgm:prSet custT="1"/>
      <dgm:spPr/>
      <dgm:t>
        <a:bodyPr/>
        <a:lstStyle/>
        <a:p>
          <a:r>
            <a:rPr lang="uk-UA" sz="1400" i="0" dirty="0" smtClean="0">
              <a:solidFill>
                <a:schemeClr val="tx2">
                  <a:lumMod val="75000"/>
                </a:schemeClr>
              </a:solidFill>
            </a:rPr>
            <a:t>За весь період функціонування Спеціалізованої вченої ради відхилень дисертацій не було  </a:t>
          </a:r>
          <a:endParaRPr lang="ru-RU" sz="1400" i="0" dirty="0">
            <a:solidFill>
              <a:schemeClr val="tx2">
                <a:lumMod val="75000"/>
              </a:schemeClr>
            </a:solidFill>
          </a:endParaRPr>
        </a:p>
      </dgm:t>
    </dgm:pt>
    <dgm:pt modelId="{5C86F594-9AA1-43B7-A39E-1B75CC3025D5}" type="parTrans" cxnId="{B8C06D50-3AE6-41AA-8076-3658B3F92566}">
      <dgm:prSet/>
      <dgm:spPr/>
      <dgm:t>
        <a:bodyPr/>
        <a:lstStyle/>
        <a:p>
          <a:endParaRPr lang="ru-RU"/>
        </a:p>
      </dgm:t>
    </dgm:pt>
    <dgm:pt modelId="{DD2B4792-4011-4C3A-A79E-A0A3BEC61832}" type="sibTrans" cxnId="{B8C06D50-3AE6-41AA-8076-3658B3F92566}">
      <dgm:prSet/>
      <dgm:spPr/>
      <dgm:t>
        <a:bodyPr/>
        <a:lstStyle/>
        <a:p>
          <a:endParaRPr lang="ru-RU"/>
        </a:p>
      </dgm:t>
    </dgm:pt>
    <dgm:pt modelId="{C816B8C8-85BC-47EF-BC25-D8CED8A5D6DB}">
      <dgm:prSet custT="1"/>
      <dgm:spPr/>
      <dgm:t>
        <a:bodyPr/>
        <a:lstStyle/>
        <a:p>
          <a:r>
            <a:rPr lang="uk-UA" sz="1400" dirty="0" smtClean="0">
              <a:solidFill>
                <a:schemeClr val="tx2">
                  <a:lumMod val="75000"/>
                </a:schemeClr>
              </a:solidFill>
            </a:rPr>
            <a:t>Кількість членів: 20</a:t>
          </a:r>
          <a:endParaRPr lang="ru-RU" sz="1400" dirty="0">
            <a:solidFill>
              <a:schemeClr val="tx2">
                <a:lumMod val="75000"/>
              </a:schemeClr>
            </a:solidFill>
          </a:endParaRPr>
        </a:p>
      </dgm:t>
    </dgm:pt>
    <dgm:pt modelId="{63350562-8C66-43E1-8382-257D85A9AC6C}" type="parTrans" cxnId="{3F2D3562-E8F2-4CFA-8A2B-EB89EC213828}">
      <dgm:prSet/>
      <dgm:spPr/>
      <dgm:t>
        <a:bodyPr/>
        <a:lstStyle/>
        <a:p>
          <a:endParaRPr lang="ru-RU"/>
        </a:p>
      </dgm:t>
    </dgm:pt>
    <dgm:pt modelId="{1A6C87C9-DF47-42DD-93BB-4A3DF562E217}" type="sibTrans" cxnId="{3F2D3562-E8F2-4CFA-8A2B-EB89EC213828}">
      <dgm:prSet/>
      <dgm:spPr/>
      <dgm:t>
        <a:bodyPr/>
        <a:lstStyle/>
        <a:p>
          <a:endParaRPr lang="ru-RU"/>
        </a:p>
      </dgm:t>
    </dgm:pt>
    <dgm:pt modelId="{22C62A19-17C4-4568-9D28-8FE8AB84B78A}">
      <dgm:prSet custT="1"/>
      <dgm:spPr/>
      <dgm:t>
        <a:bodyPr/>
        <a:lstStyle/>
        <a:p>
          <a:r>
            <a:rPr lang="uk-UA" sz="1400" dirty="0" smtClean="0">
              <a:solidFill>
                <a:schemeClr val="tx2">
                  <a:lumMod val="75000"/>
                </a:schemeClr>
              </a:solidFill>
            </a:rPr>
            <a:t>Голова: Ю.В. </a:t>
          </a:r>
          <a:r>
            <a:rPr lang="uk-UA" sz="1400" dirty="0" err="1" smtClean="0">
              <a:solidFill>
                <a:schemeClr val="tx2">
                  <a:lumMod val="75000"/>
                </a:schemeClr>
              </a:solidFill>
            </a:rPr>
            <a:t>Когатько</a:t>
          </a:r>
          <a:r>
            <a:rPr lang="uk-UA" sz="1400" dirty="0" smtClean="0">
              <a:solidFill>
                <a:schemeClr val="tx2">
                  <a:lumMod val="75000"/>
                </a:schemeClr>
              </a:solidFill>
            </a:rPr>
            <a:t>, кандидат географічних наук</a:t>
          </a:r>
          <a:endParaRPr lang="ru-RU" sz="1400" dirty="0">
            <a:solidFill>
              <a:schemeClr val="tx2">
                <a:lumMod val="75000"/>
              </a:schemeClr>
            </a:solidFill>
          </a:endParaRPr>
        </a:p>
      </dgm:t>
    </dgm:pt>
    <dgm:pt modelId="{5C389964-D3F6-48F5-BD75-C93C41DF3453}" type="parTrans" cxnId="{08B0C2F3-B3F8-4EBC-BE2D-71A7267FED71}">
      <dgm:prSet/>
      <dgm:spPr/>
      <dgm:t>
        <a:bodyPr/>
        <a:lstStyle/>
        <a:p>
          <a:endParaRPr lang="ru-RU"/>
        </a:p>
      </dgm:t>
    </dgm:pt>
    <dgm:pt modelId="{35325F4A-6AEA-4E65-8D1E-57BA8E007330}" type="sibTrans" cxnId="{08B0C2F3-B3F8-4EBC-BE2D-71A7267FED71}">
      <dgm:prSet/>
      <dgm:spPr/>
      <dgm:t>
        <a:bodyPr/>
        <a:lstStyle/>
        <a:p>
          <a:endParaRPr lang="ru-RU"/>
        </a:p>
      </dgm:t>
    </dgm:pt>
    <dgm:pt modelId="{FCF28BF3-F04E-4EBE-89D2-D7F23616C92E}">
      <dgm:prSet custT="1"/>
      <dgm:spPr/>
      <dgm:t>
        <a:bodyPr/>
        <a:lstStyle/>
        <a:p>
          <a:r>
            <a:rPr lang="uk-UA" sz="1400" dirty="0" smtClean="0">
              <a:solidFill>
                <a:schemeClr val="tx2">
                  <a:lumMod val="75000"/>
                </a:schemeClr>
              </a:solidFill>
            </a:rPr>
            <a:t>Голова Ради молодих вчених Інституту входить до складу Вченої ради Інституту та Ради молодих вчених Відділення економіки НАН України</a:t>
          </a:r>
          <a:endParaRPr lang="ru-RU" sz="1400" dirty="0">
            <a:solidFill>
              <a:schemeClr val="tx2">
                <a:lumMod val="75000"/>
              </a:schemeClr>
            </a:solidFill>
          </a:endParaRPr>
        </a:p>
      </dgm:t>
    </dgm:pt>
    <dgm:pt modelId="{2E290199-4E7A-4C13-A0AE-2531D6D45D03}" type="parTrans" cxnId="{C4D695D9-52DF-4FC1-A36D-D22697DD73AF}">
      <dgm:prSet/>
      <dgm:spPr/>
      <dgm:t>
        <a:bodyPr/>
        <a:lstStyle/>
        <a:p>
          <a:endParaRPr lang="ru-RU"/>
        </a:p>
      </dgm:t>
    </dgm:pt>
    <dgm:pt modelId="{51DC7849-6D06-4CD9-936F-BC299E6472C0}" type="sibTrans" cxnId="{C4D695D9-52DF-4FC1-A36D-D22697DD73AF}">
      <dgm:prSet/>
      <dgm:spPr/>
      <dgm:t>
        <a:bodyPr/>
        <a:lstStyle/>
        <a:p>
          <a:endParaRPr lang="ru-RU"/>
        </a:p>
      </dgm:t>
    </dgm:pt>
    <dgm:pt modelId="{ADDDA885-837C-429D-9EB8-7353EBB7A561}" type="pres">
      <dgm:prSet presAssocID="{0AB898F9-D9E2-48C7-9384-63F03A321E18}" presName="Name0" presStyleCnt="0">
        <dgm:presLayoutVars>
          <dgm:dir/>
          <dgm:animLvl val="lvl"/>
          <dgm:resizeHandles val="exact"/>
        </dgm:presLayoutVars>
      </dgm:prSet>
      <dgm:spPr/>
      <dgm:t>
        <a:bodyPr/>
        <a:lstStyle/>
        <a:p>
          <a:endParaRPr lang="ru-RU"/>
        </a:p>
      </dgm:t>
    </dgm:pt>
    <dgm:pt modelId="{0D185B7A-86D6-4347-8F87-F778C2793D7E}" type="pres">
      <dgm:prSet presAssocID="{64AA1E82-5D2B-4E15-9F82-A30BE92640B5}" presName="linNode" presStyleCnt="0"/>
      <dgm:spPr/>
    </dgm:pt>
    <dgm:pt modelId="{3EE4F292-95EC-46A6-9C9E-8FE9BEE83961}" type="pres">
      <dgm:prSet presAssocID="{64AA1E82-5D2B-4E15-9F82-A30BE92640B5}" presName="parentText" presStyleLbl="node1" presStyleIdx="0" presStyleCnt="3" custScaleY="94154">
        <dgm:presLayoutVars>
          <dgm:chMax val="1"/>
          <dgm:bulletEnabled val="1"/>
        </dgm:presLayoutVars>
      </dgm:prSet>
      <dgm:spPr/>
      <dgm:t>
        <a:bodyPr/>
        <a:lstStyle/>
        <a:p>
          <a:endParaRPr lang="ru-RU"/>
        </a:p>
      </dgm:t>
    </dgm:pt>
    <dgm:pt modelId="{CA6DC7ED-CB73-430E-8BB2-821B26035EA3}" type="pres">
      <dgm:prSet presAssocID="{64AA1E82-5D2B-4E15-9F82-A30BE92640B5}" presName="descendantText" presStyleLbl="alignAccFollowNode1" presStyleIdx="0" presStyleCnt="3" custScaleY="110121">
        <dgm:presLayoutVars>
          <dgm:bulletEnabled val="1"/>
        </dgm:presLayoutVars>
      </dgm:prSet>
      <dgm:spPr/>
      <dgm:t>
        <a:bodyPr/>
        <a:lstStyle/>
        <a:p>
          <a:endParaRPr lang="ru-RU"/>
        </a:p>
      </dgm:t>
    </dgm:pt>
    <dgm:pt modelId="{1EECB03C-0151-4BC1-A93F-CA3775FE0FEA}" type="pres">
      <dgm:prSet presAssocID="{BFE24C38-35BD-4069-B5E4-60E3622F567F}" presName="sp" presStyleCnt="0"/>
      <dgm:spPr/>
    </dgm:pt>
    <dgm:pt modelId="{9D5A8193-E478-4C7C-88E1-708CBEEDD842}" type="pres">
      <dgm:prSet presAssocID="{A5957C09-847C-4DCA-95BF-A99B43875EDD}" presName="linNode" presStyleCnt="0"/>
      <dgm:spPr/>
    </dgm:pt>
    <dgm:pt modelId="{DC521590-6F89-49E3-82AD-5DDCF696206C}" type="pres">
      <dgm:prSet presAssocID="{A5957C09-847C-4DCA-95BF-A99B43875EDD}" presName="parentText" presStyleLbl="node1" presStyleIdx="1" presStyleCnt="3">
        <dgm:presLayoutVars>
          <dgm:chMax val="1"/>
          <dgm:bulletEnabled val="1"/>
        </dgm:presLayoutVars>
      </dgm:prSet>
      <dgm:spPr/>
      <dgm:t>
        <a:bodyPr/>
        <a:lstStyle/>
        <a:p>
          <a:endParaRPr lang="ru-RU"/>
        </a:p>
      </dgm:t>
    </dgm:pt>
    <dgm:pt modelId="{785BCFFF-1E9C-4DE1-B0C4-0D86ED532536}" type="pres">
      <dgm:prSet presAssocID="{A5957C09-847C-4DCA-95BF-A99B43875EDD}" presName="descendantText" presStyleLbl="alignAccFollowNode1" presStyleIdx="1" presStyleCnt="3" custScaleY="123707" custLinFactNeighborX="-285" custLinFactNeighborY="-3459">
        <dgm:presLayoutVars>
          <dgm:bulletEnabled val="1"/>
        </dgm:presLayoutVars>
      </dgm:prSet>
      <dgm:spPr/>
      <dgm:t>
        <a:bodyPr/>
        <a:lstStyle/>
        <a:p>
          <a:endParaRPr lang="ru-RU"/>
        </a:p>
      </dgm:t>
    </dgm:pt>
    <dgm:pt modelId="{3BA21B17-8A29-42F9-9FE1-FE8FF803FADD}" type="pres">
      <dgm:prSet presAssocID="{A5F14014-6093-4A64-A2DF-30ACE01A751C}" presName="sp" presStyleCnt="0"/>
      <dgm:spPr/>
    </dgm:pt>
    <dgm:pt modelId="{6AD55E60-E623-4020-8364-49D12F929034}" type="pres">
      <dgm:prSet presAssocID="{E2279D67-2C7F-460C-92DD-682EDBE3863D}" presName="linNode" presStyleCnt="0"/>
      <dgm:spPr/>
    </dgm:pt>
    <dgm:pt modelId="{E50A5EFD-3877-4C9C-9E48-30073EDB5B79}" type="pres">
      <dgm:prSet presAssocID="{E2279D67-2C7F-460C-92DD-682EDBE3863D}" presName="parentText" presStyleLbl="node1" presStyleIdx="2" presStyleCnt="3">
        <dgm:presLayoutVars>
          <dgm:chMax val="1"/>
          <dgm:bulletEnabled val="1"/>
        </dgm:presLayoutVars>
      </dgm:prSet>
      <dgm:spPr/>
      <dgm:t>
        <a:bodyPr/>
        <a:lstStyle/>
        <a:p>
          <a:endParaRPr lang="ru-RU"/>
        </a:p>
      </dgm:t>
    </dgm:pt>
    <dgm:pt modelId="{C0A2204A-CEE3-4D26-89DC-B3D6492CDE2D}" type="pres">
      <dgm:prSet presAssocID="{E2279D67-2C7F-460C-92DD-682EDBE3863D}" presName="descendantText" presStyleLbl="alignAccFollowNode1" presStyleIdx="2" presStyleCnt="3" custScaleY="122368">
        <dgm:presLayoutVars>
          <dgm:bulletEnabled val="1"/>
        </dgm:presLayoutVars>
      </dgm:prSet>
      <dgm:spPr/>
      <dgm:t>
        <a:bodyPr/>
        <a:lstStyle/>
        <a:p>
          <a:endParaRPr lang="ru-RU"/>
        </a:p>
      </dgm:t>
    </dgm:pt>
  </dgm:ptLst>
  <dgm:cxnLst>
    <dgm:cxn modelId="{11D33E75-FCC1-464D-A342-1A013086FCAB}" type="presOf" srcId="{22C62A19-17C4-4568-9D28-8FE8AB84B78A}" destId="{C0A2204A-CEE3-4D26-89DC-B3D6492CDE2D}" srcOrd="0" destOrd="2" presId="urn:microsoft.com/office/officeart/2005/8/layout/vList5"/>
    <dgm:cxn modelId="{DB7B077B-B58A-44F1-A444-E2EA5DFB0F2E}" type="presOf" srcId="{F9BDB86D-76E8-43A8-9511-85FB66DFDED1}" destId="{785BCFFF-1E9C-4DE1-B0C4-0D86ED532536}" srcOrd="0" destOrd="1" presId="urn:microsoft.com/office/officeart/2005/8/layout/vList5"/>
    <dgm:cxn modelId="{91109460-EEE3-4F05-9080-52A8015DEE2B}" type="presOf" srcId="{0AB898F9-D9E2-48C7-9384-63F03A321E18}" destId="{ADDDA885-837C-429D-9EB8-7353EBB7A561}" srcOrd="0" destOrd="0" presId="urn:microsoft.com/office/officeart/2005/8/layout/vList5"/>
    <dgm:cxn modelId="{4AF41766-B60B-4767-B936-201B55B8B6DF}" type="presOf" srcId="{BA1FB133-7BA4-4A5B-9220-2115FD241ADE}" destId="{CA6DC7ED-CB73-430E-8BB2-821B26035EA3}" srcOrd="0" destOrd="0" presId="urn:microsoft.com/office/officeart/2005/8/layout/vList5"/>
    <dgm:cxn modelId="{36323B9F-EB7D-45E3-8DD3-EC02F25B176D}" type="presOf" srcId="{E2279D67-2C7F-460C-92DD-682EDBE3863D}" destId="{E50A5EFD-3877-4C9C-9E48-30073EDB5B79}" srcOrd="0" destOrd="0" presId="urn:microsoft.com/office/officeart/2005/8/layout/vList5"/>
    <dgm:cxn modelId="{FE1ED2E9-18DC-41B2-9F1C-E3899404644E}" srcId="{64AA1E82-5D2B-4E15-9F82-A30BE92640B5}" destId="{C927B35E-3FBA-4D92-BB25-B427C8B724A6}" srcOrd="1" destOrd="0" parTransId="{95B7A4FD-4140-4624-A965-9E382C00EEB7}" sibTransId="{D346B27C-E89B-487F-BE74-51D12C6300B8}"/>
    <dgm:cxn modelId="{A6138676-7EAE-4250-BE30-41EF1A411E98}" type="presOf" srcId="{123F906B-4591-4DCE-ADFC-B902D62FB2A0}" destId="{785BCFFF-1E9C-4DE1-B0C4-0D86ED532536}" srcOrd="0" destOrd="4" presId="urn:microsoft.com/office/officeart/2005/8/layout/vList5"/>
    <dgm:cxn modelId="{FFCF3F8F-5907-4F96-967F-E26F390E2658}" srcId="{A5957C09-847C-4DCA-95BF-A99B43875EDD}" destId="{3AE61731-F471-4B2E-91E0-08ADA19311F8}" srcOrd="3" destOrd="0" parTransId="{02B68EB0-EB58-4D82-AF9D-6D0F3917B9AF}" sibTransId="{71B279AC-104F-49CA-9F68-D07AFB5A73AF}"/>
    <dgm:cxn modelId="{FDC2CB66-0DDC-4FB9-8CEC-7025B2189D76}" type="presOf" srcId="{16827906-6C67-4305-BE57-197AEA207136}" destId="{CA6DC7ED-CB73-430E-8BB2-821B26035EA3}" srcOrd="0" destOrd="3" presId="urn:microsoft.com/office/officeart/2005/8/layout/vList5"/>
    <dgm:cxn modelId="{B935F072-6329-40C1-B4A7-0884DF805AE2}" srcId="{E2279D67-2C7F-460C-92DD-682EDBE3863D}" destId="{80C64C3C-4159-4407-BA3B-DBE4CFEBB501}" srcOrd="0" destOrd="0" parTransId="{C40FAEE6-5258-4D62-9324-DA4943C5A2E6}" sibTransId="{F409BE6D-6387-4E1A-8DE5-703A0634B314}"/>
    <dgm:cxn modelId="{AD8EA1FA-1088-4F17-93D8-FA799BA5E39B}" srcId="{0AB898F9-D9E2-48C7-9384-63F03A321E18}" destId="{E2279D67-2C7F-460C-92DD-682EDBE3863D}" srcOrd="2" destOrd="0" parTransId="{4F629C5D-EAD2-496F-8400-5E1B7F48BFB1}" sibTransId="{2DC30D10-B1FB-4A6F-9300-012B62696A81}"/>
    <dgm:cxn modelId="{C4D695D9-52DF-4FC1-A36D-D22697DD73AF}" srcId="{E2279D67-2C7F-460C-92DD-682EDBE3863D}" destId="{FCF28BF3-F04E-4EBE-89D2-D7F23616C92E}" srcOrd="3" destOrd="0" parTransId="{2E290199-4E7A-4C13-A0AE-2531D6D45D03}" sibTransId="{51DC7849-6D06-4CD9-936F-BC299E6472C0}"/>
    <dgm:cxn modelId="{C2FB71D1-27D6-496E-9C7C-0F1174DC237C}" type="presOf" srcId="{C816B8C8-85BC-47EF-BC25-D8CED8A5D6DB}" destId="{C0A2204A-CEE3-4D26-89DC-B3D6492CDE2D}" srcOrd="0" destOrd="1" presId="urn:microsoft.com/office/officeart/2005/8/layout/vList5"/>
    <dgm:cxn modelId="{729C23B7-4657-465D-9FEC-26657E653F80}" type="presOf" srcId="{EB9C18C2-C5E4-4427-822C-5185BC83BF2A}" destId="{785BCFFF-1E9C-4DE1-B0C4-0D86ED532536}" srcOrd="0" destOrd="2" presId="urn:microsoft.com/office/officeart/2005/8/layout/vList5"/>
    <dgm:cxn modelId="{CF510898-2F99-4AAF-846D-C97A2E1EB34E}" srcId="{0AB898F9-D9E2-48C7-9384-63F03A321E18}" destId="{64AA1E82-5D2B-4E15-9F82-A30BE92640B5}" srcOrd="0" destOrd="0" parTransId="{B47B05B6-D1D6-4DDA-84FE-91C98E5C36F8}" sibTransId="{BFE24C38-35BD-4069-B5E4-60E3622F567F}"/>
    <dgm:cxn modelId="{B47EB5FA-37A1-4C29-A0EF-D3017D97940A}" type="presOf" srcId="{FCFD1E13-B5C6-4774-B184-40CC3C9A164C}" destId="{CA6DC7ED-CB73-430E-8BB2-821B26035EA3}" srcOrd="0" destOrd="2" presId="urn:microsoft.com/office/officeart/2005/8/layout/vList5"/>
    <dgm:cxn modelId="{4D1C0402-E313-4C7D-AB7B-DFE01F427703}" type="presOf" srcId="{A5957C09-847C-4DCA-95BF-A99B43875EDD}" destId="{DC521590-6F89-49E3-82AD-5DDCF696206C}" srcOrd="0" destOrd="0" presId="urn:microsoft.com/office/officeart/2005/8/layout/vList5"/>
    <dgm:cxn modelId="{09E21CBE-F6D7-4D80-BE92-2C02FF835DFD}" type="presOf" srcId="{8ABAF672-C3BA-4BD0-A760-B36F835DEE08}" destId="{785BCFFF-1E9C-4DE1-B0C4-0D86ED532536}" srcOrd="0" destOrd="0" presId="urn:microsoft.com/office/officeart/2005/8/layout/vList5"/>
    <dgm:cxn modelId="{3E55CB61-E5D3-4518-B680-EF2B72F473BA}" srcId="{64AA1E82-5D2B-4E15-9F82-A30BE92640B5}" destId="{FCFD1E13-B5C6-4774-B184-40CC3C9A164C}" srcOrd="2" destOrd="0" parTransId="{1BB0A577-CCCF-4307-A185-120361D7455F}" sibTransId="{BDD31E3F-183A-4553-AE1C-9A86503F070B}"/>
    <dgm:cxn modelId="{F5668BD0-3276-44BC-AF6D-9784EC68741A}" srcId="{A5957C09-847C-4DCA-95BF-A99B43875EDD}" destId="{8ABAF672-C3BA-4BD0-A760-B36F835DEE08}" srcOrd="0" destOrd="0" parTransId="{6F2D6457-2A08-475E-92EF-B6BA7FB8C977}" sibTransId="{C644802D-D539-4D12-8D00-232AC28A5CC1}"/>
    <dgm:cxn modelId="{3936859A-C4D9-4783-8D92-EDC2E8BDC8DC}" srcId="{64AA1E82-5D2B-4E15-9F82-A30BE92640B5}" destId="{BA1FB133-7BA4-4A5B-9220-2115FD241ADE}" srcOrd="0" destOrd="0" parTransId="{B8F0E1A1-E2C7-4A9B-8A04-40A02238AB9E}" sibTransId="{5D075A5D-329A-4615-B372-2F8CEE5072C7}"/>
    <dgm:cxn modelId="{B8C06D50-3AE6-41AA-8076-3658B3F92566}" srcId="{A5957C09-847C-4DCA-95BF-A99B43875EDD}" destId="{123F906B-4591-4DCE-ADFC-B902D62FB2A0}" srcOrd="4" destOrd="0" parTransId="{5C86F594-9AA1-43B7-A39E-1B75CC3025D5}" sibTransId="{DD2B4792-4011-4C3A-A79E-A0A3BEC61832}"/>
    <dgm:cxn modelId="{5DE2C271-8C49-49BF-A188-7183B02B0B3D}" type="presOf" srcId="{80C64C3C-4159-4407-BA3B-DBE4CFEBB501}" destId="{C0A2204A-CEE3-4D26-89DC-B3D6492CDE2D}" srcOrd="0" destOrd="0" presId="urn:microsoft.com/office/officeart/2005/8/layout/vList5"/>
    <dgm:cxn modelId="{7CE2C7E8-2AAD-43FB-8F53-73A9C42334E8}" srcId="{0AB898F9-D9E2-48C7-9384-63F03A321E18}" destId="{A5957C09-847C-4DCA-95BF-A99B43875EDD}" srcOrd="1" destOrd="0" parTransId="{C7B40703-41E8-4E31-AD4D-25513602D155}" sibTransId="{A5F14014-6093-4A64-A2DF-30ACE01A751C}"/>
    <dgm:cxn modelId="{0FF9CF6A-EB02-45C0-B4B3-42E306B54AFD}" type="presOf" srcId="{C927B35E-3FBA-4D92-BB25-B427C8B724A6}" destId="{CA6DC7ED-CB73-430E-8BB2-821B26035EA3}" srcOrd="0" destOrd="1" presId="urn:microsoft.com/office/officeart/2005/8/layout/vList5"/>
    <dgm:cxn modelId="{C6CFCD06-C5B3-40BB-9507-8905AA023846}" srcId="{A5957C09-847C-4DCA-95BF-A99B43875EDD}" destId="{F9BDB86D-76E8-43A8-9511-85FB66DFDED1}" srcOrd="1" destOrd="0" parTransId="{F1F71055-8416-4004-B39E-A746FCF4D53B}" sibTransId="{A4C91728-30E7-49D0-8903-A77BD38C8E32}"/>
    <dgm:cxn modelId="{15D5D14E-3DB8-4C88-8562-3BA42D4050DE}" type="presOf" srcId="{64AA1E82-5D2B-4E15-9F82-A30BE92640B5}" destId="{3EE4F292-95EC-46A6-9C9E-8FE9BEE83961}" srcOrd="0" destOrd="0" presId="urn:microsoft.com/office/officeart/2005/8/layout/vList5"/>
    <dgm:cxn modelId="{3F2D3562-E8F2-4CFA-8A2B-EB89EC213828}" srcId="{E2279D67-2C7F-460C-92DD-682EDBE3863D}" destId="{C816B8C8-85BC-47EF-BC25-D8CED8A5D6DB}" srcOrd="1" destOrd="0" parTransId="{63350562-8C66-43E1-8382-257D85A9AC6C}" sibTransId="{1A6C87C9-DF47-42DD-93BB-4A3DF562E217}"/>
    <dgm:cxn modelId="{9489E905-188C-428A-9CC3-5C9290AFF272}" srcId="{64AA1E82-5D2B-4E15-9F82-A30BE92640B5}" destId="{16827906-6C67-4305-BE57-197AEA207136}" srcOrd="3" destOrd="0" parTransId="{4D7E8DF6-BDF2-4E48-9473-01B768273C5E}" sibTransId="{CB157F92-9A35-4411-B270-C4D5B4BF5BCF}"/>
    <dgm:cxn modelId="{8AF3D2BF-7EFD-4844-81F1-8E05773DD28E}" type="presOf" srcId="{FCF28BF3-F04E-4EBE-89D2-D7F23616C92E}" destId="{C0A2204A-CEE3-4D26-89DC-B3D6492CDE2D}" srcOrd="0" destOrd="3" presId="urn:microsoft.com/office/officeart/2005/8/layout/vList5"/>
    <dgm:cxn modelId="{08B0C2F3-B3F8-4EBC-BE2D-71A7267FED71}" srcId="{E2279D67-2C7F-460C-92DD-682EDBE3863D}" destId="{22C62A19-17C4-4568-9D28-8FE8AB84B78A}" srcOrd="2" destOrd="0" parTransId="{5C389964-D3F6-48F5-BD75-C93C41DF3453}" sibTransId="{35325F4A-6AEA-4E65-8D1E-57BA8E007330}"/>
    <dgm:cxn modelId="{CE5B48E1-6068-49EE-9C12-6C444948A455}" srcId="{A5957C09-847C-4DCA-95BF-A99B43875EDD}" destId="{EB9C18C2-C5E4-4427-822C-5185BC83BF2A}" srcOrd="2" destOrd="0" parTransId="{2EEBAC68-F497-4E07-B982-79A9BC8CDE75}" sibTransId="{A75FCCF4-32C9-4DD7-9E46-5E9C37A7EEF1}"/>
    <dgm:cxn modelId="{F4346794-E720-43A3-9C2B-92F03572A593}" type="presOf" srcId="{3AE61731-F471-4B2E-91E0-08ADA19311F8}" destId="{785BCFFF-1E9C-4DE1-B0C4-0D86ED532536}" srcOrd="0" destOrd="3" presId="urn:microsoft.com/office/officeart/2005/8/layout/vList5"/>
    <dgm:cxn modelId="{FF5C9604-01AE-4DAA-BB0B-2BF10F0AFEE1}" type="presParOf" srcId="{ADDDA885-837C-429D-9EB8-7353EBB7A561}" destId="{0D185B7A-86D6-4347-8F87-F778C2793D7E}" srcOrd="0" destOrd="0" presId="urn:microsoft.com/office/officeart/2005/8/layout/vList5"/>
    <dgm:cxn modelId="{3BB237BF-53A0-45BE-A079-1B832F6B6BD4}" type="presParOf" srcId="{0D185B7A-86D6-4347-8F87-F778C2793D7E}" destId="{3EE4F292-95EC-46A6-9C9E-8FE9BEE83961}" srcOrd="0" destOrd="0" presId="urn:microsoft.com/office/officeart/2005/8/layout/vList5"/>
    <dgm:cxn modelId="{8BF336A1-4130-4705-95D9-F825FD927E96}" type="presParOf" srcId="{0D185B7A-86D6-4347-8F87-F778C2793D7E}" destId="{CA6DC7ED-CB73-430E-8BB2-821B26035EA3}" srcOrd="1" destOrd="0" presId="urn:microsoft.com/office/officeart/2005/8/layout/vList5"/>
    <dgm:cxn modelId="{CA71D030-E0D7-4C27-9377-723D972CB869}" type="presParOf" srcId="{ADDDA885-837C-429D-9EB8-7353EBB7A561}" destId="{1EECB03C-0151-4BC1-A93F-CA3775FE0FEA}" srcOrd="1" destOrd="0" presId="urn:microsoft.com/office/officeart/2005/8/layout/vList5"/>
    <dgm:cxn modelId="{799331BD-A3DA-41A7-AFF6-BB6B7A14D1D0}" type="presParOf" srcId="{ADDDA885-837C-429D-9EB8-7353EBB7A561}" destId="{9D5A8193-E478-4C7C-88E1-708CBEEDD842}" srcOrd="2" destOrd="0" presId="urn:microsoft.com/office/officeart/2005/8/layout/vList5"/>
    <dgm:cxn modelId="{A688DD06-D06F-4641-A395-70FA6709277F}" type="presParOf" srcId="{9D5A8193-E478-4C7C-88E1-708CBEEDD842}" destId="{DC521590-6F89-49E3-82AD-5DDCF696206C}" srcOrd="0" destOrd="0" presId="urn:microsoft.com/office/officeart/2005/8/layout/vList5"/>
    <dgm:cxn modelId="{25026BCF-C891-47D0-BAA7-647988763B76}" type="presParOf" srcId="{9D5A8193-E478-4C7C-88E1-708CBEEDD842}" destId="{785BCFFF-1E9C-4DE1-B0C4-0D86ED532536}" srcOrd="1" destOrd="0" presId="urn:microsoft.com/office/officeart/2005/8/layout/vList5"/>
    <dgm:cxn modelId="{741DFE3F-1F4E-4545-A8CF-1127A8EDCEF3}" type="presParOf" srcId="{ADDDA885-837C-429D-9EB8-7353EBB7A561}" destId="{3BA21B17-8A29-42F9-9FE1-FE8FF803FADD}" srcOrd="3" destOrd="0" presId="urn:microsoft.com/office/officeart/2005/8/layout/vList5"/>
    <dgm:cxn modelId="{8F14712A-2E2C-4795-A275-30544A146A4E}" type="presParOf" srcId="{ADDDA885-837C-429D-9EB8-7353EBB7A561}" destId="{6AD55E60-E623-4020-8364-49D12F929034}" srcOrd="4" destOrd="0" presId="urn:microsoft.com/office/officeart/2005/8/layout/vList5"/>
    <dgm:cxn modelId="{9D8DE57E-A3DE-46A7-96C0-9F0E269AD646}" type="presParOf" srcId="{6AD55E60-E623-4020-8364-49D12F929034}" destId="{E50A5EFD-3877-4C9C-9E48-30073EDB5B79}" srcOrd="0" destOrd="0" presId="urn:microsoft.com/office/officeart/2005/8/layout/vList5"/>
    <dgm:cxn modelId="{725E1949-8FB8-4305-8EC6-07B866674DBC}" type="presParOf" srcId="{6AD55E60-E623-4020-8364-49D12F929034}" destId="{C0A2204A-CEE3-4D26-89DC-B3D6492CDE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6B9437-FE90-46BF-B538-0321400E3CAE}" type="doc">
      <dgm:prSet loTypeId="urn:microsoft.com/office/officeart/2008/layout/HorizontalMultiLevelHierarchy" loCatId="relationship" qsTypeId="urn:microsoft.com/office/officeart/2005/8/quickstyle/3D2" qsCatId="3D" csTypeId="urn:microsoft.com/office/officeart/2005/8/colors/accent0_2" csCatId="mainScheme" phldr="1"/>
      <dgm:spPr/>
      <dgm:t>
        <a:bodyPr/>
        <a:lstStyle/>
        <a:p>
          <a:endParaRPr lang="ru-RU"/>
        </a:p>
      </dgm:t>
    </dgm:pt>
    <dgm:pt modelId="{26AABEF6-B61D-465F-AFEC-EC1ECFB57361}">
      <dgm:prSet phldrT="[Текст]" custT="1"/>
      <dgm:spPr>
        <a:solidFill>
          <a:schemeClr val="accent1">
            <a:lumMod val="60000"/>
            <a:lumOff val="40000"/>
          </a:schemeClr>
        </a:solidFill>
        <a:scene3d>
          <a:camera prst="orthographicFront"/>
          <a:lightRig rig="threePt" dir="t">
            <a:rot lat="0" lon="0" rev="7500000"/>
          </a:lightRig>
        </a:scene3d>
        <a:sp3d prstMaterial="plastic">
          <a:bevelT w="127000" h="25400" prst="coolSlant"/>
        </a:sp3d>
      </dgm:spPr>
      <dgm:t>
        <a:bodyPr/>
        <a:lstStyle/>
        <a:p>
          <a:r>
            <a:rPr lang="uk-UA" sz="1600" b="1" dirty="0" smtClean="0"/>
            <a:t>Інститут є ініціатором, фундатором та лідером в Україні за такими напрямами досліджень у нових галузях знань:</a:t>
          </a:r>
          <a:endParaRPr lang="ru-RU" sz="1600" b="1" dirty="0"/>
        </a:p>
      </dgm:t>
    </dgm:pt>
    <dgm:pt modelId="{1097BD18-9DF0-43BD-BD7D-85045EF19904}" type="parTrans" cxnId="{50DFA1B0-B96C-4890-981E-C9319504EE24}">
      <dgm:prSet/>
      <dgm:spPr/>
      <dgm:t>
        <a:bodyPr/>
        <a:lstStyle/>
        <a:p>
          <a:endParaRPr lang="ru-RU"/>
        </a:p>
      </dgm:t>
    </dgm:pt>
    <dgm:pt modelId="{89E92772-70CE-4022-8C42-6021962207C0}" type="sibTrans" cxnId="{50DFA1B0-B96C-4890-981E-C9319504EE24}">
      <dgm:prSet/>
      <dgm:spPr/>
      <dgm:t>
        <a:bodyPr/>
        <a:lstStyle/>
        <a:p>
          <a:endParaRPr lang="ru-RU"/>
        </a:p>
      </dgm:t>
    </dgm:pt>
    <dgm:pt modelId="{72B6FD11-CBB2-40D3-85B1-DEF0663BEC35}">
      <dgm:prSet phldrT="[Текст]" custT="1"/>
      <dgm:spPr/>
      <dgm:t>
        <a:bodyPr/>
        <a:lstStyle/>
        <a:p>
          <a:pPr marL="180000" algn="l"/>
          <a:r>
            <a:rPr lang="uk-UA" sz="1400" b="1" dirty="0" smtClean="0"/>
            <a:t>розробка детального багатоваріантного демографічного прогнозу загальної чисельності та статево-вікового розподілу населення України до 2050 року</a:t>
          </a:r>
          <a:endParaRPr lang="ru-RU" sz="1400" dirty="0"/>
        </a:p>
      </dgm:t>
    </dgm:pt>
    <dgm:pt modelId="{2CB53FA0-2C8D-4798-AF3A-E9B7BFEA9CB8}" type="parTrans" cxnId="{21663D5A-637F-412A-B772-C5970751F7B8}">
      <dgm:prSet/>
      <dgm:spPr/>
      <dgm:t>
        <a:bodyPr/>
        <a:lstStyle/>
        <a:p>
          <a:endParaRPr lang="ru-RU"/>
        </a:p>
      </dgm:t>
    </dgm:pt>
    <dgm:pt modelId="{E32CE610-2B7B-4002-8E03-267515D5776A}" type="sibTrans" cxnId="{21663D5A-637F-412A-B772-C5970751F7B8}">
      <dgm:prSet/>
      <dgm:spPr/>
      <dgm:t>
        <a:bodyPr/>
        <a:lstStyle/>
        <a:p>
          <a:endParaRPr lang="ru-RU"/>
        </a:p>
      </dgm:t>
    </dgm:pt>
    <dgm:pt modelId="{3067B8A1-43D1-4756-99B5-8139BC0D3EE5}">
      <dgm:prSet phldrT="[Текст]" custT="1"/>
      <dgm:spPr/>
      <dgm:t>
        <a:bodyPr/>
        <a:lstStyle/>
        <a:p>
          <a:pPr marL="180000" algn="l"/>
          <a:r>
            <a:rPr lang="uk-UA" sz="1400" b="1" dirty="0" smtClean="0"/>
            <a:t>повномасштабна реконструкція рядів демографічної динаміки (1795</a:t>
          </a:r>
          <a:r>
            <a:rPr lang="uk-UA" sz="1400" dirty="0" smtClean="0">
              <a:solidFill>
                <a:schemeClr val="tx2">
                  <a:lumMod val="75000"/>
                </a:schemeClr>
              </a:solidFill>
            </a:rPr>
            <a:t>–</a:t>
          </a:r>
          <a:r>
            <a:rPr lang="uk-UA" sz="1400" b="1" dirty="0" smtClean="0"/>
            <a:t>2013 роки), дослідження хвилеподібності демографічної динаміки протягом 160 років та її моделювання</a:t>
          </a:r>
          <a:endParaRPr lang="ru-RU" sz="1400" b="1" dirty="0"/>
        </a:p>
      </dgm:t>
    </dgm:pt>
    <dgm:pt modelId="{CDA7DEF4-BF9F-4C2F-95BE-2E65FCA34849}" type="parTrans" cxnId="{A3B0CD50-18C6-4751-8863-E8C3D7AB6E14}">
      <dgm:prSet/>
      <dgm:spPr/>
      <dgm:t>
        <a:bodyPr/>
        <a:lstStyle/>
        <a:p>
          <a:endParaRPr lang="ru-RU"/>
        </a:p>
      </dgm:t>
    </dgm:pt>
    <dgm:pt modelId="{B8B871CF-DCE5-43BD-9A07-E5EB0C26852A}" type="sibTrans" cxnId="{A3B0CD50-18C6-4751-8863-E8C3D7AB6E14}">
      <dgm:prSet/>
      <dgm:spPr/>
      <dgm:t>
        <a:bodyPr/>
        <a:lstStyle/>
        <a:p>
          <a:endParaRPr lang="ru-RU"/>
        </a:p>
      </dgm:t>
    </dgm:pt>
    <dgm:pt modelId="{EE21CC52-BC6E-40E3-8877-9EDA51552016}">
      <dgm:prSet phldrT="[Текст]" custT="1"/>
      <dgm:spPr/>
      <dgm:t>
        <a:bodyPr/>
        <a:lstStyle/>
        <a:p>
          <a:pPr marL="180000" algn="l"/>
          <a:r>
            <a:rPr lang="uk-UA" sz="1400" b="1" dirty="0" smtClean="0"/>
            <a:t>оцінка демографічних втрат в цілому та територіальному розрізі внаслідок соціальних катастроф</a:t>
          </a:r>
          <a:endParaRPr lang="ru-RU" sz="1400" b="1" dirty="0"/>
        </a:p>
      </dgm:t>
    </dgm:pt>
    <dgm:pt modelId="{D069F227-CEE5-4071-9E16-EA0EFE4BA496}" type="parTrans" cxnId="{D907E7FB-B99E-4BE2-BB07-820EFCC4DF00}">
      <dgm:prSet/>
      <dgm:spPr/>
      <dgm:t>
        <a:bodyPr/>
        <a:lstStyle/>
        <a:p>
          <a:endParaRPr lang="ru-RU"/>
        </a:p>
      </dgm:t>
    </dgm:pt>
    <dgm:pt modelId="{FF089231-C380-4F42-BA1B-F6D5668F7BB3}" type="sibTrans" cxnId="{D907E7FB-B99E-4BE2-BB07-820EFCC4DF00}">
      <dgm:prSet/>
      <dgm:spPr/>
      <dgm:t>
        <a:bodyPr/>
        <a:lstStyle/>
        <a:p>
          <a:endParaRPr lang="ru-RU"/>
        </a:p>
      </dgm:t>
    </dgm:pt>
    <dgm:pt modelId="{062B4E61-C3F2-42C8-84D9-D7FC8A5DF99C}">
      <dgm:prSet phldrT="[Текст]" custT="1"/>
      <dgm:spPr/>
      <dgm:t>
        <a:bodyPr/>
        <a:lstStyle/>
        <a:p>
          <a:pPr marL="180000" algn="l"/>
          <a:r>
            <a:rPr lang="uk-UA" sz="1400" b="1" noProof="1" smtClean="0"/>
            <a:t>методологія дослідження людського розвитку, вимірювання на регіональному рівні, типологізація, ідентифікація та оцінювання ризиків</a:t>
          </a:r>
          <a:endParaRPr lang="uk-UA" sz="1400" b="1" noProof="1"/>
        </a:p>
      </dgm:t>
    </dgm:pt>
    <dgm:pt modelId="{F1742D97-EB76-48C0-9B70-B1FB8AE97ED1}" type="parTrans" cxnId="{4845B45A-62DF-4967-88BD-79ECBFD9B9C3}">
      <dgm:prSet/>
      <dgm:spPr/>
      <dgm:t>
        <a:bodyPr/>
        <a:lstStyle/>
        <a:p>
          <a:endParaRPr lang="ru-RU"/>
        </a:p>
      </dgm:t>
    </dgm:pt>
    <dgm:pt modelId="{235A8027-E3CE-4FD5-98F9-1FC0F39D1AEC}" type="sibTrans" cxnId="{4845B45A-62DF-4967-88BD-79ECBFD9B9C3}">
      <dgm:prSet/>
      <dgm:spPr/>
      <dgm:t>
        <a:bodyPr/>
        <a:lstStyle/>
        <a:p>
          <a:endParaRPr lang="ru-RU"/>
        </a:p>
      </dgm:t>
    </dgm:pt>
    <dgm:pt modelId="{425695E8-9BEA-42C7-BE77-DAF8E0CEECE1}">
      <dgm:prSet custT="1"/>
      <dgm:spPr/>
      <dgm:t>
        <a:bodyPr/>
        <a:lstStyle/>
        <a:p>
          <a:pPr marL="180000" algn="l"/>
          <a:r>
            <a:rPr lang="uk-UA" sz="1400" b="1" dirty="0" smtClean="0"/>
            <a:t>дослідження бідності та її вимірювання на національному і регіональному рівні; дослідження соціального відторгнення</a:t>
          </a:r>
          <a:endParaRPr lang="ru-RU" sz="1400" b="1" dirty="0"/>
        </a:p>
      </dgm:t>
    </dgm:pt>
    <dgm:pt modelId="{22F1D8DF-44B4-46C1-A7EE-4D31769F3B66}" type="parTrans" cxnId="{77E7C824-74DD-459A-BF2F-091548FBCF88}">
      <dgm:prSet/>
      <dgm:spPr/>
      <dgm:t>
        <a:bodyPr/>
        <a:lstStyle/>
        <a:p>
          <a:endParaRPr lang="ru-RU"/>
        </a:p>
      </dgm:t>
    </dgm:pt>
    <dgm:pt modelId="{2C67E175-7DCA-468E-A03D-7EAE94FFCAA8}" type="sibTrans" cxnId="{77E7C824-74DD-459A-BF2F-091548FBCF88}">
      <dgm:prSet/>
      <dgm:spPr/>
      <dgm:t>
        <a:bodyPr/>
        <a:lstStyle/>
        <a:p>
          <a:endParaRPr lang="ru-RU"/>
        </a:p>
      </dgm:t>
    </dgm:pt>
    <dgm:pt modelId="{2B552A71-622B-47F8-8066-8B661352A03C}">
      <dgm:prSet custT="1"/>
      <dgm:spPr/>
      <dgm:t>
        <a:bodyPr/>
        <a:lstStyle/>
        <a:p>
          <a:pPr marL="180000" algn="l"/>
          <a:r>
            <a:rPr lang="uk-UA" sz="1400" b="1" noProof="0" dirty="0" smtClean="0"/>
            <a:t>генеративна активність населення: її чинники та демографічні наслідки</a:t>
          </a:r>
          <a:endParaRPr lang="uk-UA" sz="1400" b="1" noProof="0" dirty="0"/>
        </a:p>
      </dgm:t>
    </dgm:pt>
    <dgm:pt modelId="{3FC4CAC7-B07C-4EDD-A26E-E769BC77DB81}" type="parTrans" cxnId="{FF997704-5A31-4195-981B-C566CD6B9228}">
      <dgm:prSet/>
      <dgm:spPr/>
      <dgm:t>
        <a:bodyPr/>
        <a:lstStyle/>
        <a:p>
          <a:endParaRPr lang="ru-RU"/>
        </a:p>
      </dgm:t>
    </dgm:pt>
    <dgm:pt modelId="{21CA69E7-DBE5-4315-9038-620F598A34E0}" type="sibTrans" cxnId="{FF997704-5A31-4195-981B-C566CD6B9228}">
      <dgm:prSet/>
      <dgm:spPr/>
      <dgm:t>
        <a:bodyPr/>
        <a:lstStyle/>
        <a:p>
          <a:endParaRPr lang="ru-RU"/>
        </a:p>
      </dgm:t>
    </dgm:pt>
    <dgm:pt modelId="{850BD990-7F18-E649-85FF-D7E83B0AA456}" type="pres">
      <dgm:prSet presAssocID="{BF6B9437-FE90-46BF-B538-0321400E3CAE}" presName="Name0" presStyleCnt="0">
        <dgm:presLayoutVars>
          <dgm:chPref val="1"/>
          <dgm:dir/>
          <dgm:animOne val="branch"/>
          <dgm:animLvl val="lvl"/>
          <dgm:resizeHandles val="exact"/>
        </dgm:presLayoutVars>
      </dgm:prSet>
      <dgm:spPr/>
      <dgm:t>
        <a:bodyPr/>
        <a:lstStyle/>
        <a:p>
          <a:endParaRPr lang="ru-RU"/>
        </a:p>
      </dgm:t>
    </dgm:pt>
    <dgm:pt modelId="{4E676527-CFC9-E841-9415-72A5AA59D1EC}" type="pres">
      <dgm:prSet presAssocID="{26AABEF6-B61D-465F-AFEC-EC1ECFB57361}" presName="root1" presStyleCnt="0"/>
      <dgm:spPr/>
      <dgm:t>
        <a:bodyPr/>
        <a:lstStyle/>
        <a:p>
          <a:endParaRPr lang="ru-RU"/>
        </a:p>
      </dgm:t>
    </dgm:pt>
    <dgm:pt modelId="{602A00E3-B9AA-E649-A603-AE889FD415A3}" type="pres">
      <dgm:prSet presAssocID="{26AABEF6-B61D-465F-AFEC-EC1ECFB57361}" presName="LevelOneTextNode" presStyleLbl="node0" presStyleIdx="0" presStyleCnt="1" custScaleY="141334">
        <dgm:presLayoutVars>
          <dgm:chPref val="3"/>
        </dgm:presLayoutVars>
      </dgm:prSet>
      <dgm:spPr/>
      <dgm:t>
        <a:bodyPr/>
        <a:lstStyle/>
        <a:p>
          <a:endParaRPr lang="ru-RU"/>
        </a:p>
      </dgm:t>
    </dgm:pt>
    <dgm:pt modelId="{F5C33220-BDA1-794A-93BC-B440CEA57F5F}" type="pres">
      <dgm:prSet presAssocID="{26AABEF6-B61D-465F-AFEC-EC1ECFB57361}" presName="level2hierChild" presStyleCnt="0"/>
      <dgm:spPr/>
      <dgm:t>
        <a:bodyPr/>
        <a:lstStyle/>
        <a:p>
          <a:endParaRPr lang="ru-RU"/>
        </a:p>
      </dgm:t>
    </dgm:pt>
    <dgm:pt modelId="{91005C59-13BA-4544-A823-FAA4A4815554}" type="pres">
      <dgm:prSet presAssocID="{2CB53FA0-2C8D-4798-AF3A-E9B7BFEA9CB8}" presName="conn2-1" presStyleLbl="parChTrans1D2" presStyleIdx="0" presStyleCnt="6"/>
      <dgm:spPr/>
      <dgm:t>
        <a:bodyPr/>
        <a:lstStyle/>
        <a:p>
          <a:endParaRPr lang="ru-RU"/>
        </a:p>
      </dgm:t>
    </dgm:pt>
    <dgm:pt modelId="{2C469405-D28B-4A48-963B-40A5FB934051}" type="pres">
      <dgm:prSet presAssocID="{2CB53FA0-2C8D-4798-AF3A-E9B7BFEA9CB8}" presName="connTx" presStyleLbl="parChTrans1D2" presStyleIdx="0" presStyleCnt="6"/>
      <dgm:spPr/>
      <dgm:t>
        <a:bodyPr/>
        <a:lstStyle/>
        <a:p>
          <a:endParaRPr lang="ru-RU"/>
        </a:p>
      </dgm:t>
    </dgm:pt>
    <dgm:pt modelId="{7BFB2CA0-6091-8C42-BB8F-F1A6A7BF9532}" type="pres">
      <dgm:prSet presAssocID="{72B6FD11-CBB2-40D3-85B1-DEF0663BEC35}" presName="root2" presStyleCnt="0"/>
      <dgm:spPr/>
      <dgm:t>
        <a:bodyPr/>
        <a:lstStyle/>
        <a:p>
          <a:endParaRPr lang="ru-RU"/>
        </a:p>
      </dgm:t>
    </dgm:pt>
    <dgm:pt modelId="{F9212240-8645-224C-A2D7-02B9EDFF9E17}" type="pres">
      <dgm:prSet presAssocID="{72B6FD11-CBB2-40D3-85B1-DEF0663BEC35}" presName="LevelTwoTextNode" presStyleLbl="node2" presStyleIdx="0" presStyleCnt="6" custScaleX="288890">
        <dgm:presLayoutVars>
          <dgm:chPref val="3"/>
        </dgm:presLayoutVars>
      </dgm:prSet>
      <dgm:spPr/>
      <dgm:t>
        <a:bodyPr/>
        <a:lstStyle/>
        <a:p>
          <a:endParaRPr lang="ru-RU"/>
        </a:p>
      </dgm:t>
    </dgm:pt>
    <dgm:pt modelId="{783B6324-DEF8-954D-AD92-CD64C83B4F23}" type="pres">
      <dgm:prSet presAssocID="{72B6FD11-CBB2-40D3-85B1-DEF0663BEC35}" presName="level3hierChild" presStyleCnt="0"/>
      <dgm:spPr/>
      <dgm:t>
        <a:bodyPr/>
        <a:lstStyle/>
        <a:p>
          <a:endParaRPr lang="ru-RU"/>
        </a:p>
      </dgm:t>
    </dgm:pt>
    <dgm:pt modelId="{937E1970-A778-394B-B637-4B1C49B669C5}" type="pres">
      <dgm:prSet presAssocID="{CDA7DEF4-BF9F-4C2F-95BE-2E65FCA34849}" presName="conn2-1" presStyleLbl="parChTrans1D2" presStyleIdx="1" presStyleCnt="6"/>
      <dgm:spPr/>
      <dgm:t>
        <a:bodyPr/>
        <a:lstStyle/>
        <a:p>
          <a:endParaRPr lang="ru-RU"/>
        </a:p>
      </dgm:t>
    </dgm:pt>
    <dgm:pt modelId="{F7397331-E544-F644-ADE5-43F238EA30F6}" type="pres">
      <dgm:prSet presAssocID="{CDA7DEF4-BF9F-4C2F-95BE-2E65FCA34849}" presName="connTx" presStyleLbl="parChTrans1D2" presStyleIdx="1" presStyleCnt="6"/>
      <dgm:spPr/>
      <dgm:t>
        <a:bodyPr/>
        <a:lstStyle/>
        <a:p>
          <a:endParaRPr lang="ru-RU"/>
        </a:p>
      </dgm:t>
    </dgm:pt>
    <dgm:pt modelId="{1F877004-DF9F-FF4A-92DD-3643215DA8EB}" type="pres">
      <dgm:prSet presAssocID="{3067B8A1-43D1-4756-99B5-8139BC0D3EE5}" presName="root2" presStyleCnt="0"/>
      <dgm:spPr/>
      <dgm:t>
        <a:bodyPr/>
        <a:lstStyle/>
        <a:p>
          <a:endParaRPr lang="ru-RU"/>
        </a:p>
      </dgm:t>
    </dgm:pt>
    <dgm:pt modelId="{68F92027-5D8A-594D-AA93-2A3D612789EB}" type="pres">
      <dgm:prSet presAssocID="{3067B8A1-43D1-4756-99B5-8139BC0D3EE5}" presName="LevelTwoTextNode" presStyleLbl="node2" presStyleIdx="1" presStyleCnt="6" custScaleX="287916">
        <dgm:presLayoutVars>
          <dgm:chPref val="3"/>
        </dgm:presLayoutVars>
      </dgm:prSet>
      <dgm:spPr/>
      <dgm:t>
        <a:bodyPr/>
        <a:lstStyle/>
        <a:p>
          <a:endParaRPr lang="ru-RU"/>
        </a:p>
      </dgm:t>
    </dgm:pt>
    <dgm:pt modelId="{DA5F8AB2-291A-D14C-A29B-14A822F73EC1}" type="pres">
      <dgm:prSet presAssocID="{3067B8A1-43D1-4756-99B5-8139BC0D3EE5}" presName="level3hierChild" presStyleCnt="0"/>
      <dgm:spPr/>
      <dgm:t>
        <a:bodyPr/>
        <a:lstStyle/>
        <a:p>
          <a:endParaRPr lang="ru-RU"/>
        </a:p>
      </dgm:t>
    </dgm:pt>
    <dgm:pt modelId="{01E2E6E7-7D83-5146-84DE-999EA76E5DA1}" type="pres">
      <dgm:prSet presAssocID="{D069F227-CEE5-4071-9E16-EA0EFE4BA496}" presName="conn2-1" presStyleLbl="parChTrans1D2" presStyleIdx="2" presStyleCnt="6"/>
      <dgm:spPr/>
      <dgm:t>
        <a:bodyPr/>
        <a:lstStyle/>
        <a:p>
          <a:endParaRPr lang="ru-RU"/>
        </a:p>
      </dgm:t>
    </dgm:pt>
    <dgm:pt modelId="{6CC77A3B-2AE6-1749-BB96-3806AE0BD990}" type="pres">
      <dgm:prSet presAssocID="{D069F227-CEE5-4071-9E16-EA0EFE4BA496}" presName="connTx" presStyleLbl="parChTrans1D2" presStyleIdx="2" presStyleCnt="6"/>
      <dgm:spPr/>
      <dgm:t>
        <a:bodyPr/>
        <a:lstStyle/>
        <a:p>
          <a:endParaRPr lang="ru-RU"/>
        </a:p>
      </dgm:t>
    </dgm:pt>
    <dgm:pt modelId="{0406D50E-57D1-4D4D-83CE-B5FDD8856112}" type="pres">
      <dgm:prSet presAssocID="{EE21CC52-BC6E-40E3-8877-9EDA51552016}" presName="root2" presStyleCnt="0"/>
      <dgm:spPr/>
      <dgm:t>
        <a:bodyPr/>
        <a:lstStyle/>
        <a:p>
          <a:endParaRPr lang="ru-RU"/>
        </a:p>
      </dgm:t>
    </dgm:pt>
    <dgm:pt modelId="{E3FABE36-2B76-DA43-ADB0-19A150D32735}" type="pres">
      <dgm:prSet presAssocID="{EE21CC52-BC6E-40E3-8877-9EDA51552016}" presName="LevelTwoTextNode" presStyleLbl="node2" presStyleIdx="2" presStyleCnt="6" custScaleX="290341">
        <dgm:presLayoutVars>
          <dgm:chPref val="3"/>
        </dgm:presLayoutVars>
      </dgm:prSet>
      <dgm:spPr/>
      <dgm:t>
        <a:bodyPr/>
        <a:lstStyle/>
        <a:p>
          <a:endParaRPr lang="ru-RU"/>
        </a:p>
      </dgm:t>
    </dgm:pt>
    <dgm:pt modelId="{DFEA71C4-E0D9-BF40-860E-D9F84EEE15E8}" type="pres">
      <dgm:prSet presAssocID="{EE21CC52-BC6E-40E3-8877-9EDA51552016}" presName="level3hierChild" presStyleCnt="0"/>
      <dgm:spPr/>
      <dgm:t>
        <a:bodyPr/>
        <a:lstStyle/>
        <a:p>
          <a:endParaRPr lang="ru-RU"/>
        </a:p>
      </dgm:t>
    </dgm:pt>
    <dgm:pt modelId="{FE2430D2-8E73-5F48-A3F7-36F9F0759981}" type="pres">
      <dgm:prSet presAssocID="{F1742D97-EB76-48C0-9B70-B1FB8AE97ED1}" presName="conn2-1" presStyleLbl="parChTrans1D2" presStyleIdx="3" presStyleCnt="6"/>
      <dgm:spPr/>
      <dgm:t>
        <a:bodyPr/>
        <a:lstStyle/>
        <a:p>
          <a:endParaRPr lang="ru-RU"/>
        </a:p>
      </dgm:t>
    </dgm:pt>
    <dgm:pt modelId="{DF6625FF-3BE1-B047-A3A8-9E17DE0B67AD}" type="pres">
      <dgm:prSet presAssocID="{F1742D97-EB76-48C0-9B70-B1FB8AE97ED1}" presName="connTx" presStyleLbl="parChTrans1D2" presStyleIdx="3" presStyleCnt="6"/>
      <dgm:spPr/>
      <dgm:t>
        <a:bodyPr/>
        <a:lstStyle/>
        <a:p>
          <a:endParaRPr lang="ru-RU"/>
        </a:p>
      </dgm:t>
    </dgm:pt>
    <dgm:pt modelId="{CD2D5847-0841-3B4C-92EC-D6F465D23722}" type="pres">
      <dgm:prSet presAssocID="{062B4E61-C3F2-42C8-84D9-D7FC8A5DF99C}" presName="root2" presStyleCnt="0"/>
      <dgm:spPr/>
      <dgm:t>
        <a:bodyPr/>
        <a:lstStyle/>
        <a:p>
          <a:endParaRPr lang="ru-RU"/>
        </a:p>
      </dgm:t>
    </dgm:pt>
    <dgm:pt modelId="{F2208959-695A-0249-ACA8-D684AF78C40F}" type="pres">
      <dgm:prSet presAssocID="{062B4E61-C3F2-42C8-84D9-D7FC8A5DF99C}" presName="LevelTwoTextNode" presStyleLbl="node2" presStyleIdx="3" presStyleCnt="6" custScaleX="290286">
        <dgm:presLayoutVars>
          <dgm:chPref val="3"/>
        </dgm:presLayoutVars>
      </dgm:prSet>
      <dgm:spPr/>
      <dgm:t>
        <a:bodyPr/>
        <a:lstStyle/>
        <a:p>
          <a:endParaRPr lang="ru-RU"/>
        </a:p>
      </dgm:t>
    </dgm:pt>
    <dgm:pt modelId="{775AE266-5581-8A40-850D-D622F895E3B9}" type="pres">
      <dgm:prSet presAssocID="{062B4E61-C3F2-42C8-84D9-D7FC8A5DF99C}" presName="level3hierChild" presStyleCnt="0"/>
      <dgm:spPr/>
      <dgm:t>
        <a:bodyPr/>
        <a:lstStyle/>
        <a:p>
          <a:endParaRPr lang="ru-RU"/>
        </a:p>
      </dgm:t>
    </dgm:pt>
    <dgm:pt modelId="{74DEE3B0-7C83-8647-A2D4-5BB64FF25030}" type="pres">
      <dgm:prSet presAssocID="{3FC4CAC7-B07C-4EDD-A26E-E769BC77DB81}" presName="conn2-1" presStyleLbl="parChTrans1D2" presStyleIdx="4" presStyleCnt="6"/>
      <dgm:spPr/>
      <dgm:t>
        <a:bodyPr/>
        <a:lstStyle/>
        <a:p>
          <a:endParaRPr lang="ru-RU"/>
        </a:p>
      </dgm:t>
    </dgm:pt>
    <dgm:pt modelId="{F15EBAD4-328F-CF42-AC9A-99A4DDDF63C5}" type="pres">
      <dgm:prSet presAssocID="{3FC4CAC7-B07C-4EDD-A26E-E769BC77DB81}" presName="connTx" presStyleLbl="parChTrans1D2" presStyleIdx="4" presStyleCnt="6"/>
      <dgm:spPr/>
      <dgm:t>
        <a:bodyPr/>
        <a:lstStyle/>
        <a:p>
          <a:endParaRPr lang="ru-RU"/>
        </a:p>
      </dgm:t>
    </dgm:pt>
    <dgm:pt modelId="{CDFB18E7-898B-C049-B1DC-ADC366458D4F}" type="pres">
      <dgm:prSet presAssocID="{2B552A71-622B-47F8-8066-8B661352A03C}" presName="root2" presStyleCnt="0"/>
      <dgm:spPr/>
      <dgm:t>
        <a:bodyPr/>
        <a:lstStyle/>
        <a:p>
          <a:endParaRPr lang="ru-RU"/>
        </a:p>
      </dgm:t>
    </dgm:pt>
    <dgm:pt modelId="{3215C8A8-A459-564F-8147-9D6642ACFCA1}" type="pres">
      <dgm:prSet presAssocID="{2B552A71-622B-47F8-8066-8B661352A03C}" presName="LevelTwoTextNode" presStyleLbl="node2" presStyleIdx="4" presStyleCnt="6" custScaleX="290226">
        <dgm:presLayoutVars>
          <dgm:chPref val="3"/>
        </dgm:presLayoutVars>
      </dgm:prSet>
      <dgm:spPr/>
      <dgm:t>
        <a:bodyPr/>
        <a:lstStyle/>
        <a:p>
          <a:endParaRPr lang="ru-RU"/>
        </a:p>
      </dgm:t>
    </dgm:pt>
    <dgm:pt modelId="{C245645E-4FFB-D847-9D94-95A0D4A3C710}" type="pres">
      <dgm:prSet presAssocID="{2B552A71-622B-47F8-8066-8B661352A03C}" presName="level3hierChild" presStyleCnt="0"/>
      <dgm:spPr/>
      <dgm:t>
        <a:bodyPr/>
        <a:lstStyle/>
        <a:p>
          <a:endParaRPr lang="ru-RU"/>
        </a:p>
      </dgm:t>
    </dgm:pt>
    <dgm:pt modelId="{3C707790-2E41-4C48-AF4F-E1932D807EE9}" type="pres">
      <dgm:prSet presAssocID="{22F1D8DF-44B4-46C1-A7EE-4D31769F3B66}" presName="conn2-1" presStyleLbl="parChTrans1D2" presStyleIdx="5" presStyleCnt="6"/>
      <dgm:spPr/>
      <dgm:t>
        <a:bodyPr/>
        <a:lstStyle/>
        <a:p>
          <a:endParaRPr lang="ru-RU"/>
        </a:p>
      </dgm:t>
    </dgm:pt>
    <dgm:pt modelId="{D9D899A9-2B64-6443-99C3-52A58229538B}" type="pres">
      <dgm:prSet presAssocID="{22F1D8DF-44B4-46C1-A7EE-4D31769F3B66}" presName="connTx" presStyleLbl="parChTrans1D2" presStyleIdx="5" presStyleCnt="6"/>
      <dgm:spPr/>
      <dgm:t>
        <a:bodyPr/>
        <a:lstStyle/>
        <a:p>
          <a:endParaRPr lang="ru-RU"/>
        </a:p>
      </dgm:t>
    </dgm:pt>
    <dgm:pt modelId="{4124AB67-FC66-884D-A5D6-BDD8D067EFF5}" type="pres">
      <dgm:prSet presAssocID="{425695E8-9BEA-42C7-BE77-DAF8E0CEECE1}" presName="root2" presStyleCnt="0"/>
      <dgm:spPr/>
      <dgm:t>
        <a:bodyPr/>
        <a:lstStyle/>
        <a:p>
          <a:endParaRPr lang="ru-RU"/>
        </a:p>
      </dgm:t>
    </dgm:pt>
    <dgm:pt modelId="{E347006C-FDF4-2643-9845-644BBDC2FE8C}" type="pres">
      <dgm:prSet presAssocID="{425695E8-9BEA-42C7-BE77-DAF8E0CEECE1}" presName="LevelTwoTextNode" presStyleLbl="node2" presStyleIdx="5" presStyleCnt="6" custScaleX="288591">
        <dgm:presLayoutVars>
          <dgm:chPref val="3"/>
        </dgm:presLayoutVars>
      </dgm:prSet>
      <dgm:spPr/>
      <dgm:t>
        <a:bodyPr/>
        <a:lstStyle/>
        <a:p>
          <a:endParaRPr lang="ru-RU"/>
        </a:p>
      </dgm:t>
    </dgm:pt>
    <dgm:pt modelId="{825FC548-D3E9-DF48-9B8C-C405FD28522F}" type="pres">
      <dgm:prSet presAssocID="{425695E8-9BEA-42C7-BE77-DAF8E0CEECE1}" presName="level3hierChild" presStyleCnt="0"/>
      <dgm:spPr/>
      <dgm:t>
        <a:bodyPr/>
        <a:lstStyle/>
        <a:p>
          <a:endParaRPr lang="ru-RU"/>
        </a:p>
      </dgm:t>
    </dgm:pt>
  </dgm:ptLst>
  <dgm:cxnLst>
    <dgm:cxn modelId="{209E918E-11FA-7F49-B0BF-93F1702E910E}" type="presOf" srcId="{2CB53FA0-2C8D-4798-AF3A-E9B7BFEA9CB8}" destId="{2C469405-D28B-4A48-963B-40A5FB934051}" srcOrd="1" destOrd="0" presId="urn:microsoft.com/office/officeart/2008/layout/HorizontalMultiLevelHierarchy"/>
    <dgm:cxn modelId="{3ED6B354-F9A7-5447-97F8-0ED7EE5B4C30}" type="presOf" srcId="{2CB53FA0-2C8D-4798-AF3A-E9B7BFEA9CB8}" destId="{91005C59-13BA-4544-A823-FAA4A4815554}" srcOrd="0" destOrd="0" presId="urn:microsoft.com/office/officeart/2008/layout/HorizontalMultiLevelHierarchy"/>
    <dgm:cxn modelId="{77E7C824-74DD-459A-BF2F-091548FBCF88}" srcId="{26AABEF6-B61D-465F-AFEC-EC1ECFB57361}" destId="{425695E8-9BEA-42C7-BE77-DAF8E0CEECE1}" srcOrd="5" destOrd="0" parTransId="{22F1D8DF-44B4-46C1-A7EE-4D31769F3B66}" sibTransId="{2C67E175-7DCA-468E-A03D-7EAE94FFCAA8}"/>
    <dgm:cxn modelId="{21663D5A-637F-412A-B772-C5970751F7B8}" srcId="{26AABEF6-B61D-465F-AFEC-EC1ECFB57361}" destId="{72B6FD11-CBB2-40D3-85B1-DEF0663BEC35}" srcOrd="0" destOrd="0" parTransId="{2CB53FA0-2C8D-4798-AF3A-E9B7BFEA9CB8}" sibTransId="{E32CE610-2B7B-4002-8E03-267515D5776A}"/>
    <dgm:cxn modelId="{EAC48DFA-D1F0-7E47-8869-2D6DC833CE5A}" type="presOf" srcId="{CDA7DEF4-BF9F-4C2F-95BE-2E65FCA34849}" destId="{F7397331-E544-F644-ADE5-43F238EA30F6}" srcOrd="1" destOrd="0" presId="urn:microsoft.com/office/officeart/2008/layout/HorizontalMultiLevelHierarchy"/>
    <dgm:cxn modelId="{D907E7FB-B99E-4BE2-BB07-820EFCC4DF00}" srcId="{26AABEF6-B61D-465F-AFEC-EC1ECFB57361}" destId="{EE21CC52-BC6E-40E3-8877-9EDA51552016}" srcOrd="2" destOrd="0" parTransId="{D069F227-CEE5-4071-9E16-EA0EFE4BA496}" sibTransId="{FF089231-C380-4F42-BA1B-F6D5668F7BB3}"/>
    <dgm:cxn modelId="{AEF487D1-E661-3B40-A791-962B8C8CC338}" type="presOf" srcId="{72B6FD11-CBB2-40D3-85B1-DEF0663BEC35}" destId="{F9212240-8645-224C-A2D7-02B9EDFF9E17}" srcOrd="0" destOrd="0" presId="urn:microsoft.com/office/officeart/2008/layout/HorizontalMultiLevelHierarchy"/>
    <dgm:cxn modelId="{42543C37-1B41-B144-AD77-D18EC9D49D00}" type="presOf" srcId="{425695E8-9BEA-42C7-BE77-DAF8E0CEECE1}" destId="{E347006C-FDF4-2643-9845-644BBDC2FE8C}" srcOrd="0" destOrd="0" presId="urn:microsoft.com/office/officeart/2008/layout/HorizontalMultiLevelHierarchy"/>
    <dgm:cxn modelId="{22939B1C-F71F-8D49-9194-1A5827037460}" type="presOf" srcId="{F1742D97-EB76-48C0-9B70-B1FB8AE97ED1}" destId="{FE2430D2-8E73-5F48-A3F7-36F9F0759981}" srcOrd="0" destOrd="0" presId="urn:microsoft.com/office/officeart/2008/layout/HorizontalMultiLevelHierarchy"/>
    <dgm:cxn modelId="{F04F22D6-7AA0-6D46-B079-B465CB5B809D}" type="presOf" srcId="{3067B8A1-43D1-4756-99B5-8139BC0D3EE5}" destId="{68F92027-5D8A-594D-AA93-2A3D612789EB}" srcOrd="0" destOrd="0" presId="urn:microsoft.com/office/officeart/2008/layout/HorizontalMultiLevelHierarchy"/>
    <dgm:cxn modelId="{0961F80B-6351-4045-9957-74CF26BE3BEC}" type="presOf" srcId="{D069F227-CEE5-4071-9E16-EA0EFE4BA496}" destId="{6CC77A3B-2AE6-1749-BB96-3806AE0BD990}" srcOrd="1" destOrd="0" presId="urn:microsoft.com/office/officeart/2008/layout/HorizontalMultiLevelHierarchy"/>
    <dgm:cxn modelId="{94FE47ED-A930-C840-9913-44EF1421405F}" type="presOf" srcId="{22F1D8DF-44B4-46C1-A7EE-4D31769F3B66}" destId="{D9D899A9-2B64-6443-99C3-52A58229538B}" srcOrd="1" destOrd="0" presId="urn:microsoft.com/office/officeart/2008/layout/HorizontalMultiLevelHierarchy"/>
    <dgm:cxn modelId="{DE04BAE6-072E-4149-8AA2-35E15171335C}" type="presOf" srcId="{3FC4CAC7-B07C-4EDD-A26E-E769BC77DB81}" destId="{74DEE3B0-7C83-8647-A2D4-5BB64FF25030}" srcOrd="0" destOrd="0" presId="urn:microsoft.com/office/officeart/2008/layout/HorizontalMultiLevelHierarchy"/>
    <dgm:cxn modelId="{FF997704-5A31-4195-981B-C566CD6B9228}" srcId="{26AABEF6-B61D-465F-AFEC-EC1ECFB57361}" destId="{2B552A71-622B-47F8-8066-8B661352A03C}" srcOrd="4" destOrd="0" parTransId="{3FC4CAC7-B07C-4EDD-A26E-E769BC77DB81}" sibTransId="{21CA69E7-DBE5-4315-9038-620F598A34E0}"/>
    <dgm:cxn modelId="{8DA0D0C4-CF19-424E-8850-9BE9A49694FC}" type="presOf" srcId="{3FC4CAC7-B07C-4EDD-A26E-E769BC77DB81}" destId="{F15EBAD4-328F-CF42-AC9A-99A4DDDF63C5}" srcOrd="1" destOrd="0" presId="urn:microsoft.com/office/officeart/2008/layout/HorizontalMultiLevelHierarchy"/>
    <dgm:cxn modelId="{A3B0CD50-18C6-4751-8863-E8C3D7AB6E14}" srcId="{26AABEF6-B61D-465F-AFEC-EC1ECFB57361}" destId="{3067B8A1-43D1-4756-99B5-8139BC0D3EE5}" srcOrd="1" destOrd="0" parTransId="{CDA7DEF4-BF9F-4C2F-95BE-2E65FCA34849}" sibTransId="{B8B871CF-DCE5-43BD-9A07-E5EB0C26852A}"/>
    <dgm:cxn modelId="{246695F8-96CC-4B49-8A2E-D95666139689}" type="presOf" srcId="{062B4E61-C3F2-42C8-84D9-D7FC8A5DF99C}" destId="{F2208959-695A-0249-ACA8-D684AF78C40F}" srcOrd="0" destOrd="0" presId="urn:microsoft.com/office/officeart/2008/layout/HorizontalMultiLevelHierarchy"/>
    <dgm:cxn modelId="{B5A5E629-6386-4D40-8FA8-F94CAB2ACCE1}" type="presOf" srcId="{26AABEF6-B61D-465F-AFEC-EC1ECFB57361}" destId="{602A00E3-B9AA-E649-A603-AE889FD415A3}" srcOrd="0" destOrd="0" presId="urn:microsoft.com/office/officeart/2008/layout/HorizontalMultiLevelHierarchy"/>
    <dgm:cxn modelId="{08B1D3CE-723D-914E-B550-D71C4E4861F8}" type="presOf" srcId="{22F1D8DF-44B4-46C1-A7EE-4D31769F3B66}" destId="{3C707790-2E41-4C48-AF4F-E1932D807EE9}" srcOrd="0" destOrd="0" presId="urn:microsoft.com/office/officeart/2008/layout/HorizontalMultiLevelHierarchy"/>
    <dgm:cxn modelId="{8AAE9BDF-C03E-C44F-A1B2-C4321429BE2B}" type="presOf" srcId="{2B552A71-622B-47F8-8066-8B661352A03C}" destId="{3215C8A8-A459-564F-8147-9D6642ACFCA1}" srcOrd="0" destOrd="0" presId="urn:microsoft.com/office/officeart/2008/layout/HorizontalMultiLevelHierarchy"/>
    <dgm:cxn modelId="{125D0E7F-D4FC-394A-9058-E094643F398F}" type="presOf" srcId="{EE21CC52-BC6E-40E3-8877-9EDA51552016}" destId="{E3FABE36-2B76-DA43-ADB0-19A150D32735}" srcOrd="0" destOrd="0" presId="urn:microsoft.com/office/officeart/2008/layout/HorizontalMultiLevelHierarchy"/>
    <dgm:cxn modelId="{0CDC0A5E-F380-E64D-A075-4F230BC79B1E}" type="presOf" srcId="{D069F227-CEE5-4071-9E16-EA0EFE4BA496}" destId="{01E2E6E7-7D83-5146-84DE-999EA76E5DA1}" srcOrd="0" destOrd="0" presId="urn:microsoft.com/office/officeart/2008/layout/HorizontalMultiLevelHierarchy"/>
    <dgm:cxn modelId="{9069EE14-C149-1544-827E-CF5E644988EC}" type="presOf" srcId="{F1742D97-EB76-48C0-9B70-B1FB8AE97ED1}" destId="{DF6625FF-3BE1-B047-A3A8-9E17DE0B67AD}" srcOrd="1" destOrd="0" presId="urn:microsoft.com/office/officeart/2008/layout/HorizontalMultiLevelHierarchy"/>
    <dgm:cxn modelId="{50DFA1B0-B96C-4890-981E-C9319504EE24}" srcId="{BF6B9437-FE90-46BF-B538-0321400E3CAE}" destId="{26AABEF6-B61D-465F-AFEC-EC1ECFB57361}" srcOrd="0" destOrd="0" parTransId="{1097BD18-9DF0-43BD-BD7D-85045EF19904}" sibTransId="{89E92772-70CE-4022-8C42-6021962207C0}"/>
    <dgm:cxn modelId="{3C491946-4404-2547-A67E-555FCAFF7339}" type="presOf" srcId="{CDA7DEF4-BF9F-4C2F-95BE-2E65FCA34849}" destId="{937E1970-A778-394B-B637-4B1C49B669C5}" srcOrd="0" destOrd="0" presId="urn:microsoft.com/office/officeart/2008/layout/HorizontalMultiLevelHierarchy"/>
    <dgm:cxn modelId="{38446CA5-A0D2-3144-83B6-33031B9AFAD0}" type="presOf" srcId="{BF6B9437-FE90-46BF-B538-0321400E3CAE}" destId="{850BD990-7F18-E649-85FF-D7E83B0AA456}" srcOrd="0" destOrd="0" presId="urn:microsoft.com/office/officeart/2008/layout/HorizontalMultiLevelHierarchy"/>
    <dgm:cxn modelId="{4845B45A-62DF-4967-88BD-79ECBFD9B9C3}" srcId="{26AABEF6-B61D-465F-AFEC-EC1ECFB57361}" destId="{062B4E61-C3F2-42C8-84D9-D7FC8A5DF99C}" srcOrd="3" destOrd="0" parTransId="{F1742D97-EB76-48C0-9B70-B1FB8AE97ED1}" sibTransId="{235A8027-E3CE-4FD5-98F9-1FC0F39D1AEC}"/>
    <dgm:cxn modelId="{FB10BE0B-CBB2-6644-9F65-970B44044645}" type="presParOf" srcId="{850BD990-7F18-E649-85FF-D7E83B0AA456}" destId="{4E676527-CFC9-E841-9415-72A5AA59D1EC}" srcOrd="0" destOrd="0" presId="urn:microsoft.com/office/officeart/2008/layout/HorizontalMultiLevelHierarchy"/>
    <dgm:cxn modelId="{687AD5C1-6F48-494E-B576-DA1596F816AA}" type="presParOf" srcId="{4E676527-CFC9-E841-9415-72A5AA59D1EC}" destId="{602A00E3-B9AA-E649-A603-AE889FD415A3}" srcOrd="0" destOrd="0" presId="urn:microsoft.com/office/officeart/2008/layout/HorizontalMultiLevelHierarchy"/>
    <dgm:cxn modelId="{0ED06B00-20D6-1E4D-B1EE-8F889530F938}" type="presParOf" srcId="{4E676527-CFC9-E841-9415-72A5AA59D1EC}" destId="{F5C33220-BDA1-794A-93BC-B440CEA57F5F}" srcOrd="1" destOrd="0" presId="urn:microsoft.com/office/officeart/2008/layout/HorizontalMultiLevelHierarchy"/>
    <dgm:cxn modelId="{58604C37-B5B3-0C40-9378-A06C2D95A025}" type="presParOf" srcId="{F5C33220-BDA1-794A-93BC-B440CEA57F5F}" destId="{91005C59-13BA-4544-A823-FAA4A4815554}" srcOrd="0" destOrd="0" presId="urn:microsoft.com/office/officeart/2008/layout/HorizontalMultiLevelHierarchy"/>
    <dgm:cxn modelId="{AC6A9EC7-DF1D-874C-B0A1-01416517E9AF}" type="presParOf" srcId="{91005C59-13BA-4544-A823-FAA4A4815554}" destId="{2C469405-D28B-4A48-963B-40A5FB934051}" srcOrd="0" destOrd="0" presId="urn:microsoft.com/office/officeart/2008/layout/HorizontalMultiLevelHierarchy"/>
    <dgm:cxn modelId="{511C60D7-6C4C-0F44-B2EF-15A562D4F0D9}" type="presParOf" srcId="{F5C33220-BDA1-794A-93BC-B440CEA57F5F}" destId="{7BFB2CA0-6091-8C42-BB8F-F1A6A7BF9532}" srcOrd="1" destOrd="0" presId="urn:microsoft.com/office/officeart/2008/layout/HorizontalMultiLevelHierarchy"/>
    <dgm:cxn modelId="{FFF70A46-7AD8-B547-8643-29B8B7702127}" type="presParOf" srcId="{7BFB2CA0-6091-8C42-BB8F-F1A6A7BF9532}" destId="{F9212240-8645-224C-A2D7-02B9EDFF9E17}" srcOrd="0" destOrd="0" presId="urn:microsoft.com/office/officeart/2008/layout/HorizontalMultiLevelHierarchy"/>
    <dgm:cxn modelId="{539EC7EE-E517-184E-91A9-A3F0BE752ECB}" type="presParOf" srcId="{7BFB2CA0-6091-8C42-BB8F-F1A6A7BF9532}" destId="{783B6324-DEF8-954D-AD92-CD64C83B4F23}" srcOrd="1" destOrd="0" presId="urn:microsoft.com/office/officeart/2008/layout/HorizontalMultiLevelHierarchy"/>
    <dgm:cxn modelId="{4A12D809-624C-214B-BE4E-FBA50EEB43BE}" type="presParOf" srcId="{F5C33220-BDA1-794A-93BC-B440CEA57F5F}" destId="{937E1970-A778-394B-B637-4B1C49B669C5}" srcOrd="2" destOrd="0" presId="urn:microsoft.com/office/officeart/2008/layout/HorizontalMultiLevelHierarchy"/>
    <dgm:cxn modelId="{7D201563-E816-7845-BED6-D573C0C4A292}" type="presParOf" srcId="{937E1970-A778-394B-B637-4B1C49B669C5}" destId="{F7397331-E544-F644-ADE5-43F238EA30F6}" srcOrd="0" destOrd="0" presId="urn:microsoft.com/office/officeart/2008/layout/HorizontalMultiLevelHierarchy"/>
    <dgm:cxn modelId="{B9AE5149-9A1C-AF43-BD73-23A1A09DAF77}" type="presParOf" srcId="{F5C33220-BDA1-794A-93BC-B440CEA57F5F}" destId="{1F877004-DF9F-FF4A-92DD-3643215DA8EB}" srcOrd="3" destOrd="0" presId="urn:microsoft.com/office/officeart/2008/layout/HorizontalMultiLevelHierarchy"/>
    <dgm:cxn modelId="{420A6BB2-C4D0-9540-A30B-7A907C6C9C15}" type="presParOf" srcId="{1F877004-DF9F-FF4A-92DD-3643215DA8EB}" destId="{68F92027-5D8A-594D-AA93-2A3D612789EB}" srcOrd="0" destOrd="0" presId="urn:microsoft.com/office/officeart/2008/layout/HorizontalMultiLevelHierarchy"/>
    <dgm:cxn modelId="{C39A3ED2-523D-1842-89AF-E6BA4987AE80}" type="presParOf" srcId="{1F877004-DF9F-FF4A-92DD-3643215DA8EB}" destId="{DA5F8AB2-291A-D14C-A29B-14A822F73EC1}" srcOrd="1" destOrd="0" presId="urn:microsoft.com/office/officeart/2008/layout/HorizontalMultiLevelHierarchy"/>
    <dgm:cxn modelId="{3BFABE51-042F-6241-9743-C38C1C2E443F}" type="presParOf" srcId="{F5C33220-BDA1-794A-93BC-B440CEA57F5F}" destId="{01E2E6E7-7D83-5146-84DE-999EA76E5DA1}" srcOrd="4" destOrd="0" presId="urn:microsoft.com/office/officeart/2008/layout/HorizontalMultiLevelHierarchy"/>
    <dgm:cxn modelId="{537F8AAD-CF1A-924D-A4D8-BC4F0A5D3A3E}" type="presParOf" srcId="{01E2E6E7-7D83-5146-84DE-999EA76E5DA1}" destId="{6CC77A3B-2AE6-1749-BB96-3806AE0BD990}" srcOrd="0" destOrd="0" presId="urn:microsoft.com/office/officeart/2008/layout/HorizontalMultiLevelHierarchy"/>
    <dgm:cxn modelId="{3862ED54-024C-9D4D-BC38-A4FDAF0B641E}" type="presParOf" srcId="{F5C33220-BDA1-794A-93BC-B440CEA57F5F}" destId="{0406D50E-57D1-4D4D-83CE-B5FDD8856112}" srcOrd="5" destOrd="0" presId="urn:microsoft.com/office/officeart/2008/layout/HorizontalMultiLevelHierarchy"/>
    <dgm:cxn modelId="{E03B64FF-DBFC-834C-BC50-5264FCBDE47E}" type="presParOf" srcId="{0406D50E-57D1-4D4D-83CE-B5FDD8856112}" destId="{E3FABE36-2B76-DA43-ADB0-19A150D32735}" srcOrd="0" destOrd="0" presId="urn:microsoft.com/office/officeart/2008/layout/HorizontalMultiLevelHierarchy"/>
    <dgm:cxn modelId="{778F68F2-F1AA-424C-8E5F-C4464D6D35A8}" type="presParOf" srcId="{0406D50E-57D1-4D4D-83CE-B5FDD8856112}" destId="{DFEA71C4-E0D9-BF40-860E-D9F84EEE15E8}" srcOrd="1" destOrd="0" presId="urn:microsoft.com/office/officeart/2008/layout/HorizontalMultiLevelHierarchy"/>
    <dgm:cxn modelId="{7897E767-C850-5B48-8B0F-13BBC9DF82C5}" type="presParOf" srcId="{F5C33220-BDA1-794A-93BC-B440CEA57F5F}" destId="{FE2430D2-8E73-5F48-A3F7-36F9F0759981}" srcOrd="6" destOrd="0" presId="urn:microsoft.com/office/officeart/2008/layout/HorizontalMultiLevelHierarchy"/>
    <dgm:cxn modelId="{956811DA-55FD-A84B-96A1-00A6731619E8}" type="presParOf" srcId="{FE2430D2-8E73-5F48-A3F7-36F9F0759981}" destId="{DF6625FF-3BE1-B047-A3A8-9E17DE0B67AD}" srcOrd="0" destOrd="0" presId="urn:microsoft.com/office/officeart/2008/layout/HorizontalMultiLevelHierarchy"/>
    <dgm:cxn modelId="{59A6D448-486D-9D49-9F06-50D1AFFF2A5C}" type="presParOf" srcId="{F5C33220-BDA1-794A-93BC-B440CEA57F5F}" destId="{CD2D5847-0841-3B4C-92EC-D6F465D23722}" srcOrd="7" destOrd="0" presId="urn:microsoft.com/office/officeart/2008/layout/HorizontalMultiLevelHierarchy"/>
    <dgm:cxn modelId="{4F35D872-4215-5D46-98E8-68C7E5C1C337}" type="presParOf" srcId="{CD2D5847-0841-3B4C-92EC-D6F465D23722}" destId="{F2208959-695A-0249-ACA8-D684AF78C40F}" srcOrd="0" destOrd="0" presId="urn:microsoft.com/office/officeart/2008/layout/HorizontalMultiLevelHierarchy"/>
    <dgm:cxn modelId="{BF76D392-77C2-F641-A484-E02CE0ECB545}" type="presParOf" srcId="{CD2D5847-0841-3B4C-92EC-D6F465D23722}" destId="{775AE266-5581-8A40-850D-D622F895E3B9}" srcOrd="1" destOrd="0" presId="urn:microsoft.com/office/officeart/2008/layout/HorizontalMultiLevelHierarchy"/>
    <dgm:cxn modelId="{2101621C-85A9-A149-9888-D48A8EE9D8CA}" type="presParOf" srcId="{F5C33220-BDA1-794A-93BC-B440CEA57F5F}" destId="{74DEE3B0-7C83-8647-A2D4-5BB64FF25030}" srcOrd="8" destOrd="0" presId="urn:microsoft.com/office/officeart/2008/layout/HorizontalMultiLevelHierarchy"/>
    <dgm:cxn modelId="{531C0582-E514-D145-8C93-6FEDDDF55ECE}" type="presParOf" srcId="{74DEE3B0-7C83-8647-A2D4-5BB64FF25030}" destId="{F15EBAD4-328F-CF42-AC9A-99A4DDDF63C5}" srcOrd="0" destOrd="0" presId="urn:microsoft.com/office/officeart/2008/layout/HorizontalMultiLevelHierarchy"/>
    <dgm:cxn modelId="{6707D445-1C7B-F747-A72A-594B48ED34CA}" type="presParOf" srcId="{F5C33220-BDA1-794A-93BC-B440CEA57F5F}" destId="{CDFB18E7-898B-C049-B1DC-ADC366458D4F}" srcOrd="9" destOrd="0" presId="urn:microsoft.com/office/officeart/2008/layout/HorizontalMultiLevelHierarchy"/>
    <dgm:cxn modelId="{E1A2056C-8111-914A-80B0-5380156029D7}" type="presParOf" srcId="{CDFB18E7-898B-C049-B1DC-ADC366458D4F}" destId="{3215C8A8-A459-564F-8147-9D6642ACFCA1}" srcOrd="0" destOrd="0" presId="urn:microsoft.com/office/officeart/2008/layout/HorizontalMultiLevelHierarchy"/>
    <dgm:cxn modelId="{8043D239-4935-F949-B12E-821399FC87E8}" type="presParOf" srcId="{CDFB18E7-898B-C049-B1DC-ADC366458D4F}" destId="{C245645E-4FFB-D847-9D94-95A0D4A3C710}" srcOrd="1" destOrd="0" presId="urn:microsoft.com/office/officeart/2008/layout/HorizontalMultiLevelHierarchy"/>
    <dgm:cxn modelId="{BB5C6A48-EC62-3842-87F8-A739F14F2051}" type="presParOf" srcId="{F5C33220-BDA1-794A-93BC-B440CEA57F5F}" destId="{3C707790-2E41-4C48-AF4F-E1932D807EE9}" srcOrd="10" destOrd="0" presId="urn:microsoft.com/office/officeart/2008/layout/HorizontalMultiLevelHierarchy"/>
    <dgm:cxn modelId="{2387473E-6E6C-AB4D-A445-9984D0B90EDC}" type="presParOf" srcId="{3C707790-2E41-4C48-AF4F-E1932D807EE9}" destId="{D9D899A9-2B64-6443-99C3-52A58229538B}" srcOrd="0" destOrd="0" presId="urn:microsoft.com/office/officeart/2008/layout/HorizontalMultiLevelHierarchy"/>
    <dgm:cxn modelId="{C9427C41-ED4D-2044-8447-E887114DCDE7}" type="presParOf" srcId="{F5C33220-BDA1-794A-93BC-B440CEA57F5F}" destId="{4124AB67-FC66-884D-A5D6-BDD8D067EFF5}" srcOrd="11" destOrd="0" presId="urn:microsoft.com/office/officeart/2008/layout/HorizontalMultiLevelHierarchy"/>
    <dgm:cxn modelId="{947FA560-37E7-844C-90B8-60B69EAA8331}" type="presParOf" srcId="{4124AB67-FC66-884D-A5D6-BDD8D067EFF5}" destId="{E347006C-FDF4-2643-9845-644BBDC2FE8C}" srcOrd="0" destOrd="0" presId="urn:microsoft.com/office/officeart/2008/layout/HorizontalMultiLevelHierarchy"/>
    <dgm:cxn modelId="{7B2DC93D-3A95-A541-92CB-A199AD6C0127}" type="presParOf" srcId="{4124AB67-FC66-884D-A5D6-BDD8D067EFF5}" destId="{825FC548-D3E9-DF48-9B8C-C405FD2852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65F82B-5E40-4EEA-9070-4F45CD3BFC59}"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ru-RU"/>
        </a:p>
      </dgm:t>
    </dgm:pt>
    <dgm:pt modelId="{F6FF9D11-BE25-4B44-8E2F-355757499573}">
      <dgm:prSet phldrT="[Текст]"/>
      <dgm:spPr/>
      <dgm:t>
        <a:bodyPr/>
        <a:lstStyle/>
        <a:p>
          <a:r>
            <a:rPr lang="uk-UA" b="1" dirty="0" smtClean="0"/>
            <a:t> «Модернізація українського суспільства і економіки в контексті викликів ХХІ століття»</a:t>
          </a:r>
          <a:endParaRPr lang="ru-RU" dirty="0"/>
        </a:p>
      </dgm:t>
    </dgm:pt>
    <dgm:pt modelId="{EA1E7714-2711-4614-841B-AD5AFD02B097}" type="parTrans" cxnId="{2F866A70-BD72-4F11-AC22-AAF0E581F073}">
      <dgm:prSet/>
      <dgm:spPr/>
      <dgm:t>
        <a:bodyPr/>
        <a:lstStyle/>
        <a:p>
          <a:endParaRPr lang="ru-RU"/>
        </a:p>
      </dgm:t>
    </dgm:pt>
    <dgm:pt modelId="{F7B877D2-7B8F-45C7-913A-737FA8925201}" type="sibTrans" cxnId="{2F866A70-BD72-4F11-AC22-AAF0E581F073}">
      <dgm:prSet/>
      <dgm:spPr/>
      <dgm:t>
        <a:bodyPr/>
        <a:lstStyle/>
        <a:p>
          <a:endParaRPr lang="ru-RU"/>
        </a:p>
      </dgm:t>
    </dgm:pt>
    <dgm:pt modelId="{58C7A5D7-34E8-4BD5-A0C2-FD37E214FACC}">
      <dgm:prSet phldrT="[Текст]" custT="1"/>
      <dgm:spPr/>
      <dgm:t>
        <a:bodyPr/>
        <a:lstStyle/>
        <a:p>
          <a:r>
            <a:rPr lang="uk-UA" sz="1050" dirty="0" smtClean="0">
              <a:solidFill>
                <a:schemeClr val="tx2">
                  <a:lumMod val="75000"/>
                </a:schemeClr>
              </a:solidFill>
            </a:rPr>
            <a:t>Модернізація соціальних функцій держави (І етап: </a:t>
          </a:r>
          <a:r>
            <a:rPr lang="uk-UA" sz="1050" i="1" dirty="0" smtClean="0">
              <a:solidFill>
                <a:schemeClr val="tx2">
                  <a:lumMod val="75000"/>
                </a:schemeClr>
              </a:solidFill>
            </a:rPr>
            <a:t>Модернізація освітніх функцій держави в контексті формування та реалізації економічної та соціальної активності населення</a:t>
          </a:r>
          <a:r>
            <a:rPr lang="uk-UA" sz="1050" dirty="0" smtClean="0">
              <a:solidFill>
                <a:schemeClr val="tx2">
                  <a:lumMod val="75000"/>
                </a:schemeClr>
              </a:solidFill>
            </a:rPr>
            <a:t>), 2013 рік</a:t>
          </a:r>
          <a:endParaRPr lang="ru-RU" sz="1050" dirty="0">
            <a:solidFill>
              <a:schemeClr val="tx2">
                <a:lumMod val="75000"/>
              </a:schemeClr>
            </a:solidFill>
          </a:endParaRPr>
        </a:p>
      </dgm:t>
    </dgm:pt>
    <dgm:pt modelId="{FADA65FE-8B19-400C-802E-8268C0933370}" type="parTrans" cxnId="{0986D7EB-73D4-4E86-94A1-2CA25665A079}">
      <dgm:prSet/>
      <dgm:spPr/>
      <dgm:t>
        <a:bodyPr/>
        <a:lstStyle/>
        <a:p>
          <a:endParaRPr lang="ru-RU"/>
        </a:p>
      </dgm:t>
    </dgm:pt>
    <dgm:pt modelId="{CF4CE343-DC1C-4D8A-9AA3-869B50CF5984}" type="sibTrans" cxnId="{0986D7EB-73D4-4E86-94A1-2CA25665A079}">
      <dgm:prSet/>
      <dgm:spPr/>
      <dgm:t>
        <a:bodyPr/>
        <a:lstStyle/>
        <a:p>
          <a:endParaRPr lang="ru-RU"/>
        </a:p>
      </dgm:t>
    </dgm:pt>
    <dgm:pt modelId="{30FE0588-CE0C-484B-B320-38F406860898}">
      <dgm:prSet phldrT="[Текст]"/>
      <dgm:spPr/>
      <dgm:t>
        <a:bodyPr/>
        <a:lstStyle/>
        <a:p>
          <a:r>
            <a:rPr lang="uk-UA" dirty="0" smtClean="0">
              <a:solidFill>
                <a:schemeClr val="tx2">
                  <a:lumMod val="75000"/>
                </a:schemeClr>
              </a:solidFill>
            </a:rPr>
            <a:t>Модернізація соціальних функцій держави (ІІ етап: </a:t>
          </a:r>
          <a:r>
            <a:rPr lang="uk-UA" i="1" dirty="0" smtClean="0">
              <a:solidFill>
                <a:schemeClr val="tx2">
                  <a:lumMod val="75000"/>
                </a:schemeClr>
              </a:solidFill>
            </a:rPr>
            <a:t>Модернізація функцій держави щодо забезпечення громадського здоров’я</a:t>
          </a:r>
          <a:r>
            <a:rPr lang="uk-UA" dirty="0" smtClean="0">
              <a:solidFill>
                <a:schemeClr val="tx2">
                  <a:lumMod val="75000"/>
                </a:schemeClr>
              </a:solidFill>
            </a:rPr>
            <a:t>), 2014 рік</a:t>
          </a:r>
          <a:endParaRPr lang="ru-RU" dirty="0">
            <a:solidFill>
              <a:schemeClr val="tx2">
                <a:lumMod val="75000"/>
              </a:schemeClr>
            </a:solidFill>
          </a:endParaRPr>
        </a:p>
      </dgm:t>
    </dgm:pt>
    <dgm:pt modelId="{715EAA67-2578-4B41-B9D9-B3FEFB08EDBD}" type="parTrans" cxnId="{D321395D-C8AD-4E28-91E2-AB1846EA9B34}">
      <dgm:prSet/>
      <dgm:spPr/>
      <dgm:t>
        <a:bodyPr/>
        <a:lstStyle/>
        <a:p>
          <a:endParaRPr lang="ru-RU"/>
        </a:p>
      </dgm:t>
    </dgm:pt>
    <dgm:pt modelId="{54CFBEB0-9122-48C1-8975-E72123AAAE03}" type="sibTrans" cxnId="{D321395D-C8AD-4E28-91E2-AB1846EA9B34}">
      <dgm:prSet/>
      <dgm:spPr/>
      <dgm:t>
        <a:bodyPr/>
        <a:lstStyle/>
        <a:p>
          <a:endParaRPr lang="ru-RU"/>
        </a:p>
      </dgm:t>
    </dgm:pt>
    <dgm:pt modelId="{A9109435-FDF2-4F36-91D8-E6141739286E}">
      <dgm:prSet phldrT="[Текст]"/>
      <dgm:spPr/>
      <dgm:t>
        <a:bodyPr/>
        <a:lstStyle/>
        <a:p>
          <a:r>
            <a:rPr lang="uk-UA" b="1" dirty="0" smtClean="0"/>
            <a:t>«Реконструкція економіки України: історичні виклики та модерні проекти»</a:t>
          </a:r>
          <a:endParaRPr lang="ru-RU" dirty="0"/>
        </a:p>
      </dgm:t>
    </dgm:pt>
    <dgm:pt modelId="{39D3EB30-A304-4EA3-AA8B-430128E84678}" type="parTrans" cxnId="{EAB93E13-46FC-4E2B-8604-50E87FDBB8C2}">
      <dgm:prSet/>
      <dgm:spPr/>
      <dgm:t>
        <a:bodyPr/>
        <a:lstStyle/>
        <a:p>
          <a:endParaRPr lang="ru-RU"/>
        </a:p>
      </dgm:t>
    </dgm:pt>
    <dgm:pt modelId="{67912BBD-85A5-4ECB-83EE-DC287FAB53D0}" type="sibTrans" cxnId="{EAB93E13-46FC-4E2B-8604-50E87FDBB8C2}">
      <dgm:prSet/>
      <dgm:spPr/>
      <dgm:t>
        <a:bodyPr/>
        <a:lstStyle/>
        <a:p>
          <a:endParaRPr lang="ru-RU"/>
        </a:p>
      </dgm:t>
    </dgm:pt>
    <dgm:pt modelId="{6AFEE894-2FFC-4C9A-805D-55257494DDC7}">
      <dgm:prSet phldrT="[Текст]"/>
      <dgm:spPr/>
      <dgm:t>
        <a:bodyPr/>
        <a:lstStyle/>
        <a:p>
          <a:r>
            <a:rPr lang="uk-UA" i="1" dirty="0" smtClean="0">
              <a:solidFill>
                <a:schemeClr val="tx2">
                  <a:lumMod val="75000"/>
                </a:schemeClr>
              </a:solidFill>
            </a:rPr>
            <a:t>Інноваційні види зайнятості: перспективи їх розвитку в Україні</a:t>
          </a:r>
          <a:r>
            <a:rPr lang="uk-UA" dirty="0" smtClean="0">
              <a:solidFill>
                <a:schemeClr val="tx2">
                  <a:lumMod val="75000"/>
                </a:schemeClr>
              </a:solidFill>
            </a:rPr>
            <a:t>, 2016 рік</a:t>
          </a:r>
          <a:endParaRPr lang="ru-RU" dirty="0">
            <a:solidFill>
              <a:schemeClr val="tx2">
                <a:lumMod val="75000"/>
              </a:schemeClr>
            </a:solidFill>
          </a:endParaRPr>
        </a:p>
      </dgm:t>
    </dgm:pt>
    <dgm:pt modelId="{712D4C3B-6D6D-47F6-AA64-BBF8B7DF8705}" type="parTrans" cxnId="{39B678F5-CC96-4A86-82CD-C53759B68BCA}">
      <dgm:prSet/>
      <dgm:spPr/>
      <dgm:t>
        <a:bodyPr/>
        <a:lstStyle/>
        <a:p>
          <a:endParaRPr lang="ru-RU"/>
        </a:p>
      </dgm:t>
    </dgm:pt>
    <dgm:pt modelId="{3AF23C37-84E2-4CCE-8D8E-14AC008B765F}" type="sibTrans" cxnId="{39B678F5-CC96-4A86-82CD-C53759B68BCA}">
      <dgm:prSet/>
      <dgm:spPr/>
      <dgm:t>
        <a:bodyPr/>
        <a:lstStyle/>
        <a:p>
          <a:endParaRPr lang="ru-RU"/>
        </a:p>
      </dgm:t>
    </dgm:pt>
    <dgm:pt modelId="{A684E445-29CE-4002-AA2F-88C4D71B9FE3}">
      <dgm:prSet phldrT="[Текст]"/>
      <dgm:spPr/>
      <dgm:t>
        <a:bodyPr/>
        <a:lstStyle/>
        <a:p>
          <a:r>
            <a:rPr lang="uk-UA" i="1" dirty="0" smtClean="0">
              <a:solidFill>
                <a:schemeClr val="tx2">
                  <a:lumMod val="75000"/>
                </a:schemeClr>
              </a:solidFill>
            </a:rPr>
            <a:t>Формування модерних соціальних стандартів у сфері оплати праці</a:t>
          </a:r>
          <a:r>
            <a:rPr lang="uk-UA" dirty="0" smtClean="0">
              <a:solidFill>
                <a:schemeClr val="tx2">
                  <a:lumMod val="75000"/>
                </a:schemeClr>
              </a:solidFill>
            </a:rPr>
            <a:t>, 2017 рік</a:t>
          </a:r>
          <a:endParaRPr lang="ru-RU" dirty="0">
            <a:solidFill>
              <a:schemeClr val="tx2">
                <a:lumMod val="75000"/>
              </a:schemeClr>
            </a:solidFill>
          </a:endParaRPr>
        </a:p>
      </dgm:t>
    </dgm:pt>
    <dgm:pt modelId="{D1226406-FAE0-4B61-9FE5-A4CBF657ED15}" type="parTrans" cxnId="{D44B77B8-7AF8-463A-8495-737C19F690E0}">
      <dgm:prSet/>
      <dgm:spPr/>
      <dgm:t>
        <a:bodyPr/>
        <a:lstStyle/>
        <a:p>
          <a:endParaRPr lang="ru-RU"/>
        </a:p>
      </dgm:t>
    </dgm:pt>
    <dgm:pt modelId="{A8370F2A-0501-4CEC-86FB-4031616B2D38}" type="sibTrans" cxnId="{D44B77B8-7AF8-463A-8495-737C19F690E0}">
      <dgm:prSet/>
      <dgm:spPr/>
      <dgm:t>
        <a:bodyPr/>
        <a:lstStyle/>
        <a:p>
          <a:endParaRPr lang="ru-RU"/>
        </a:p>
      </dgm:t>
    </dgm:pt>
    <dgm:pt modelId="{EB43B8CF-1264-485D-B5DE-D597822560AB}">
      <dgm:prSet/>
      <dgm:spPr/>
      <dgm:t>
        <a:bodyPr/>
        <a:lstStyle/>
        <a:p>
          <a:r>
            <a:rPr lang="uk-UA" b="1" dirty="0" smtClean="0"/>
            <a:t>«Економічна ефективність </a:t>
          </a:r>
          <a:r>
            <a:rPr lang="uk-UA" b="1" i="1" dirty="0" err="1" smtClean="0"/>
            <a:t>vs</a:t>
          </a:r>
          <a:r>
            <a:rPr lang="uk-UA" b="1" dirty="0" smtClean="0"/>
            <a:t> соціальна справедливість: пріоритети розвитку України на етапі подолання кризи»</a:t>
          </a:r>
          <a:endParaRPr lang="ru-RU" dirty="0"/>
        </a:p>
      </dgm:t>
    </dgm:pt>
    <dgm:pt modelId="{D1ED26C0-A9EC-42D3-B4DB-E46DA970C4FC}" type="parTrans" cxnId="{EFCEEBB4-E5B0-4D31-A248-693430477900}">
      <dgm:prSet/>
      <dgm:spPr/>
      <dgm:t>
        <a:bodyPr/>
        <a:lstStyle/>
        <a:p>
          <a:endParaRPr lang="ru-RU"/>
        </a:p>
      </dgm:t>
    </dgm:pt>
    <dgm:pt modelId="{6387A103-C633-422B-8B84-57DCCBF94CAF}" type="sibTrans" cxnId="{EFCEEBB4-E5B0-4D31-A248-693430477900}">
      <dgm:prSet/>
      <dgm:spPr/>
      <dgm:t>
        <a:bodyPr/>
        <a:lstStyle/>
        <a:p>
          <a:endParaRPr lang="ru-RU"/>
        </a:p>
      </dgm:t>
    </dgm:pt>
    <dgm:pt modelId="{58AC34BB-E154-45E0-B039-4409D34DFF35}">
      <dgm:prSet/>
      <dgm:spPr/>
      <dgm:t>
        <a:bodyPr/>
        <a:lstStyle/>
        <a:p>
          <a:r>
            <a:rPr lang="uk-UA" i="1" dirty="0" smtClean="0">
              <a:solidFill>
                <a:schemeClr val="tx2">
                  <a:lumMod val="75000"/>
                </a:schemeClr>
              </a:solidFill>
            </a:rPr>
            <a:t>Активізація людського потенціалу в процесі подолання економічної кризи</a:t>
          </a:r>
          <a:r>
            <a:rPr lang="uk-UA" dirty="0" smtClean="0">
              <a:solidFill>
                <a:schemeClr val="tx2">
                  <a:lumMod val="75000"/>
                </a:schemeClr>
              </a:solidFill>
            </a:rPr>
            <a:t>, 2016 рік</a:t>
          </a:r>
          <a:endParaRPr lang="ru-RU" dirty="0">
            <a:solidFill>
              <a:schemeClr val="tx2">
                <a:lumMod val="75000"/>
              </a:schemeClr>
            </a:solidFill>
          </a:endParaRPr>
        </a:p>
      </dgm:t>
    </dgm:pt>
    <dgm:pt modelId="{57E7A8A2-FB92-426A-ABBF-1B6F3B47E032}" type="parTrans" cxnId="{503B71DE-389D-4B3B-8157-03ACD625FD5A}">
      <dgm:prSet/>
      <dgm:spPr/>
      <dgm:t>
        <a:bodyPr/>
        <a:lstStyle/>
        <a:p>
          <a:endParaRPr lang="ru-RU"/>
        </a:p>
      </dgm:t>
    </dgm:pt>
    <dgm:pt modelId="{550D1350-80A0-4808-A25D-65DBF8D0E82D}" type="sibTrans" cxnId="{503B71DE-389D-4B3B-8157-03ACD625FD5A}">
      <dgm:prSet/>
      <dgm:spPr/>
      <dgm:t>
        <a:bodyPr/>
        <a:lstStyle/>
        <a:p>
          <a:endParaRPr lang="ru-RU"/>
        </a:p>
      </dgm:t>
    </dgm:pt>
    <dgm:pt modelId="{AA35677A-143F-4CD7-A64F-68614350066F}">
      <dgm:prSet/>
      <dgm:spPr/>
      <dgm:t>
        <a:bodyPr/>
        <a:lstStyle/>
        <a:p>
          <a:r>
            <a:rPr lang="uk-UA" i="1" dirty="0" smtClean="0">
              <a:solidFill>
                <a:schemeClr val="tx2">
                  <a:lumMod val="75000"/>
                </a:schemeClr>
              </a:solidFill>
            </a:rPr>
            <a:t>Інституційне підґрунтя формування соціальної відповідальності в суспільстві</a:t>
          </a:r>
          <a:r>
            <a:rPr lang="uk-UA" dirty="0" smtClean="0">
              <a:solidFill>
                <a:schemeClr val="tx2">
                  <a:lumMod val="75000"/>
                </a:schemeClr>
              </a:solidFill>
            </a:rPr>
            <a:t>, 2017 рік</a:t>
          </a:r>
          <a:endParaRPr lang="ru-RU" dirty="0">
            <a:solidFill>
              <a:schemeClr val="tx2">
                <a:lumMod val="75000"/>
              </a:schemeClr>
            </a:solidFill>
          </a:endParaRPr>
        </a:p>
      </dgm:t>
    </dgm:pt>
    <dgm:pt modelId="{D464DD5E-50AB-416C-9FF1-430293519909}" type="parTrans" cxnId="{7518B452-217F-414E-8B72-0056F391B6CE}">
      <dgm:prSet/>
      <dgm:spPr/>
      <dgm:t>
        <a:bodyPr/>
        <a:lstStyle/>
        <a:p>
          <a:endParaRPr lang="ru-RU"/>
        </a:p>
      </dgm:t>
    </dgm:pt>
    <dgm:pt modelId="{32C327B9-2303-4834-8800-CA13A2B94EC3}" type="sibTrans" cxnId="{7518B452-217F-414E-8B72-0056F391B6CE}">
      <dgm:prSet/>
      <dgm:spPr/>
      <dgm:t>
        <a:bodyPr/>
        <a:lstStyle/>
        <a:p>
          <a:endParaRPr lang="ru-RU"/>
        </a:p>
      </dgm:t>
    </dgm:pt>
    <dgm:pt modelId="{9EE07296-18BD-4531-9CFA-824FD93A3BAF}">
      <dgm:prSet/>
      <dgm:spPr/>
      <dgm:t>
        <a:bodyPr/>
        <a:lstStyle/>
        <a:p>
          <a:r>
            <a:rPr lang="uk-UA" i="1" dirty="0" smtClean="0">
              <a:solidFill>
                <a:schemeClr val="tx2">
                  <a:lumMod val="75000"/>
                </a:schemeClr>
              </a:solidFill>
            </a:rPr>
            <a:t>Розроблення нової системи державних соціальних стандартів і гарантій в Україні</a:t>
          </a:r>
          <a:r>
            <a:rPr lang="uk-UA" dirty="0" smtClean="0">
              <a:solidFill>
                <a:schemeClr val="tx2">
                  <a:lumMod val="75000"/>
                </a:schemeClr>
              </a:solidFill>
            </a:rPr>
            <a:t>, 2015 рік</a:t>
          </a:r>
          <a:endParaRPr lang="ru-RU" dirty="0">
            <a:solidFill>
              <a:schemeClr val="tx2">
                <a:lumMod val="75000"/>
              </a:schemeClr>
            </a:solidFill>
          </a:endParaRPr>
        </a:p>
      </dgm:t>
    </dgm:pt>
    <dgm:pt modelId="{82768D2E-C912-4669-BB8E-782D94E55278}" type="parTrans" cxnId="{8CD18A5E-3062-463B-8053-133C9A358049}">
      <dgm:prSet/>
      <dgm:spPr/>
      <dgm:t>
        <a:bodyPr/>
        <a:lstStyle/>
        <a:p>
          <a:endParaRPr lang="ru-RU"/>
        </a:p>
      </dgm:t>
    </dgm:pt>
    <dgm:pt modelId="{9A49F796-3B88-4705-9B1F-92C52B060ECC}" type="sibTrans" cxnId="{8CD18A5E-3062-463B-8053-133C9A358049}">
      <dgm:prSet/>
      <dgm:spPr/>
      <dgm:t>
        <a:bodyPr/>
        <a:lstStyle/>
        <a:p>
          <a:endParaRPr lang="ru-RU"/>
        </a:p>
      </dgm:t>
    </dgm:pt>
    <dgm:pt modelId="{8AB79BD9-17A7-4B48-8628-8F0CE30A1C24}" type="pres">
      <dgm:prSet presAssocID="{8E65F82B-5E40-4EEA-9070-4F45CD3BFC59}" presName="diagram" presStyleCnt="0">
        <dgm:presLayoutVars>
          <dgm:chPref val="1"/>
          <dgm:dir/>
          <dgm:animOne val="branch"/>
          <dgm:animLvl val="lvl"/>
          <dgm:resizeHandles/>
        </dgm:presLayoutVars>
      </dgm:prSet>
      <dgm:spPr/>
      <dgm:t>
        <a:bodyPr/>
        <a:lstStyle/>
        <a:p>
          <a:endParaRPr lang="ru-RU"/>
        </a:p>
      </dgm:t>
    </dgm:pt>
    <dgm:pt modelId="{135DA1CA-71D5-4129-B2E1-951DF0A4E199}" type="pres">
      <dgm:prSet presAssocID="{F6FF9D11-BE25-4B44-8E2F-355757499573}" presName="root" presStyleCnt="0"/>
      <dgm:spPr/>
    </dgm:pt>
    <dgm:pt modelId="{8914FCD9-0AAC-44E5-AE00-F497F7E91D0B}" type="pres">
      <dgm:prSet presAssocID="{F6FF9D11-BE25-4B44-8E2F-355757499573}" presName="rootComposite" presStyleCnt="0"/>
      <dgm:spPr/>
    </dgm:pt>
    <dgm:pt modelId="{80CBEEF2-03D6-41FD-8E11-BF8AEBDF0F64}" type="pres">
      <dgm:prSet presAssocID="{F6FF9D11-BE25-4B44-8E2F-355757499573}" presName="rootText" presStyleLbl="node1" presStyleIdx="0" presStyleCnt="3"/>
      <dgm:spPr/>
      <dgm:t>
        <a:bodyPr/>
        <a:lstStyle/>
        <a:p>
          <a:endParaRPr lang="ru-RU"/>
        </a:p>
      </dgm:t>
    </dgm:pt>
    <dgm:pt modelId="{9C4803CF-0E78-401C-B9F3-795F585063D7}" type="pres">
      <dgm:prSet presAssocID="{F6FF9D11-BE25-4B44-8E2F-355757499573}" presName="rootConnector" presStyleLbl="node1" presStyleIdx="0" presStyleCnt="3"/>
      <dgm:spPr/>
      <dgm:t>
        <a:bodyPr/>
        <a:lstStyle/>
        <a:p>
          <a:endParaRPr lang="ru-RU"/>
        </a:p>
      </dgm:t>
    </dgm:pt>
    <dgm:pt modelId="{1FADFE63-560F-4FA0-BE22-740B0B17608A}" type="pres">
      <dgm:prSet presAssocID="{F6FF9D11-BE25-4B44-8E2F-355757499573}" presName="childShape" presStyleCnt="0"/>
      <dgm:spPr/>
    </dgm:pt>
    <dgm:pt modelId="{D14B3E4D-7379-4833-8F00-B5D0DC4F5FB1}" type="pres">
      <dgm:prSet presAssocID="{FADA65FE-8B19-400C-802E-8268C0933370}" presName="Name13" presStyleLbl="parChTrans1D2" presStyleIdx="0" presStyleCnt="7"/>
      <dgm:spPr/>
      <dgm:t>
        <a:bodyPr/>
        <a:lstStyle/>
        <a:p>
          <a:endParaRPr lang="ru-RU"/>
        </a:p>
      </dgm:t>
    </dgm:pt>
    <dgm:pt modelId="{FB9A5A59-D0BB-4D3C-AB6F-D417B018A28B}" type="pres">
      <dgm:prSet presAssocID="{58C7A5D7-34E8-4BD5-A0C2-FD37E214FACC}" presName="childText" presStyleLbl="bgAcc1" presStyleIdx="0" presStyleCnt="7" custScaleY="111404">
        <dgm:presLayoutVars>
          <dgm:bulletEnabled val="1"/>
        </dgm:presLayoutVars>
      </dgm:prSet>
      <dgm:spPr/>
      <dgm:t>
        <a:bodyPr/>
        <a:lstStyle/>
        <a:p>
          <a:endParaRPr lang="ru-RU"/>
        </a:p>
      </dgm:t>
    </dgm:pt>
    <dgm:pt modelId="{2742E4B4-8C57-4F71-97F3-40F988CCE7B1}" type="pres">
      <dgm:prSet presAssocID="{715EAA67-2578-4B41-B9D9-B3FEFB08EDBD}" presName="Name13" presStyleLbl="parChTrans1D2" presStyleIdx="1" presStyleCnt="7"/>
      <dgm:spPr/>
      <dgm:t>
        <a:bodyPr/>
        <a:lstStyle/>
        <a:p>
          <a:endParaRPr lang="ru-RU"/>
        </a:p>
      </dgm:t>
    </dgm:pt>
    <dgm:pt modelId="{D6780DA8-24B1-44D6-BB6A-41F210BE8ADC}" type="pres">
      <dgm:prSet presAssocID="{30FE0588-CE0C-484B-B320-38F406860898}" presName="childText" presStyleLbl="bgAcc1" presStyleIdx="1" presStyleCnt="7">
        <dgm:presLayoutVars>
          <dgm:bulletEnabled val="1"/>
        </dgm:presLayoutVars>
      </dgm:prSet>
      <dgm:spPr/>
      <dgm:t>
        <a:bodyPr/>
        <a:lstStyle/>
        <a:p>
          <a:endParaRPr lang="ru-RU"/>
        </a:p>
      </dgm:t>
    </dgm:pt>
    <dgm:pt modelId="{678C2EAB-771E-4CEE-8826-47BAC0A668CB}" type="pres">
      <dgm:prSet presAssocID="{82768D2E-C912-4669-BB8E-782D94E55278}" presName="Name13" presStyleLbl="parChTrans1D2" presStyleIdx="2" presStyleCnt="7"/>
      <dgm:spPr/>
      <dgm:t>
        <a:bodyPr/>
        <a:lstStyle/>
        <a:p>
          <a:endParaRPr lang="ru-RU"/>
        </a:p>
      </dgm:t>
    </dgm:pt>
    <dgm:pt modelId="{29402716-DFFE-4F7F-8511-78592391F669}" type="pres">
      <dgm:prSet presAssocID="{9EE07296-18BD-4531-9CFA-824FD93A3BAF}" presName="childText" presStyleLbl="bgAcc1" presStyleIdx="2" presStyleCnt="7">
        <dgm:presLayoutVars>
          <dgm:bulletEnabled val="1"/>
        </dgm:presLayoutVars>
      </dgm:prSet>
      <dgm:spPr/>
      <dgm:t>
        <a:bodyPr/>
        <a:lstStyle/>
        <a:p>
          <a:endParaRPr lang="ru-RU"/>
        </a:p>
      </dgm:t>
    </dgm:pt>
    <dgm:pt modelId="{0C1C643D-8423-4FA0-B7A7-12FAEE706BE7}" type="pres">
      <dgm:prSet presAssocID="{EB43B8CF-1264-485D-B5DE-D597822560AB}" presName="root" presStyleCnt="0"/>
      <dgm:spPr/>
    </dgm:pt>
    <dgm:pt modelId="{F065E747-6386-4EDB-97E6-7A537BA2E5EE}" type="pres">
      <dgm:prSet presAssocID="{EB43B8CF-1264-485D-B5DE-D597822560AB}" presName="rootComposite" presStyleCnt="0"/>
      <dgm:spPr/>
    </dgm:pt>
    <dgm:pt modelId="{F91462AE-08FF-4B4F-84A4-C4ADD5B6674A}" type="pres">
      <dgm:prSet presAssocID="{EB43B8CF-1264-485D-B5DE-D597822560AB}" presName="rootText" presStyleLbl="node1" presStyleIdx="1" presStyleCnt="3"/>
      <dgm:spPr/>
      <dgm:t>
        <a:bodyPr/>
        <a:lstStyle/>
        <a:p>
          <a:endParaRPr lang="ru-RU"/>
        </a:p>
      </dgm:t>
    </dgm:pt>
    <dgm:pt modelId="{9D2B2CB8-BBD8-4352-9364-8A8314388F05}" type="pres">
      <dgm:prSet presAssocID="{EB43B8CF-1264-485D-B5DE-D597822560AB}" presName="rootConnector" presStyleLbl="node1" presStyleIdx="1" presStyleCnt="3"/>
      <dgm:spPr/>
      <dgm:t>
        <a:bodyPr/>
        <a:lstStyle/>
        <a:p>
          <a:endParaRPr lang="ru-RU"/>
        </a:p>
      </dgm:t>
    </dgm:pt>
    <dgm:pt modelId="{D3D6556D-B6CD-45CC-AE16-3B7B885A9E84}" type="pres">
      <dgm:prSet presAssocID="{EB43B8CF-1264-485D-B5DE-D597822560AB}" presName="childShape" presStyleCnt="0"/>
      <dgm:spPr/>
    </dgm:pt>
    <dgm:pt modelId="{915369BA-E15F-4501-B091-C8AB4413D071}" type="pres">
      <dgm:prSet presAssocID="{57E7A8A2-FB92-426A-ABBF-1B6F3B47E032}" presName="Name13" presStyleLbl="parChTrans1D2" presStyleIdx="3" presStyleCnt="7"/>
      <dgm:spPr/>
      <dgm:t>
        <a:bodyPr/>
        <a:lstStyle/>
        <a:p>
          <a:endParaRPr lang="ru-RU"/>
        </a:p>
      </dgm:t>
    </dgm:pt>
    <dgm:pt modelId="{D888B844-DE3A-4223-8A7E-0CE9BCB723D9}" type="pres">
      <dgm:prSet presAssocID="{58AC34BB-E154-45E0-B039-4409D34DFF35}" presName="childText" presStyleLbl="bgAcc1" presStyleIdx="3" presStyleCnt="7">
        <dgm:presLayoutVars>
          <dgm:bulletEnabled val="1"/>
        </dgm:presLayoutVars>
      </dgm:prSet>
      <dgm:spPr/>
      <dgm:t>
        <a:bodyPr/>
        <a:lstStyle/>
        <a:p>
          <a:endParaRPr lang="ru-RU"/>
        </a:p>
      </dgm:t>
    </dgm:pt>
    <dgm:pt modelId="{BD0251C7-E0C3-4887-BE80-61B60E950C91}" type="pres">
      <dgm:prSet presAssocID="{D464DD5E-50AB-416C-9FF1-430293519909}" presName="Name13" presStyleLbl="parChTrans1D2" presStyleIdx="4" presStyleCnt="7"/>
      <dgm:spPr/>
      <dgm:t>
        <a:bodyPr/>
        <a:lstStyle/>
        <a:p>
          <a:endParaRPr lang="ru-RU"/>
        </a:p>
      </dgm:t>
    </dgm:pt>
    <dgm:pt modelId="{C9AA359D-1663-40EF-9B26-12EF9E007CF5}" type="pres">
      <dgm:prSet presAssocID="{AA35677A-143F-4CD7-A64F-68614350066F}" presName="childText" presStyleLbl="bgAcc1" presStyleIdx="4" presStyleCnt="7">
        <dgm:presLayoutVars>
          <dgm:bulletEnabled val="1"/>
        </dgm:presLayoutVars>
      </dgm:prSet>
      <dgm:spPr/>
      <dgm:t>
        <a:bodyPr/>
        <a:lstStyle/>
        <a:p>
          <a:endParaRPr lang="ru-RU"/>
        </a:p>
      </dgm:t>
    </dgm:pt>
    <dgm:pt modelId="{B422E854-29EA-404C-A3AA-AC84FBCC5595}" type="pres">
      <dgm:prSet presAssocID="{A9109435-FDF2-4F36-91D8-E6141739286E}" presName="root" presStyleCnt="0"/>
      <dgm:spPr/>
    </dgm:pt>
    <dgm:pt modelId="{A0A9FC23-BE67-4926-A1AA-FC3C4887D0FA}" type="pres">
      <dgm:prSet presAssocID="{A9109435-FDF2-4F36-91D8-E6141739286E}" presName="rootComposite" presStyleCnt="0"/>
      <dgm:spPr/>
    </dgm:pt>
    <dgm:pt modelId="{E81456C5-D7C4-4C4A-9F32-51F7437D8AA8}" type="pres">
      <dgm:prSet presAssocID="{A9109435-FDF2-4F36-91D8-E6141739286E}" presName="rootText" presStyleLbl="node1" presStyleIdx="2" presStyleCnt="3"/>
      <dgm:spPr/>
      <dgm:t>
        <a:bodyPr/>
        <a:lstStyle/>
        <a:p>
          <a:endParaRPr lang="ru-RU"/>
        </a:p>
      </dgm:t>
    </dgm:pt>
    <dgm:pt modelId="{DA5F97D8-FF66-497E-8A7F-22EE7D39F864}" type="pres">
      <dgm:prSet presAssocID="{A9109435-FDF2-4F36-91D8-E6141739286E}" presName="rootConnector" presStyleLbl="node1" presStyleIdx="2" presStyleCnt="3"/>
      <dgm:spPr/>
      <dgm:t>
        <a:bodyPr/>
        <a:lstStyle/>
        <a:p>
          <a:endParaRPr lang="ru-RU"/>
        </a:p>
      </dgm:t>
    </dgm:pt>
    <dgm:pt modelId="{6535F3E9-65AA-4C5A-87C4-BE1B88CD637D}" type="pres">
      <dgm:prSet presAssocID="{A9109435-FDF2-4F36-91D8-E6141739286E}" presName="childShape" presStyleCnt="0"/>
      <dgm:spPr/>
    </dgm:pt>
    <dgm:pt modelId="{57B8B0AA-8B4B-41E5-AFC9-64023DF40E9E}" type="pres">
      <dgm:prSet presAssocID="{712D4C3B-6D6D-47F6-AA64-BBF8B7DF8705}" presName="Name13" presStyleLbl="parChTrans1D2" presStyleIdx="5" presStyleCnt="7"/>
      <dgm:spPr/>
      <dgm:t>
        <a:bodyPr/>
        <a:lstStyle/>
        <a:p>
          <a:endParaRPr lang="ru-RU"/>
        </a:p>
      </dgm:t>
    </dgm:pt>
    <dgm:pt modelId="{146EE67A-7BA6-4DED-947F-3A12CD43DECF}" type="pres">
      <dgm:prSet presAssocID="{6AFEE894-2FFC-4C9A-805D-55257494DDC7}" presName="childText" presStyleLbl="bgAcc1" presStyleIdx="5" presStyleCnt="7">
        <dgm:presLayoutVars>
          <dgm:bulletEnabled val="1"/>
        </dgm:presLayoutVars>
      </dgm:prSet>
      <dgm:spPr/>
      <dgm:t>
        <a:bodyPr/>
        <a:lstStyle/>
        <a:p>
          <a:endParaRPr lang="ru-RU"/>
        </a:p>
      </dgm:t>
    </dgm:pt>
    <dgm:pt modelId="{D99D4785-62B4-450C-8F6C-B509282193AB}" type="pres">
      <dgm:prSet presAssocID="{D1226406-FAE0-4B61-9FE5-A4CBF657ED15}" presName="Name13" presStyleLbl="parChTrans1D2" presStyleIdx="6" presStyleCnt="7"/>
      <dgm:spPr/>
      <dgm:t>
        <a:bodyPr/>
        <a:lstStyle/>
        <a:p>
          <a:endParaRPr lang="ru-RU"/>
        </a:p>
      </dgm:t>
    </dgm:pt>
    <dgm:pt modelId="{2D5BAB4F-0D57-4C60-A29F-631E323A323E}" type="pres">
      <dgm:prSet presAssocID="{A684E445-29CE-4002-AA2F-88C4D71B9FE3}" presName="childText" presStyleLbl="bgAcc1" presStyleIdx="6" presStyleCnt="7">
        <dgm:presLayoutVars>
          <dgm:bulletEnabled val="1"/>
        </dgm:presLayoutVars>
      </dgm:prSet>
      <dgm:spPr/>
      <dgm:t>
        <a:bodyPr/>
        <a:lstStyle/>
        <a:p>
          <a:endParaRPr lang="ru-RU"/>
        </a:p>
      </dgm:t>
    </dgm:pt>
  </dgm:ptLst>
  <dgm:cxnLst>
    <dgm:cxn modelId="{D09F7B3E-9447-439B-A37D-F71D7AB1A942}" type="presOf" srcId="{F6FF9D11-BE25-4B44-8E2F-355757499573}" destId="{9C4803CF-0E78-401C-B9F3-795F585063D7}" srcOrd="1" destOrd="0" presId="urn:microsoft.com/office/officeart/2005/8/layout/hierarchy3"/>
    <dgm:cxn modelId="{D44B77B8-7AF8-463A-8495-737C19F690E0}" srcId="{A9109435-FDF2-4F36-91D8-E6141739286E}" destId="{A684E445-29CE-4002-AA2F-88C4D71B9FE3}" srcOrd="1" destOrd="0" parTransId="{D1226406-FAE0-4B61-9FE5-A4CBF657ED15}" sibTransId="{A8370F2A-0501-4CEC-86FB-4031616B2D38}"/>
    <dgm:cxn modelId="{28ABF461-32A2-464A-9352-B2D69BE56F57}" type="presOf" srcId="{8E65F82B-5E40-4EEA-9070-4F45CD3BFC59}" destId="{8AB79BD9-17A7-4B48-8628-8F0CE30A1C24}" srcOrd="0" destOrd="0" presId="urn:microsoft.com/office/officeart/2005/8/layout/hierarchy3"/>
    <dgm:cxn modelId="{1F49722C-981B-49F5-900C-396E93220307}" type="presOf" srcId="{EB43B8CF-1264-485D-B5DE-D597822560AB}" destId="{F91462AE-08FF-4B4F-84A4-C4ADD5B6674A}" srcOrd="0" destOrd="0" presId="urn:microsoft.com/office/officeart/2005/8/layout/hierarchy3"/>
    <dgm:cxn modelId="{8CD18A5E-3062-463B-8053-133C9A358049}" srcId="{F6FF9D11-BE25-4B44-8E2F-355757499573}" destId="{9EE07296-18BD-4531-9CFA-824FD93A3BAF}" srcOrd="2" destOrd="0" parTransId="{82768D2E-C912-4669-BB8E-782D94E55278}" sibTransId="{9A49F796-3B88-4705-9B1F-92C52B060ECC}"/>
    <dgm:cxn modelId="{FEA59FAC-F180-47E4-A5DF-10B89FBC8B17}" type="presOf" srcId="{9EE07296-18BD-4531-9CFA-824FD93A3BAF}" destId="{29402716-DFFE-4F7F-8511-78592391F669}" srcOrd="0" destOrd="0" presId="urn:microsoft.com/office/officeart/2005/8/layout/hierarchy3"/>
    <dgm:cxn modelId="{62E66131-8233-4BE3-8E0D-CA1C05F780FA}" type="presOf" srcId="{A9109435-FDF2-4F36-91D8-E6141739286E}" destId="{E81456C5-D7C4-4C4A-9F32-51F7437D8AA8}" srcOrd="0" destOrd="0" presId="urn:microsoft.com/office/officeart/2005/8/layout/hierarchy3"/>
    <dgm:cxn modelId="{E0CD30B3-EC8B-4CD6-8537-416C90A07954}" type="presOf" srcId="{F6FF9D11-BE25-4B44-8E2F-355757499573}" destId="{80CBEEF2-03D6-41FD-8E11-BF8AEBDF0F64}" srcOrd="0" destOrd="0" presId="urn:microsoft.com/office/officeart/2005/8/layout/hierarchy3"/>
    <dgm:cxn modelId="{38759327-26F4-4FC7-A962-3335D662E917}" type="presOf" srcId="{FADA65FE-8B19-400C-802E-8268C0933370}" destId="{D14B3E4D-7379-4833-8F00-B5D0DC4F5FB1}" srcOrd="0" destOrd="0" presId="urn:microsoft.com/office/officeart/2005/8/layout/hierarchy3"/>
    <dgm:cxn modelId="{78D75225-DB92-4712-B791-7A3EB2AC702E}" type="presOf" srcId="{30FE0588-CE0C-484B-B320-38F406860898}" destId="{D6780DA8-24B1-44D6-BB6A-41F210BE8ADC}" srcOrd="0" destOrd="0" presId="urn:microsoft.com/office/officeart/2005/8/layout/hierarchy3"/>
    <dgm:cxn modelId="{9BE16AD4-3E85-405A-9192-DBD348237DF4}" type="presOf" srcId="{58AC34BB-E154-45E0-B039-4409D34DFF35}" destId="{D888B844-DE3A-4223-8A7E-0CE9BCB723D9}" srcOrd="0" destOrd="0" presId="urn:microsoft.com/office/officeart/2005/8/layout/hierarchy3"/>
    <dgm:cxn modelId="{39B678F5-CC96-4A86-82CD-C53759B68BCA}" srcId="{A9109435-FDF2-4F36-91D8-E6141739286E}" destId="{6AFEE894-2FFC-4C9A-805D-55257494DDC7}" srcOrd="0" destOrd="0" parTransId="{712D4C3B-6D6D-47F6-AA64-BBF8B7DF8705}" sibTransId="{3AF23C37-84E2-4CCE-8D8E-14AC008B765F}"/>
    <dgm:cxn modelId="{2EA1412F-4B9F-4E32-8660-4290A067BDB8}" type="presOf" srcId="{57E7A8A2-FB92-426A-ABBF-1B6F3B47E032}" destId="{915369BA-E15F-4501-B091-C8AB4413D071}" srcOrd="0" destOrd="0" presId="urn:microsoft.com/office/officeart/2005/8/layout/hierarchy3"/>
    <dgm:cxn modelId="{503B71DE-389D-4B3B-8157-03ACD625FD5A}" srcId="{EB43B8CF-1264-485D-B5DE-D597822560AB}" destId="{58AC34BB-E154-45E0-B039-4409D34DFF35}" srcOrd="0" destOrd="0" parTransId="{57E7A8A2-FB92-426A-ABBF-1B6F3B47E032}" sibTransId="{550D1350-80A0-4808-A25D-65DBF8D0E82D}"/>
    <dgm:cxn modelId="{246F2617-9C8F-474C-A82B-0BDE949EDE72}" type="presOf" srcId="{82768D2E-C912-4669-BB8E-782D94E55278}" destId="{678C2EAB-771E-4CEE-8826-47BAC0A668CB}" srcOrd="0" destOrd="0" presId="urn:microsoft.com/office/officeart/2005/8/layout/hierarchy3"/>
    <dgm:cxn modelId="{325469B0-8D12-4335-BF9C-3ABB534701EB}" type="presOf" srcId="{EB43B8CF-1264-485D-B5DE-D597822560AB}" destId="{9D2B2CB8-BBD8-4352-9364-8A8314388F05}" srcOrd="1" destOrd="0" presId="urn:microsoft.com/office/officeart/2005/8/layout/hierarchy3"/>
    <dgm:cxn modelId="{0986D7EB-73D4-4E86-94A1-2CA25665A079}" srcId="{F6FF9D11-BE25-4B44-8E2F-355757499573}" destId="{58C7A5D7-34E8-4BD5-A0C2-FD37E214FACC}" srcOrd="0" destOrd="0" parTransId="{FADA65FE-8B19-400C-802E-8268C0933370}" sibTransId="{CF4CE343-DC1C-4D8A-9AA3-869B50CF5984}"/>
    <dgm:cxn modelId="{7E7937E4-D4D1-41B5-A6FB-B317A67B0EF3}" type="presOf" srcId="{A9109435-FDF2-4F36-91D8-E6141739286E}" destId="{DA5F97D8-FF66-497E-8A7F-22EE7D39F864}" srcOrd="1" destOrd="0" presId="urn:microsoft.com/office/officeart/2005/8/layout/hierarchy3"/>
    <dgm:cxn modelId="{0882D8C3-5403-4810-92D4-D0D2129CD311}" type="presOf" srcId="{D464DD5E-50AB-416C-9FF1-430293519909}" destId="{BD0251C7-E0C3-4887-BE80-61B60E950C91}" srcOrd="0" destOrd="0" presId="urn:microsoft.com/office/officeart/2005/8/layout/hierarchy3"/>
    <dgm:cxn modelId="{D321395D-C8AD-4E28-91E2-AB1846EA9B34}" srcId="{F6FF9D11-BE25-4B44-8E2F-355757499573}" destId="{30FE0588-CE0C-484B-B320-38F406860898}" srcOrd="1" destOrd="0" parTransId="{715EAA67-2578-4B41-B9D9-B3FEFB08EDBD}" sibTransId="{54CFBEB0-9122-48C1-8975-E72123AAAE03}"/>
    <dgm:cxn modelId="{5E58CEEF-E35E-487F-9F35-193524985993}" type="presOf" srcId="{AA35677A-143F-4CD7-A64F-68614350066F}" destId="{C9AA359D-1663-40EF-9B26-12EF9E007CF5}" srcOrd="0" destOrd="0" presId="urn:microsoft.com/office/officeart/2005/8/layout/hierarchy3"/>
    <dgm:cxn modelId="{5AB0E780-997B-450E-80F0-91AA553A2E06}" type="presOf" srcId="{58C7A5D7-34E8-4BD5-A0C2-FD37E214FACC}" destId="{FB9A5A59-D0BB-4D3C-AB6F-D417B018A28B}" srcOrd="0" destOrd="0" presId="urn:microsoft.com/office/officeart/2005/8/layout/hierarchy3"/>
    <dgm:cxn modelId="{E2ECB334-6079-41ED-B04D-F3EAE1C2CE90}" type="presOf" srcId="{A684E445-29CE-4002-AA2F-88C4D71B9FE3}" destId="{2D5BAB4F-0D57-4C60-A29F-631E323A323E}" srcOrd="0" destOrd="0" presId="urn:microsoft.com/office/officeart/2005/8/layout/hierarchy3"/>
    <dgm:cxn modelId="{7518B452-217F-414E-8B72-0056F391B6CE}" srcId="{EB43B8CF-1264-485D-B5DE-D597822560AB}" destId="{AA35677A-143F-4CD7-A64F-68614350066F}" srcOrd="1" destOrd="0" parTransId="{D464DD5E-50AB-416C-9FF1-430293519909}" sibTransId="{32C327B9-2303-4834-8800-CA13A2B94EC3}"/>
    <dgm:cxn modelId="{EAB93E13-46FC-4E2B-8604-50E87FDBB8C2}" srcId="{8E65F82B-5E40-4EEA-9070-4F45CD3BFC59}" destId="{A9109435-FDF2-4F36-91D8-E6141739286E}" srcOrd="2" destOrd="0" parTransId="{39D3EB30-A304-4EA3-AA8B-430128E84678}" sibTransId="{67912BBD-85A5-4ECB-83EE-DC287FAB53D0}"/>
    <dgm:cxn modelId="{3F9A3BDB-F19A-4235-A8F5-4C0DCFF8BD36}" type="presOf" srcId="{6AFEE894-2FFC-4C9A-805D-55257494DDC7}" destId="{146EE67A-7BA6-4DED-947F-3A12CD43DECF}" srcOrd="0" destOrd="0" presId="urn:microsoft.com/office/officeart/2005/8/layout/hierarchy3"/>
    <dgm:cxn modelId="{EFCEEBB4-E5B0-4D31-A248-693430477900}" srcId="{8E65F82B-5E40-4EEA-9070-4F45CD3BFC59}" destId="{EB43B8CF-1264-485D-B5DE-D597822560AB}" srcOrd="1" destOrd="0" parTransId="{D1ED26C0-A9EC-42D3-B4DB-E46DA970C4FC}" sibTransId="{6387A103-C633-422B-8B84-57DCCBF94CAF}"/>
    <dgm:cxn modelId="{2F866A70-BD72-4F11-AC22-AAF0E581F073}" srcId="{8E65F82B-5E40-4EEA-9070-4F45CD3BFC59}" destId="{F6FF9D11-BE25-4B44-8E2F-355757499573}" srcOrd="0" destOrd="0" parTransId="{EA1E7714-2711-4614-841B-AD5AFD02B097}" sibTransId="{F7B877D2-7B8F-45C7-913A-737FA8925201}"/>
    <dgm:cxn modelId="{BEB781C9-C0F0-48DE-B4DB-0A3238ABD5A2}" type="presOf" srcId="{712D4C3B-6D6D-47F6-AA64-BBF8B7DF8705}" destId="{57B8B0AA-8B4B-41E5-AFC9-64023DF40E9E}" srcOrd="0" destOrd="0" presId="urn:microsoft.com/office/officeart/2005/8/layout/hierarchy3"/>
    <dgm:cxn modelId="{522730E4-51AF-48BC-A5F1-39AF605192B0}" type="presOf" srcId="{D1226406-FAE0-4B61-9FE5-A4CBF657ED15}" destId="{D99D4785-62B4-450C-8F6C-B509282193AB}" srcOrd="0" destOrd="0" presId="urn:microsoft.com/office/officeart/2005/8/layout/hierarchy3"/>
    <dgm:cxn modelId="{88CEA6B8-66E7-4BF3-B93E-0C0397AC47B5}" type="presOf" srcId="{715EAA67-2578-4B41-B9D9-B3FEFB08EDBD}" destId="{2742E4B4-8C57-4F71-97F3-40F988CCE7B1}" srcOrd="0" destOrd="0" presId="urn:microsoft.com/office/officeart/2005/8/layout/hierarchy3"/>
    <dgm:cxn modelId="{C1AF8F3E-1924-4171-82DB-C0FF4FCAA8A2}" type="presParOf" srcId="{8AB79BD9-17A7-4B48-8628-8F0CE30A1C24}" destId="{135DA1CA-71D5-4129-B2E1-951DF0A4E199}" srcOrd="0" destOrd="0" presId="urn:microsoft.com/office/officeart/2005/8/layout/hierarchy3"/>
    <dgm:cxn modelId="{07BCD9C1-803D-4FC7-A4F8-F9D172F45497}" type="presParOf" srcId="{135DA1CA-71D5-4129-B2E1-951DF0A4E199}" destId="{8914FCD9-0AAC-44E5-AE00-F497F7E91D0B}" srcOrd="0" destOrd="0" presId="urn:microsoft.com/office/officeart/2005/8/layout/hierarchy3"/>
    <dgm:cxn modelId="{16EFEB5E-9DD1-49B6-8DFD-748703B6AA85}" type="presParOf" srcId="{8914FCD9-0AAC-44E5-AE00-F497F7E91D0B}" destId="{80CBEEF2-03D6-41FD-8E11-BF8AEBDF0F64}" srcOrd="0" destOrd="0" presId="urn:microsoft.com/office/officeart/2005/8/layout/hierarchy3"/>
    <dgm:cxn modelId="{BB5B5DBE-1833-4ACA-9F8D-64E1718D376B}" type="presParOf" srcId="{8914FCD9-0AAC-44E5-AE00-F497F7E91D0B}" destId="{9C4803CF-0E78-401C-B9F3-795F585063D7}" srcOrd="1" destOrd="0" presId="urn:microsoft.com/office/officeart/2005/8/layout/hierarchy3"/>
    <dgm:cxn modelId="{1FEA5059-7C19-4D26-AC69-4C32AD2AEC26}" type="presParOf" srcId="{135DA1CA-71D5-4129-B2E1-951DF0A4E199}" destId="{1FADFE63-560F-4FA0-BE22-740B0B17608A}" srcOrd="1" destOrd="0" presId="urn:microsoft.com/office/officeart/2005/8/layout/hierarchy3"/>
    <dgm:cxn modelId="{068EDC50-AF28-4B1D-96CC-A11DB4760F8E}" type="presParOf" srcId="{1FADFE63-560F-4FA0-BE22-740B0B17608A}" destId="{D14B3E4D-7379-4833-8F00-B5D0DC4F5FB1}" srcOrd="0" destOrd="0" presId="urn:microsoft.com/office/officeart/2005/8/layout/hierarchy3"/>
    <dgm:cxn modelId="{BC049B51-D276-42D9-8E91-864F854BC2E2}" type="presParOf" srcId="{1FADFE63-560F-4FA0-BE22-740B0B17608A}" destId="{FB9A5A59-D0BB-4D3C-AB6F-D417B018A28B}" srcOrd="1" destOrd="0" presId="urn:microsoft.com/office/officeart/2005/8/layout/hierarchy3"/>
    <dgm:cxn modelId="{3909320C-E8E2-455C-AA23-BE89986B9A76}" type="presParOf" srcId="{1FADFE63-560F-4FA0-BE22-740B0B17608A}" destId="{2742E4B4-8C57-4F71-97F3-40F988CCE7B1}" srcOrd="2" destOrd="0" presId="urn:microsoft.com/office/officeart/2005/8/layout/hierarchy3"/>
    <dgm:cxn modelId="{4F3AAEB3-B002-484B-8E0A-E034874B534F}" type="presParOf" srcId="{1FADFE63-560F-4FA0-BE22-740B0B17608A}" destId="{D6780DA8-24B1-44D6-BB6A-41F210BE8ADC}" srcOrd="3" destOrd="0" presId="urn:microsoft.com/office/officeart/2005/8/layout/hierarchy3"/>
    <dgm:cxn modelId="{7C1C80E1-E7F7-4499-8BE9-1C3868FDEC59}" type="presParOf" srcId="{1FADFE63-560F-4FA0-BE22-740B0B17608A}" destId="{678C2EAB-771E-4CEE-8826-47BAC0A668CB}" srcOrd="4" destOrd="0" presId="urn:microsoft.com/office/officeart/2005/8/layout/hierarchy3"/>
    <dgm:cxn modelId="{B93976AC-51B8-4685-9E23-8D29FB90A30C}" type="presParOf" srcId="{1FADFE63-560F-4FA0-BE22-740B0B17608A}" destId="{29402716-DFFE-4F7F-8511-78592391F669}" srcOrd="5" destOrd="0" presId="urn:microsoft.com/office/officeart/2005/8/layout/hierarchy3"/>
    <dgm:cxn modelId="{D88CC584-80B6-4DA9-BB79-5BFF43A928B1}" type="presParOf" srcId="{8AB79BD9-17A7-4B48-8628-8F0CE30A1C24}" destId="{0C1C643D-8423-4FA0-B7A7-12FAEE706BE7}" srcOrd="1" destOrd="0" presId="urn:microsoft.com/office/officeart/2005/8/layout/hierarchy3"/>
    <dgm:cxn modelId="{2CB05A76-2E48-4DE4-A4AC-4698178A4552}" type="presParOf" srcId="{0C1C643D-8423-4FA0-B7A7-12FAEE706BE7}" destId="{F065E747-6386-4EDB-97E6-7A537BA2E5EE}" srcOrd="0" destOrd="0" presId="urn:microsoft.com/office/officeart/2005/8/layout/hierarchy3"/>
    <dgm:cxn modelId="{AA6F597C-AE70-45A7-A940-617F247CC951}" type="presParOf" srcId="{F065E747-6386-4EDB-97E6-7A537BA2E5EE}" destId="{F91462AE-08FF-4B4F-84A4-C4ADD5B6674A}" srcOrd="0" destOrd="0" presId="urn:microsoft.com/office/officeart/2005/8/layout/hierarchy3"/>
    <dgm:cxn modelId="{93124917-DFC2-47D5-85B1-CB640249472A}" type="presParOf" srcId="{F065E747-6386-4EDB-97E6-7A537BA2E5EE}" destId="{9D2B2CB8-BBD8-4352-9364-8A8314388F05}" srcOrd="1" destOrd="0" presId="urn:microsoft.com/office/officeart/2005/8/layout/hierarchy3"/>
    <dgm:cxn modelId="{840D993D-8AB9-490C-8815-72EB954191F8}" type="presParOf" srcId="{0C1C643D-8423-4FA0-B7A7-12FAEE706BE7}" destId="{D3D6556D-B6CD-45CC-AE16-3B7B885A9E84}" srcOrd="1" destOrd="0" presId="urn:microsoft.com/office/officeart/2005/8/layout/hierarchy3"/>
    <dgm:cxn modelId="{5BF23A62-58A4-4B60-9645-EC34B36E7400}" type="presParOf" srcId="{D3D6556D-B6CD-45CC-AE16-3B7B885A9E84}" destId="{915369BA-E15F-4501-B091-C8AB4413D071}" srcOrd="0" destOrd="0" presId="urn:microsoft.com/office/officeart/2005/8/layout/hierarchy3"/>
    <dgm:cxn modelId="{C357E347-7AF4-44FE-92CF-E1E3C018A74D}" type="presParOf" srcId="{D3D6556D-B6CD-45CC-AE16-3B7B885A9E84}" destId="{D888B844-DE3A-4223-8A7E-0CE9BCB723D9}" srcOrd="1" destOrd="0" presId="urn:microsoft.com/office/officeart/2005/8/layout/hierarchy3"/>
    <dgm:cxn modelId="{8091B31F-2B62-44C4-BB66-810D357B0D2C}" type="presParOf" srcId="{D3D6556D-B6CD-45CC-AE16-3B7B885A9E84}" destId="{BD0251C7-E0C3-4887-BE80-61B60E950C91}" srcOrd="2" destOrd="0" presId="urn:microsoft.com/office/officeart/2005/8/layout/hierarchy3"/>
    <dgm:cxn modelId="{F3C9CA9B-C7B9-4DD8-B2D8-DE44E9E1D857}" type="presParOf" srcId="{D3D6556D-B6CD-45CC-AE16-3B7B885A9E84}" destId="{C9AA359D-1663-40EF-9B26-12EF9E007CF5}" srcOrd="3" destOrd="0" presId="urn:microsoft.com/office/officeart/2005/8/layout/hierarchy3"/>
    <dgm:cxn modelId="{C2BA8167-12F2-4C0F-B957-7C93AB8CC671}" type="presParOf" srcId="{8AB79BD9-17A7-4B48-8628-8F0CE30A1C24}" destId="{B422E854-29EA-404C-A3AA-AC84FBCC5595}" srcOrd="2" destOrd="0" presId="urn:microsoft.com/office/officeart/2005/8/layout/hierarchy3"/>
    <dgm:cxn modelId="{BAA9CE32-C3EF-4AAB-B1C0-7BC34F7B4D11}" type="presParOf" srcId="{B422E854-29EA-404C-A3AA-AC84FBCC5595}" destId="{A0A9FC23-BE67-4926-A1AA-FC3C4887D0FA}" srcOrd="0" destOrd="0" presId="urn:microsoft.com/office/officeart/2005/8/layout/hierarchy3"/>
    <dgm:cxn modelId="{CCB10547-43AD-452B-A5D8-8436B7869C73}" type="presParOf" srcId="{A0A9FC23-BE67-4926-A1AA-FC3C4887D0FA}" destId="{E81456C5-D7C4-4C4A-9F32-51F7437D8AA8}" srcOrd="0" destOrd="0" presId="urn:microsoft.com/office/officeart/2005/8/layout/hierarchy3"/>
    <dgm:cxn modelId="{556918D9-945D-40EB-9D2D-8EE58AA5F3D5}" type="presParOf" srcId="{A0A9FC23-BE67-4926-A1AA-FC3C4887D0FA}" destId="{DA5F97D8-FF66-497E-8A7F-22EE7D39F864}" srcOrd="1" destOrd="0" presId="urn:microsoft.com/office/officeart/2005/8/layout/hierarchy3"/>
    <dgm:cxn modelId="{ED8F2D21-234E-488D-A5AD-2AC47614B21E}" type="presParOf" srcId="{B422E854-29EA-404C-A3AA-AC84FBCC5595}" destId="{6535F3E9-65AA-4C5A-87C4-BE1B88CD637D}" srcOrd="1" destOrd="0" presId="urn:microsoft.com/office/officeart/2005/8/layout/hierarchy3"/>
    <dgm:cxn modelId="{215BF7F8-7296-4928-A711-3A3688420445}" type="presParOf" srcId="{6535F3E9-65AA-4C5A-87C4-BE1B88CD637D}" destId="{57B8B0AA-8B4B-41E5-AFC9-64023DF40E9E}" srcOrd="0" destOrd="0" presId="urn:microsoft.com/office/officeart/2005/8/layout/hierarchy3"/>
    <dgm:cxn modelId="{7E9CE74B-8CFA-48EB-8C16-FF87BE700396}" type="presParOf" srcId="{6535F3E9-65AA-4C5A-87C4-BE1B88CD637D}" destId="{146EE67A-7BA6-4DED-947F-3A12CD43DECF}" srcOrd="1" destOrd="0" presId="urn:microsoft.com/office/officeart/2005/8/layout/hierarchy3"/>
    <dgm:cxn modelId="{92EC5ECD-56B7-48A0-A2E9-CD67A08E303C}" type="presParOf" srcId="{6535F3E9-65AA-4C5A-87C4-BE1B88CD637D}" destId="{D99D4785-62B4-450C-8F6C-B509282193AB}" srcOrd="2" destOrd="0" presId="urn:microsoft.com/office/officeart/2005/8/layout/hierarchy3"/>
    <dgm:cxn modelId="{CAB84732-E455-4391-BDA5-540A057F2FCB}" type="presParOf" srcId="{6535F3E9-65AA-4C5A-87C4-BE1B88CD637D}" destId="{2D5BAB4F-0D57-4C60-A29F-631E323A323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F7CBC-37E4-43DC-9AF8-93A2804D97E7}">
      <dsp:nvSpPr>
        <dsp:cNvPr id="0" name=""/>
        <dsp:cNvSpPr/>
      </dsp:nvSpPr>
      <dsp:spPr>
        <a:xfrm>
          <a:off x="175603" y="0"/>
          <a:ext cx="8640960" cy="5400600"/>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898F5BE-9EE7-40E2-A602-1F9D9393DABF}">
      <dsp:nvSpPr>
        <dsp:cNvPr id="0" name=""/>
        <dsp:cNvSpPr/>
      </dsp:nvSpPr>
      <dsp:spPr>
        <a:xfrm>
          <a:off x="1492761" y="3545178"/>
          <a:ext cx="302433" cy="302433"/>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12A687-83C5-4ADF-B4CC-0007F43267F5}">
      <dsp:nvSpPr>
        <dsp:cNvPr id="0" name=""/>
        <dsp:cNvSpPr/>
      </dsp:nvSpPr>
      <dsp:spPr>
        <a:xfrm>
          <a:off x="1403657" y="3960433"/>
          <a:ext cx="2991048" cy="13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53" tIns="0" rIns="0" bIns="0" numCol="1" spcCol="1270" anchor="t" anchorCtr="0">
          <a:noAutofit/>
        </a:bodyPr>
        <a:lstStyle/>
        <a:p>
          <a:pPr lvl="0" algn="l" defTabSz="889000">
            <a:lnSpc>
              <a:spcPct val="90000"/>
            </a:lnSpc>
            <a:spcBef>
              <a:spcPct val="0"/>
            </a:spcBef>
            <a:spcAft>
              <a:spcPts val="0"/>
            </a:spcAft>
          </a:pPr>
          <a:r>
            <a:rPr lang="uk-UA" sz="2000" b="1" kern="1200" dirty="0" smtClean="0">
              <a:solidFill>
                <a:schemeClr val="tx2">
                  <a:lumMod val="75000"/>
                </a:schemeClr>
              </a:solidFill>
            </a:rPr>
            <a:t>Демографічний інститут</a:t>
          </a:r>
        </a:p>
        <a:p>
          <a:pPr lvl="0" algn="l" defTabSz="889000">
            <a:lnSpc>
              <a:spcPct val="90000"/>
            </a:lnSpc>
            <a:spcBef>
              <a:spcPct val="0"/>
            </a:spcBef>
            <a:spcAft>
              <a:spcPts val="0"/>
            </a:spcAft>
          </a:pPr>
          <a:r>
            <a:rPr lang="uk-UA" sz="2000" kern="1200" dirty="0" smtClean="0">
              <a:solidFill>
                <a:schemeClr val="tx2">
                  <a:lumMod val="75000"/>
                </a:schemeClr>
              </a:solidFill>
            </a:rPr>
            <a:t>Української академії наук</a:t>
          </a:r>
        </a:p>
        <a:p>
          <a:pPr lvl="0" algn="l" defTabSz="889000">
            <a:lnSpc>
              <a:spcPct val="90000"/>
            </a:lnSpc>
            <a:spcBef>
              <a:spcPct val="0"/>
            </a:spcBef>
            <a:spcAft>
              <a:spcPts val="0"/>
            </a:spcAft>
          </a:pPr>
          <a:r>
            <a:rPr lang="uk-UA" sz="2000" kern="1200" dirty="0" smtClean="0">
              <a:solidFill>
                <a:schemeClr val="tx2">
                  <a:lumMod val="75000"/>
                </a:schemeClr>
              </a:solidFill>
            </a:rPr>
            <a:t>Рік заснування: 1918</a:t>
          </a:r>
        </a:p>
        <a:p>
          <a:pPr lvl="0" algn="l" defTabSz="889000">
            <a:lnSpc>
              <a:spcPct val="90000"/>
            </a:lnSpc>
            <a:spcBef>
              <a:spcPct val="0"/>
            </a:spcBef>
            <a:spcAft>
              <a:spcPts val="0"/>
            </a:spcAft>
          </a:pPr>
          <a:r>
            <a:rPr lang="uk-UA" sz="2000" kern="1200" dirty="0" smtClean="0">
              <a:solidFill>
                <a:schemeClr val="tx2">
                  <a:lumMod val="75000"/>
                </a:schemeClr>
              </a:solidFill>
            </a:rPr>
            <a:t>Рік ліквідації: 1938</a:t>
          </a:r>
          <a:endParaRPr lang="ru-RU" sz="2000" kern="1200" dirty="0">
            <a:solidFill>
              <a:schemeClr val="tx2">
                <a:lumMod val="75000"/>
              </a:schemeClr>
            </a:solidFill>
          </a:endParaRPr>
        </a:p>
      </dsp:txBody>
      <dsp:txXfrm>
        <a:off x="1403657" y="3960433"/>
        <a:ext cx="2991048" cy="1384302"/>
      </dsp:txXfrm>
    </dsp:sp>
    <dsp:sp modelId="{F556D709-7B3A-4CC0-AB9C-E8BD6ABB6C58}">
      <dsp:nvSpPr>
        <dsp:cNvPr id="0" name=""/>
        <dsp:cNvSpPr/>
      </dsp:nvSpPr>
      <dsp:spPr>
        <a:xfrm>
          <a:off x="5697506" y="1401584"/>
          <a:ext cx="518457" cy="5184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C0783E-90BB-4C2E-AEAA-A5B1D2C605DA}">
      <dsp:nvSpPr>
        <dsp:cNvPr id="0" name=""/>
        <dsp:cNvSpPr/>
      </dsp:nvSpPr>
      <dsp:spPr>
        <a:xfrm>
          <a:off x="4427982" y="2736291"/>
          <a:ext cx="4592348" cy="216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720" tIns="0" rIns="0" bIns="0" numCol="1" spcCol="1270" anchor="t" anchorCtr="0">
          <a:noAutofit/>
        </a:bodyPr>
        <a:lstStyle/>
        <a:p>
          <a:pPr lvl="0" algn="l" defTabSz="889000">
            <a:lnSpc>
              <a:spcPct val="90000"/>
            </a:lnSpc>
            <a:spcBef>
              <a:spcPct val="0"/>
            </a:spcBef>
            <a:spcAft>
              <a:spcPts val="0"/>
            </a:spcAft>
          </a:pPr>
          <a:r>
            <a:rPr lang="uk-UA" sz="2000" b="1" kern="1200" noProof="1" smtClean="0">
              <a:solidFill>
                <a:schemeClr val="accent1">
                  <a:lumMod val="50000"/>
                </a:schemeClr>
              </a:solidFill>
            </a:rPr>
            <a:t>Інститут демографії та соціальних досліджень імені М.В. Птухи </a:t>
          </a:r>
        </a:p>
        <a:p>
          <a:pPr lvl="0" algn="l" defTabSz="889000">
            <a:lnSpc>
              <a:spcPct val="90000"/>
            </a:lnSpc>
            <a:spcBef>
              <a:spcPct val="0"/>
            </a:spcBef>
            <a:spcAft>
              <a:spcPts val="0"/>
            </a:spcAft>
          </a:pPr>
          <a:r>
            <a:rPr lang="uk-UA" sz="2000" kern="1200" noProof="1" smtClean="0">
              <a:solidFill>
                <a:schemeClr val="accent1">
                  <a:lumMod val="50000"/>
                </a:schemeClr>
              </a:solidFill>
            </a:rPr>
            <a:t>Національної академії наук України</a:t>
          </a:r>
        </a:p>
        <a:p>
          <a:pPr lvl="0" algn="l" defTabSz="889000">
            <a:lnSpc>
              <a:spcPct val="90000"/>
            </a:lnSpc>
            <a:spcBef>
              <a:spcPct val="0"/>
            </a:spcBef>
            <a:spcAft>
              <a:spcPts val="0"/>
            </a:spcAft>
          </a:pPr>
          <a:r>
            <a:rPr lang="uk-UA" sz="2000" kern="1200" noProof="1" smtClean="0">
              <a:solidFill>
                <a:schemeClr val="accent1">
                  <a:lumMod val="50000"/>
                </a:schemeClr>
              </a:solidFill>
            </a:rPr>
            <a:t>Рік утворення: 2002</a:t>
          </a:r>
        </a:p>
        <a:p>
          <a:pPr lvl="0" algn="l" defTabSz="889000">
            <a:lnSpc>
              <a:spcPct val="90000"/>
            </a:lnSpc>
            <a:spcBef>
              <a:spcPct val="0"/>
            </a:spcBef>
            <a:spcAft>
              <a:spcPts val="0"/>
            </a:spcAft>
          </a:pPr>
          <a:r>
            <a:rPr lang="uk-UA" sz="2000" kern="1200" noProof="1" smtClean="0">
              <a:solidFill>
                <a:schemeClr val="accent1">
                  <a:lumMod val="50000"/>
                </a:schemeClr>
              </a:solidFill>
            </a:rPr>
            <a:t>Рік увічнення пам</a:t>
          </a:r>
          <a:r>
            <a:rPr lang="en-US" sz="2000" kern="1200" noProof="1" smtClean="0">
              <a:solidFill>
                <a:schemeClr val="accent1">
                  <a:lumMod val="50000"/>
                </a:schemeClr>
              </a:solidFill>
            </a:rPr>
            <a:t>’</a:t>
          </a:r>
          <a:r>
            <a:rPr lang="uk-UA" sz="2000" kern="1200" noProof="1" smtClean="0">
              <a:solidFill>
                <a:schemeClr val="accent1">
                  <a:lumMod val="50000"/>
                </a:schemeClr>
              </a:solidFill>
            </a:rPr>
            <a:t>яті </a:t>
          </a:r>
        </a:p>
        <a:p>
          <a:pPr lvl="0" algn="l" defTabSz="889000">
            <a:lnSpc>
              <a:spcPct val="90000"/>
            </a:lnSpc>
            <a:spcBef>
              <a:spcPct val="0"/>
            </a:spcBef>
            <a:spcAft>
              <a:spcPts val="0"/>
            </a:spcAft>
          </a:pPr>
          <a:r>
            <a:rPr lang="uk-UA" sz="2000" i="1" kern="1200" noProof="1" smtClean="0">
              <a:solidFill>
                <a:schemeClr val="accent1">
                  <a:lumMod val="50000"/>
                </a:schemeClr>
              </a:solidFill>
            </a:rPr>
            <a:t>Михайла Васильовича </a:t>
          </a:r>
        </a:p>
        <a:p>
          <a:pPr lvl="0" algn="l" defTabSz="889000">
            <a:lnSpc>
              <a:spcPct val="90000"/>
            </a:lnSpc>
            <a:spcBef>
              <a:spcPct val="0"/>
            </a:spcBef>
            <a:spcAft>
              <a:spcPts val="0"/>
            </a:spcAft>
          </a:pPr>
          <a:r>
            <a:rPr lang="uk-UA" sz="2000" i="1" kern="1200" noProof="1" smtClean="0">
              <a:solidFill>
                <a:schemeClr val="accent1">
                  <a:lumMod val="50000"/>
                </a:schemeClr>
              </a:solidFill>
            </a:rPr>
            <a:t>Птухи (1884</a:t>
          </a:r>
          <a:r>
            <a:rPr lang="uk-UA" sz="2000" kern="1200" dirty="0" smtClean="0">
              <a:solidFill>
                <a:schemeClr val="tx2">
                  <a:lumMod val="75000"/>
                </a:schemeClr>
              </a:solidFill>
            </a:rPr>
            <a:t>–</a:t>
          </a:r>
          <a:r>
            <a:rPr lang="uk-UA" sz="2000" i="1" kern="1200" noProof="1" smtClean="0">
              <a:solidFill>
                <a:schemeClr val="accent1">
                  <a:lumMod val="50000"/>
                </a:schemeClr>
              </a:solidFill>
            </a:rPr>
            <a:t>1961)</a:t>
          </a:r>
          <a:r>
            <a:rPr lang="uk-UA" sz="2000" kern="1200" noProof="1" smtClean="0">
              <a:solidFill>
                <a:schemeClr val="accent1">
                  <a:lumMod val="50000"/>
                </a:schemeClr>
              </a:solidFill>
            </a:rPr>
            <a:t>: 2009</a:t>
          </a:r>
          <a:endParaRPr lang="ru-RU" sz="2000" kern="1200" noProof="1">
            <a:solidFill>
              <a:schemeClr val="accent1">
                <a:lumMod val="50000"/>
              </a:schemeClr>
            </a:solidFill>
          </a:endParaRPr>
        </a:p>
      </dsp:txBody>
      <dsp:txXfrm>
        <a:off x="4427982" y="2736291"/>
        <a:ext cx="4592348" cy="21695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9BA54-A13B-4DB4-B3ED-11475D8970A9}">
      <dsp:nvSpPr>
        <dsp:cNvPr id="0" name=""/>
        <dsp:cNvSpPr/>
      </dsp:nvSpPr>
      <dsp:spPr>
        <a:xfrm>
          <a:off x="1723627" y="0"/>
          <a:ext cx="4941168" cy="4941168"/>
        </a:xfrm>
        <a:prstGeom prst="quadArrow">
          <a:avLst>
            <a:gd name="adj1" fmla="val 2000"/>
            <a:gd name="adj2" fmla="val 4000"/>
            <a:gd name="adj3" fmla="val 5000"/>
          </a:avLst>
        </a:prstGeom>
        <a:solidFill>
          <a:schemeClr val="accent4">
            <a:lumMod val="50000"/>
            <a:alpha val="82000"/>
          </a:schemeClr>
        </a:solidFill>
        <a:ln>
          <a:noFill/>
        </a:ln>
        <a:effectLst/>
      </dsp:spPr>
      <dsp:style>
        <a:lnRef idx="0">
          <a:scrgbClr r="0" g="0" b="0"/>
        </a:lnRef>
        <a:fillRef idx="1">
          <a:scrgbClr r="0" g="0" b="0"/>
        </a:fillRef>
        <a:effectRef idx="0">
          <a:scrgbClr r="0" g="0" b="0"/>
        </a:effectRef>
        <a:fontRef idx="minor"/>
      </dsp:style>
    </dsp:sp>
    <dsp:sp modelId="{5EE23AE8-82A6-4236-8AAE-D285ECD740BB}">
      <dsp:nvSpPr>
        <dsp:cNvPr id="0" name=""/>
        <dsp:cNvSpPr/>
      </dsp:nvSpPr>
      <dsp:spPr>
        <a:xfrm>
          <a:off x="2064232" y="350210"/>
          <a:ext cx="1976467" cy="1976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Соціально-демографічні процеси: циклічність та диференціація</a:t>
          </a:r>
          <a:endParaRPr lang="ru-RU" sz="1800" kern="1200" dirty="0"/>
        </a:p>
      </dsp:txBody>
      <dsp:txXfrm>
        <a:off x="2160715" y="446693"/>
        <a:ext cx="1783501" cy="1783501"/>
      </dsp:txXfrm>
    </dsp:sp>
    <dsp:sp modelId="{74A83FD6-100D-4FF4-AD00-BC07BF18C4CB}">
      <dsp:nvSpPr>
        <dsp:cNvPr id="0" name=""/>
        <dsp:cNvSpPr/>
      </dsp:nvSpPr>
      <dsp:spPr>
        <a:xfrm>
          <a:off x="4367152" y="321175"/>
          <a:ext cx="1976467" cy="1976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Людський розвиток  в Україні: прояви, ризики, напрями впливу</a:t>
          </a:r>
          <a:endParaRPr lang="ru-RU" sz="1800" kern="1200" dirty="0"/>
        </a:p>
      </dsp:txBody>
      <dsp:txXfrm>
        <a:off x="4463635" y="417658"/>
        <a:ext cx="1783501" cy="1783501"/>
      </dsp:txXfrm>
    </dsp:sp>
    <dsp:sp modelId="{C19657D6-A3B3-4C17-96E3-E2F278D211FC}">
      <dsp:nvSpPr>
        <dsp:cNvPr id="0" name=""/>
        <dsp:cNvSpPr/>
      </dsp:nvSpPr>
      <dsp:spPr>
        <a:xfrm>
          <a:off x="2044803" y="2643524"/>
          <a:ext cx="1976467" cy="1976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Соціально-демографічне моделювання та прогнозування</a:t>
          </a:r>
          <a:endParaRPr lang="ru-RU" sz="1800" kern="1200" dirty="0"/>
        </a:p>
      </dsp:txBody>
      <dsp:txXfrm>
        <a:off x="2141286" y="2740007"/>
        <a:ext cx="1783501" cy="1783501"/>
      </dsp:txXfrm>
    </dsp:sp>
    <dsp:sp modelId="{5E9E2574-4FD3-47F6-A62C-2DC80683F6DF}">
      <dsp:nvSpPr>
        <dsp:cNvPr id="0" name=""/>
        <dsp:cNvSpPr/>
      </dsp:nvSpPr>
      <dsp:spPr>
        <a:xfrm>
          <a:off x="4367152" y="2643524"/>
          <a:ext cx="1976467" cy="1976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Соціальні трансформації українського суспільства</a:t>
          </a:r>
          <a:endParaRPr lang="ru-RU" sz="1800" kern="1200" dirty="0"/>
        </a:p>
      </dsp:txBody>
      <dsp:txXfrm>
        <a:off x="4463635" y="2740007"/>
        <a:ext cx="1783501" cy="1783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E7969-B977-4959-B529-1A1967F3DB37}">
      <dsp:nvSpPr>
        <dsp:cNvPr id="0" name=""/>
        <dsp:cNvSpPr/>
      </dsp:nvSpPr>
      <dsp:spPr>
        <a:xfrm>
          <a:off x="637978" y="255306"/>
          <a:ext cx="1959988" cy="19857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2">
                  <a:lumMod val="75000"/>
                </a:schemeClr>
              </a:solidFill>
            </a:rPr>
            <a:t>Наукові відділи: 7</a:t>
          </a:r>
          <a:endParaRPr lang="ru-RU" sz="1600" b="1" kern="1200" dirty="0">
            <a:solidFill>
              <a:schemeClr val="tx2">
                <a:lumMod val="75000"/>
              </a:schemeClr>
            </a:solidFill>
          </a:endParaRPr>
        </a:p>
      </dsp:txBody>
      <dsp:txXfrm>
        <a:off x="1127975" y="553170"/>
        <a:ext cx="955494" cy="1390034"/>
      </dsp:txXfrm>
    </dsp:sp>
    <dsp:sp modelId="{720C16FE-0504-4BFA-8960-F96E336BFDD8}">
      <dsp:nvSpPr>
        <dsp:cNvPr id="0" name=""/>
        <dsp:cNvSpPr/>
      </dsp:nvSpPr>
      <dsp:spPr>
        <a:xfrm>
          <a:off x="31613" y="720083"/>
          <a:ext cx="1135856" cy="11358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2002 рік</a:t>
          </a:r>
          <a:endParaRPr lang="ru-RU" sz="2700" kern="1200" dirty="0"/>
        </a:p>
      </dsp:txBody>
      <dsp:txXfrm>
        <a:off x="197955" y="886425"/>
        <a:ext cx="803172" cy="803172"/>
      </dsp:txXfrm>
    </dsp:sp>
    <dsp:sp modelId="{D7429149-EF25-46C8-9164-97ED5C801537}">
      <dsp:nvSpPr>
        <dsp:cNvPr id="0" name=""/>
        <dsp:cNvSpPr/>
      </dsp:nvSpPr>
      <dsp:spPr>
        <a:xfrm>
          <a:off x="3108966" y="255306"/>
          <a:ext cx="2637503" cy="19857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solidFill>
                <a:schemeClr val="tx2">
                  <a:lumMod val="75000"/>
                </a:schemeClr>
              </a:solidFill>
            </a:rPr>
            <a:t>Наукові відділи: 10</a:t>
          </a:r>
          <a:endParaRPr lang="ru-RU" sz="1600" b="1" kern="1200" dirty="0">
            <a:solidFill>
              <a:schemeClr val="tx2">
                <a:lumMod val="75000"/>
              </a:schemeClr>
            </a:solidFill>
          </a:endParaRPr>
        </a:p>
        <a:p>
          <a:pPr marL="171450" lvl="1" indent="-171450" algn="l" defTabSz="711200">
            <a:lnSpc>
              <a:spcPct val="90000"/>
            </a:lnSpc>
            <a:spcBef>
              <a:spcPct val="0"/>
            </a:spcBef>
            <a:spcAft>
              <a:spcPct val="15000"/>
            </a:spcAft>
            <a:buChar char="••"/>
          </a:pPr>
          <a:r>
            <a:rPr lang="uk-UA" sz="1600" b="1" kern="1200" dirty="0" smtClean="0">
              <a:solidFill>
                <a:schemeClr val="tx2">
                  <a:lumMod val="75000"/>
                </a:schemeClr>
              </a:solidFill>
            </a:rPr>
            <a:t>Сектори у складі наукових відділів: 2</a:t>
          </a:r>
          <a:endParaRPr lang="ru-RU" sz="1600" b="1" kern="1200" dirty="0">
            <a:solidFill>
              <a:schemeClr val="tx2">
                <a:lumMod val="75000"/>
              </a:schemeClr>
            </a:solidFill>
          </a:endParaRPr>
        </a:p>
      </dsp:txBody>
      <dsp:txXfrm>
        <a:off x="3768341" y="553170"/>
        <a:ext cx="1285783" cy="1390034"/>
      </dsp:txXfrm>
    </dsp:sp>
    <dsp:sp modelId="{69AC205E-9C25-4AA0-A7EC-15D6CB5D6D22}">
      <dsp:nvSpPr>
        <dsp:cNvPr id="0" name=""/>
        <dsp:cNvSpPr/>
      </dsp:nvSpPr>
      <dsp:spPr>
        <a:xfrm>
          <a:off x="2667356" y="741028"/>
          <a:ext cx="1135856" cy="11358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2013 рік</a:t>
          </a:r>
          <a:endParaRPr lang="ru-RU" sz="2700" kern="1200" dirty="0"/>
        </a:p>
      </dsp:txBody>
      <dsp:txXfrm>
        <a:off x="2833698" y="907370"/>
        <a:ext cx="803172" cy="803172"/>
      </dsp:txXfrm>
    </dsp:sp>
    <dsp:sp modelId="{F389D5C6-79E3-4B38-B639-C42D62D3C490}">
      <dsp:nvSpPr>
        <dsp:cNvPr id="0" name=""/>
        <dsp:cNvSpPr/>
      </dsp:nvSpPr>
      <dsp:spPr>
        <a:xfrm>
          <a:off x="6318566" y="305168"/>
          <a:ext cx="2585549" cy="19857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solidFill>
                <a:schemeClr val="tx2">
                  <a:lumMod val="75000"/>
                </a:schemeClr>
              </a:solidFill>
            </a:rPr>
            <a:t>Наукові відділи: 8</a:t>
          </a:r>
          <a:endParaRPr lang="ru-RU" sz="1600" b="1" kern="1200" dirty="0">
            <a:solidFill>
              <a:schemeClr val="tx2">
                <a:lumMod val="75000"/>
              </a:schemeClr>
            </a:solidFill>
          </a:endParaRPr>
        </a:p>
        <a:p>
          <a:pPr marL="171450" lvl="1" indent="-171450" algn="l" defTabSz="711200">
            <a:lnSpc>
              <a:spcPct val="90000"/>
            </a:lnSpc>
            <a:spcBef>
              <a:spcPct val="0"/>
            </a:spcBef>
            <a:spcAft>
              <a:spcPct val="15000"/>
            </a:spcAft>
            <a:buChar char="••"/>
          </a:pPr>
          <a:r>
            <a:rPr lang="uk-UA" sz="1600" b="1" kern="1200" dirty="0" smtClean="0">
              <a:solidFill>
                <a:schemeClr val="tx2">
                  <a:lumMod val="75000"/>
                </a:schemeClr>
              </a:solidFill>
            </a:rPr>
            <a:t>Сектори у складі наукових відділів: 4</a:t>
          </a:r>
          <a:endParaRPr lang="ru-RU" sz="1600" b="1" kern="1200" dirty="0">
            <a:solidFill>
              <a:schemeClr val="tx2">
                <a:lumMod val="75000"/>
              </a:schemeClr>
            </a:solidFill>
          </a:endParaRPr>
        </a:p>
      </dsp:txBody>
      <dsp:txXfrm>
        <a:off x="6964953" y="603032"/>
        <a:ext cx="1260455" cy="1390034"/>
      </dsp:txXfrm>
    </dsp:sp>
    <dsp:sp modelId="{041AA05F-0CA6-4505-B234-C3C1AA1C75FC}">
      <dsp:nvSpPr>
        <dsp:cNvPr id="0" name=""/>
        <dsp:cNvSpPr/>
      </dsp:nvSpPr>
      <dsp:spPr>
        <a:xfrm>
          <a:off x="5868142" y="720083"/>
          <a:ext cx="1135856" cy="11358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2017 рік</a:t>
          </a:r>
          <a:endParaRPr lang="ru-RU" sz="2700" kern="1200" dirty="0"/>
        </a:p>
      </dsp:txBody>
      <dsp:txXfrm>
        <a:off x="6034484" y="886425"/>
        <a:ext cx="803172" cy="803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5107F-FF36-4277-B097-663377C3B5FE}">
      <dsp:nvSpPr>
        <dsp:cNvPr id="0" name=""/>
        <dsp:cNvSpPr/>
      </dsp:nvSpPr>
      <dsp:spPr>
        <a:xfrm>
          <a:off x="0" y="146634"/>
          <a:ext cx="7848871" cy="498316"/>
        </a:xfrm>
        <a:prstGeom prst="rect">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accent1">
                  <a:lumMod val="50000"/>
                </a:schemeClr>
              </a:solidFill>
            </a:rPr>
            <a:t>Наукові підрозділи (грудень 2017 року)</a:t>
          </a:r>
          <a:endParaRPr lang="ru-RU" sz="1400" b="1" kern="1200" dirty="0">
            <a:solidFill>
              <a:schemeClr val="accent1">
                <a:lumMod val="50000"/>
              </a:schemeClr>
            </a:solidFill>
          </a:endParaRPr>
        </a:p>
      </dsp:txBody>
      <dsp:txXfrm>
        <a:off x="0" y="146634"/>
        <a:ext cx="7848871" cy="498316"/>
      </dsp:txXfrm>
    </dsp:sp>
    <dsp:sp modelId="{041EBB2D-222D-41BC-8878-81DFAA17682E}">
      <dsp:nvSpPr>
        <dsp:cNvPr id="0" name=""/>
        <dsp:cNvSpPr/>
      </dsp:nvSpPr>
      <dsp:spPr>
        <a:xfrm>
          <a:off x="1917" y="747431"/>
          <a:ext cx="878103" cy="265976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lvl="0" algn="ctr" defTabSz="533400">
            <a:lnSpc>
              <a:spcPct val="100000"/>
            </a:lnSpc>
            <a:spcBef>
              <a:spcPct val="0"/>
            </a:spcBef>
            <a:spcAft>
              <a:spcPts val="0"/>
            </a:spcAft>
          </a:pPr>
          <a:r>
            <a:rPr lang="uk-UA" sz="1200" b="1" kern="1200" dirty="0" smtClean="0">
              <a:solidFill>
                <a:schemeClr val="bg1"/>
              </a:solidFill>
            </a:rPr>
            <a:t>Відділ</a:t>
          </a:r>
        </a:p>
        <a:p>
          <a:pPr lvl="0" algn="ctr" defTabSz="533400">
            <a:lnSpc>
              <a:spcPct val="100000"/>
            </a:lnSpc>
            <a:spcBef>
              <a:spcPct val="0"/>
            </a:spcBef>
            <a:spcAft>
              <a:spcPts val="0"/>
            </a:spcAft>
          </a:pPr>
          <a:r>
            <a:rPr lang="uk-UA" sz="1200" b="1" kern="1200" dirty="0" smtClean="0">
              <a:solidFill>
                <a:schemeClr val="bg1"/>
              </a:solidFill>
            </a:rPr>
            <a:t> демографічного моделювання </a:t>
          </a:r>
        </a:p>
        <a:p>
          <a:pPr lvl="0" algn="ctr" defTabSz="533400">
            <a:lnSpc>
              <a:spcPct val="100000"/>
            </a:lnSpc>
            <a:spcBef>
              <a:spcPct val="0"/>
            </a:spcBef>
            <a:spcAft>
              <a:spcPts val="0"/>
            </a:spcAft>
          </a:pPr>
          <a:r>
            <a:rPr lang="uk-UA" sz="1200" b="1" kern="1200" dirty="0" smtClean="0">
              <a:solidFill>
                <a:schemeClr val="bg1"/>
              </a:solidFill>
            </a:rPr>
            <a:t>та прогнозування</a:t>
          </a:r>
          <a:endParaRPr lang="ru-RU" sz="1200" b="1" kern="1200" dirty="0">
            <a:solidFill>
              <a:schemeClr val="bg1"/>
            </a:solidFill>
          </a:endParaRPr>
        </a:p>
      </dsp:txBody>
      <dsp:txXfrm>
        <a:off x="1917" y="747431"/>
        <a:ext cx="878103" cy="2659765"/>
      </dsp:txXfrm>
    </dsp:sp>
    <dsp:sp modelId="{EDF8AA57-4B49-4352-880D-0998A80CC94B}">
      <dsp:nvSpPr>
        <dsp:cNvPr id="0" name=""/>
        <dsp:cNvSpPr/>
      </dsp:nvSpPr>
      <dsp:spPr>
        <a:xfrm>
          <a:off x="880021" y="747431"/>
          <a:ext cx="1050273" cy="2659765"/>
        </a:xfrm>
        <a:prstGeom prst="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t" anchorCtr="0">
          <a:noAutofit/>
        </a:bodyPr>
        <a:lstStyle/>
        <a:p>
          <a:pPr lvl="0" algn="ctr" defTabSz="533400">
            <a:lnSpc>
              <a:spcPct val="100000"/>
            </a:lnSpc>
            <a:spcBef>
              <a:spcPct val="0"/>
            </a:spcBef>
            <a:spcAft>
              <a:spcPts val="0"/>
            </a:spcAft>
          </a:pPr>
          <a:r>
            <a:rPr lang="uk-UA" sz="1200" b="1" kern="1200" dirty="0" smtClean="0">
              <a:solidFill>
                <a:schemeClr val="bg1"/>
              </a:solidFill>
            </a:rPr>
            <a:t>Відділ  досліджень</a:t>
          </a:r>
        </a:p>
        <a:p>
          <a:pPr lvl="0" algn="ctr" defTabSz="533400">
            <a:lnSpc>
              <a:spcPct val="100000"/>
            </a:lnSpc>
            <a:spcBef>
              <a:spcPct val="0"/>
            </a:spcBef>
            <a:spcAft>
              <a:spcPts val="0"/>
            </a:spcAft>
          </a:pPr>
          <a:r>
            <a:rPr lang="uk-UA" sz="1200" b="1" kern="1200" dirty="0" smtClean="0">
              <a:solidFill>
                <a:schemeClr val="bg1"/>
              </a:solidFill>
            </a:rPr>
            <a:t>  демографічних процесів та демографічно ї політики</a:t>
          </a:r>
        </a:p>
        <a:p>
          <a:pPr lvl="0" algn="ctr" defTabSz="533400">
            <a:lnSpc>
              <a:spcPct val="100000"/>
            </a:lnSpc>
            <a:spcBef>
              <a:spcPct val="0"/>
            </a:spcBef>
            <a:spcAft>
              <a:spcPts val="0"/>
            </a:spcAft>
          </a:pPr>
          <a:r>
            <a:rPr lang="uk-UA" sz="1200" kern="1200" dirty="0" smtClean="0">
              <a:solidFill>
                <a:schemeClr val="bg1"/>
              </a:solidFill>
            </a:rPr>
            <a:t>Сектор міграційних досліджень </a:t>
          </a:r>
          <a:endParaRPr lang="ru-RU" sz="1200" kern="1200" dirty="0">
            <a:solidFill>
              <a:schemeClr val="bg1"/>
            </a:solidFill>
          </a:endParaRPr>
        </a:p>
        <a:p>
          <a:pPr marL="57150" lvl="1" indent="-57150" algn="ctr" defTabSz="355600">
            <a:lnSpc>
              <a:spcPct val="90000"/>
            </a:lnSpc>
            <a:spcBef>
              <a:spcPct val="0"/>
            </a:spcBef>
            <a:spcAft>
              <a:spcPct val="15000"/>
            </a:spcAft>
            <a:buChar char="••"/>
          </a:pPr>
          <a:endParaRPr lang="ru-RU" sz="800" kern="1200" dirty="0"/>
        </a:p>
      </dsp:txBody>
      <dsp:txXfrm>
        <a:off x="880021" y="747431"/>
        <a:ext cx="1050273" cy="2659765"/>
      </dsp:txXfrm>
    </dsp:sp>
    <dsp:sp modelId="{4832513F-AA80-4E4E-9ADF-153B5CF3F36C}">
      <dsp:nvSpPr>
        <dsp:cNvPr id="0" name=""/>
        <dsp:cNvSpPr/>
      </dsp:nvSpPr>
      <dsp:spPr>
        <a:xfrm>
          <a:off x="1930294" y="747431"/>
          <a:ext cx="1088578" cy="2659765"/>
        </a:xfrm>
        <a:prstGeom prst="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marL="180000" lvl="0" algn="ctr" defTabSz="533400">
            <a:lnSpc>
              <a:spcPct val="90000"/>
            </a:lnSpc>
            <a:spcBef>
              <a:spcPct val="0"/>
            </a:spcBef>
            <a:spcAft>
              <a:spcPts val="0"/>
            </a:spcAft>
          </a:pPr>
          <a:endParaRPr lang="uk-UA" sz="1200" b="1" kern="1200" dirty="0" smtClean="0">
            <a:solidFill>
              <a:schemeClr val="bg1"/>
            </a:solidFill>
          </a:endParaRPr>
        </a:p>
        <a:p>
          <a:pPr marL="180000" lvl="0" algn="ctr" defTabSz="533400">
            <a:lnSpc>
              <a:spcPct val="90000"/>
            </a:lnSpc>
            <a:spcBef>
              <a:spcPct val="0"/>
            </a:spcBef>
            <a:spcAft>
              <a:spcPts val="0"/>
            </a:spcAft>
          </a:pPr>
          <a:r>
            <a:rPr lang="uk-UA" sz="1200" b="1" kern="1200" dirty="0" smtClean="0">
              <a:solidFill>
                <a:schemeClr val="bg1"/>
              </a:solidFill>
            </a:rPr>
            <a:t>Відділ</a:t>
          </a:r>
        </a:p>
        <a:p>
          <a:pPr lvl="0" algn="ctr" defTabSz="533400">
            <a:lnSpc>
              <a:spcPct val="90000"/>
            </a:lnSpc>
            <a:spcBef>
              <a:spcPct val="0"/>
            </a:spcBef>
            <a:spcAft>
              <a:spcPct val="35000"/>
            </a:spcAft>
          </a:pPr>
          <a:r>
            <a:rPr lang="uk-UA" sz="1200" b="1" kern="1200" dirty="0" smtClean="0">
              <a:solidFill>
                <a:schemeClr val="bg1"/>
              </a:solidFill>
            </a:rPr>
            <a:t>досліджень людського розвитку</a:t>
          </a:r>
        </a:p>
        <a:p>
          <a:pPr lvl="0" algn="ctr" defTabSz="533400">
            <a:lnSpc>
              <a:spcPct val="90000"/>
            </a:lnSpc>
            <a:spcBef>
              <a:spcPct val="0"/>
            </a:spcBef>
            <a:spcAft>
              <a:spcPts val="0"/>
            </a:spcAft>
          </a:pPr>
          <a:r>
            <a:rPr lang="uk-UA" sz="1200" b="0" kern="1200" dirty="0" smtClean="0">
              <a:solidFill>
                <a:schemeClr val="bg1"/>
              </a:solidFill>
            </a:rPr>
            <a:t>Сектор соціальних ризиків</a:t>
          </a:r>
        </a:p>
        <a:p>
          <a:pPr lvl="0" algn="ctr" defTabSz="533400">
            <a:lnSpc>
              <a:spcPct val="90000"/>
            </a:lnSpc>
            <a:spcBef>
              <a:spcPct val="0"/>
            </a:spcBef>
            <a:spcAft>
              <a:spcPts val="0"/>
            </a:spcAft>
          </a:pPr>
          <a:r>
            <a:rPr lang="uk-UA" sz="1200" b="0" kern="1200" dirty="0" smtClean="0">
              <a:solidFill>
                <a:schemeClr val="bg1"/>
              </a:solidFill>
            </a:rPr>
            <a:t> у сфері зайнятості населення</a:t>
          </a:r>
        </a:p>
        <a:p>
          <a:pPr lvl="0" algn="ctr" defTabSz="533400">
            <a:lnSpc>
              <a:spcPct val="90000"/>
            </a:lnSpc>
            <a:spcBef>
              <a:spcPct val="0"/>
            </a:spcBef>
            <a:spcAft>
              <a:spcPct val="35000"/>
            </a:spcAft>
          </a:pPr>
          <a:endParaRPr lang="uk-UA" sz="1000" b="1" kern="1200" dirty="0" smtClean="0">
            <a:solidFill>
              <a:schemeClr val="tx1">
                <a:lumMod val="85000"/>
                <a:lumOff val="15000"/>
              </a:schemeClr>
            </a:solidFill>
          </a:endParaRPr>
        </a:p>
        <a:p>
          <a:pPr lvl="0" algn="ctr" defTabSz="533400">
            <a:lnSpc>
              <a:spcPct val="90000"/>
            </a:lnSpc>
            <a:spcBef>
              <a:spcPct val="0"/>
            </a:spcBef>
            <a:spcAft>
              <a:spcPct val="35000"/>
            </a:spcAft>
          </a:pPr>
          <a:endParaRPr lang="ru-RU" sz="1000" kern="1200" dirty="0"/>
        </a:p>
      </dsp:txBody>
      <dsp:txXfrm>
        <a:off x="1930294" y="747431"/>
        <a:ext cx="1088578" cy="2659765"/>
      </dsp:txXfrm>
    </dsp:sp>
    <dsp:sp modelId="{FF32DD3E-64B8-4FAF-A0A8-4E02DD9BFD3F}">
      <dsp:nvSpPr>
        <dsp:cNvPr id="0" name=""/>
        <dsp:cNvSpPr/>
      </dsp:nvSpPr>
      <dsp:spPr>
        <a:xfrm>
          <a:off x="3018872" y="747431"/>
          <a:ext cx="1309239" cy="2659765"/>
        </a:xfrm>
        <a:prstGeom prst="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lvl="0" algn="ctr" defTabSz="533400">
            <a:lnSpc>
              <a:spcPct val="90000"/>
            </a:lnSpc>
            <a:spcBef>
              <a:spcPct val="0"/>
            </a:spcBef>
            <a:spcAft>
              <a:spcPts val="0"/>
            </a:spcAft>
          </a:pPr>
          <a:r>
            <a:rPr lang="uk-UA" sz="1200" b="1" kern="1200" dirty="0" smtClean="0">
              <a:solidFill>
                <a:schemeClr val="bg1"/>
              </a:solidFill>
            </a:rPr>
            <a:t>Відділ</a:t>
          </a:r>
        </a:p>
        <a:p>
          <a:pPr lvl="0" algn="ctr" defTabSz="533400">
            <a:lnSpc>
              <a:spcPct val="90000"/>
            </a:lnSpc>
            <a:spcBef>
              <a:spcPct val="0"/>
            </a:spcBef>
            <a:spcAft>
              <a:spcPts val="0"/>
            </a:spcAft>
          </a:pPr>
          <a:r>
            <a:rPr lang="uk-UA" sz="1200" b="1" kern="1200" dirty="0" smtClean="0">
              <a:solidFill>
                <a:schemeClr val="bg1"/>
              </a:solidFill>
            </a:rPr>
            <a:t> моделювання  соціально-економічних процесів і структур</a:t>
          </a:r>
        </a:p>
        <a:p>
          <a:pPr lvl="0" algn="ctr" defTabSz="533400">
            <a:lnSpc>
              <a:spcPct val="90000"/>
            </a:lnSpc>
            <a:spcBef>
              <a:spcPct val="0"/>
            </a:spcBef>
            <a:spcAft>
              <a:spcPts val="0"/>
            </a:spcAft>
          </a:pPr>
          <a:r>
            <a:rPr lang="uk-UA" sz="1200" b="0" kern="1200" dirty="0" smtClean="0">
              <a:solidFill>
                <a:schemeClr val="bg1"/>
              </a:solidFill>
            </a:rPr>
            <a:t>Сектор досліджень </a:t>
          </a:r>
        </a:p>
        <a:p>
          <a:pPr lvl="0" algn="ctr" defTabSz="533400">
            <a:lnSpc>
              <a:spcPct val="90000"/>
            </a:lnSpc>
            <a:spcBef>
              <a:spcPct val="0"/>
            </a:spcBef>
            <a:spcAft>
              <a:spcPts val="0"/>
            </a:spcAft>
          </a:pPr>
          <a:r>
            <a:rPr lang="uk-UA" sz="1200" b="0" kern="1200" dirty="0" smtClean="0">
              <a:solidFill>
                <a:schemeClr val="bg1"/>
              </a:solidFill>
            </a:rPr>
            <a:t>рівня життя населення</a:t>
          </a:r>
          <a:endParaRPr lang="ru-RU" sz="1200" b="0" kern="1200" dirty="0">
            <a:solidFill>
              <a:schemeClr val="bg1"/>
            </a:solidFill>
          </a:endParaRPr>
        </a:p>
      </dsp:txBody>
      <dsp:txXfrm>
        <a:off x="3018872" y="747431"/>
        <a:ext cx="1309239" cy="2659765"/>
      </dsp:txXfrm>
    </dsp:sp>
    <dsp:sp modelId="{31EF1D39-22CB-4CD0-B0FE-A271B24FDB1D}">
      <dsp:nvSpPr>
        <dsp:cNvPr id="0" name=""/>
        <dsp:cNvSpPr/>
      </dsp:nvSpPr>
      <dsp:spPr>
        <a:xfrm>
          <a:off x="4320485" y="747431"/>
          <a:ext cx="873433" cy="2659765"/>
        </a:xfrm>
        <a:prstGeom prst="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lvl="0" algn="ctr" defTabSz="533400">
            <a:lnSpc>
              <a:spcPct val="90000"/>
            </a:lnSpc>
            <a:spcBef>
              <a:spcPct val="0"/>
            </a:spcBef>
            <a:spcAft>
              <a:spcPts val="0"/>
            </a:spcAft>
          </a:pPr>
          <a:r>
            <a:rPr lang="uk-UA" sz="1200" b="1" kern="1200" dirty="0" smtClean="0">
              <a:solidFill>
                <a:schemeClr val="bg1"/>
              </a:solidFill>
            </a:rPr>
            <a:t>Відділ</a:t>
          </a:r>
        </a:p>
        <a:p>
          <a:pPr lvl="0" algn="ctr" defTabSz="533400">
            <a:lnSpc>
              <a:spcPct val="90000"/>
            </a:lnSpc>
            <a:spcBef>
              <a:spcPct val="0"/>
            </a:spcBef>
            <a:spcAft>
              <a:spcPts val="0"/>
            </a:spcAft>
          </a:pPr>
          <a:r>
            <a:rPr lang="uk-UA" sz="1200" b="1" kern="1200" dirty="0" smtClean="0">
              <a:solidFill>
                <a:schemeClr val="bg1"/>
              </a:solidFill>
            </a:rPr>
            <a:t>соціальних проблем</a:t>
          </a:r>
        </a:p>
        <a:p>
          <a:pPr lvl="0" algn="ctr" defTabSz="533400">
            <a:lnSpc>
              <a:spcPct val="90000"/>
            </a:lnSpc>
            <a:spcBef>
              <a:spcPct val="0"/>
            </a:spcBef>
            <a:spcAft>
              <a:spcPts val="0"/>
            </a:spcAft>
          </a:pPr>
          <a:r>
            <a:rPr lang="uk-UA" sz="1200" b="1" kern="1200" dirty="0" smtClean="0">
              <a:solidFill>
                <a:schemeClr val="bg1"/>
              </a:solidFill>
            </a:rPr>
            <a:t> ринку праці</a:t>
          </a:r>
          <a:endParaRPr lang="ru-RU" sz="1200" b="1" kern="1200" dirty="0">
            <a:solidFill>
              <a:schemeClr val="bg1"/>
            </a:solidFill>
          </a:endParaRPr>
        </a:p>
      </dsp:txBody>
      <dsp:txXfrm>
        <a:off x="4320485" y="747431"/>
        <a:ext cx="873433" cy="2659765"/>
      </dsp:txXfrm>
    </dsp:sp>
    <dsp:sp modelId="{FF52CBC1-3A66-497A-8FAB-FBDB10E49BBC}">
      <dsp:nvSpPr>
        <dsp:cNvPr id="0" name=""/>
        <dsp:cNvSpPr/>
      </dsp:nvSpPr>
      <dsp:spPr>
        <a:xfrm>
          <a:off x="5184578" y="747431"/>
          <a:ext cx="960380" cy="2659765"/>
        </a:xfrm>
        <a:prstGeom prst="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lvl="0" algn="ctr" defTabSz="533400">
            <a:lnSpc>
              <a:spcPct val="90000"/>
            </a:lnSpc>
            <a:spcBef>
              <a:spcPct val="0"/>
            </a:spcBef>
            <a:spcAft>
              <a:spcPts val="0"/>
            </a:spcAft>
          </a:pPr>
          <a:r>
            <a:rPr lang="uk-UA" sz="1200" b="1" kern="1200" dirty="0" smtClean="0">
              <a:solidFill>
                <a:schemeClr val="bg1"/>
              </a:solidFill>
            </a:rPr>
            <a:t>Відділ</a:t>
          </a:r>
        </a:p>
        <a:p>
          <a:pPr lvl="0" algn="ctr" defTabSz="533400">
            <a:lnSpc>
              <a:spcPct val="90000"/>
            </a:lnSpc>
            <a:spcBef>
              <a:spcPct val="0"/>
            </a:spcBef>
            <a:spcAft>
              <a:spcPts val="0"/>
            </a:spcAft>
          </a:pPr>
          <a:r>
            <a:rPr lang="uk-UA" sz="1200" b="1" kern="1200" dirty="0" smtClean="0">
              <a:solidFill>
                <a:schemeClr val="bg1"/>
              </a:solidFill>
            </a:rPr>
            <a:t>проблем формування </a:t>
          </a:r>
        </a:p>
        <a:p>
          <a:pPr lvl="0" algn="ctr" defTabSz="533400">
            <a:lnSpc>
              <a:spcPct val="90000"/>
            </a:lnSpc>
            <a:spcBef>
              <a:spcPct val="0"/>
            </a:spcBef>
            <a:spcAft>
              <a:spcPts val="0"/>
            </a:spcAft>
          </a:pPr>
          <a:r>
            <a:rPr lang="uk-UA" sz="1200" b="1" kern="1200" dirty="0" smtClean="0">
              <a:solidFill>
                <a:schemeClr val="bg1"/>
              </a:solidFill>
            </a:rPr>
            <a:t>соціального капіталу</a:t>
          </a:r>
          <a:endParaRPr lang="ru-RU" sz="1200" b="1" kern="1200" dirty="0">
            <a:solidFill>
              <a:schemeClr val="bg1"/>
            </a:solidFill>
          </a:endParaRPr>
        </a:p>
      </dsp:txBody>
      <dsp:txXfrm>
        <a:off x="5184578" y="747431"/>
        <a:ext cx="960380" cy="2659765"/>
      </dsp:txXfrm>
    </dsp:sp>
    <dsp:sp modelId="{4D418B0A-25F9-4557-8654-C84C7746B607}">
      <dsp:nvSpPr>
        <dsp:cNvPr id="0" name=""/>
        <dsp:cNvSpPr/>
      </dsp:nvSpPr>
      <dsp:spPr>
        <a:xfrm>
          <a:off x="6120675" y="747431"/>
          <a:ext cx="794038" cy="2659765"/>
        </a:xfrm>
        <a:prstGeom prst="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lvl="0" algn="ctr" defTabSz="533400">
            <a:lnSpc>
              <a:spcPct val="90000"/>
            </a:lnSpc>
            <a:spcBef>
              <a:spcPct val="0"/>
            </a:spcBef>
            <a:spcAft>
              <a:spcPts val="0"/>
            </a:spcAft>
          </a:pPr>
          <a:r>
            <a:rPr lang="uk-UA" sz="1200" b="1" kern="1200" dirty="0" smtClean="0">
              <a:solidFill>
                <a:schemeClr val="bg1"/>
              </a:solidFill>
            </a:rPr>
            <a:t>Відділ</a:t>
          </a:r>
        </a:p>
        <a:p>
          <a:pPr lvl="0" algn="ctr" defTabSz="533400">
            <a:lnSpc>
              <a:spcPct val="90000"/>
            </a:lnSpc>
            <a:spcBef>
              <a:spcPct val="0"/>
            </a:spcBef>
            <a:spcAft>
              <a:spcPts val="0"/>
            </a:spcAft>
          </a:pPr>
          <a:r>
            <a:rPr lang="uk-UA" sz="1200" b="1" kern="1200" dirty="0" smtClean="0">
              <a:solidFill>
                <a:schemeClr val="bg1"/>
              </a:solidFill>
            </a:rPr>
            <a:t>соціальної </a:t>
          </a:r>
        </a:p>
        <a:p>
          <a:pPr lvl="0" algn="ctr" defTabSz="533400">
            <a:lnSpc>
              <a:spcPct val="90000"/>
            </a:lnSpc>
            <a:spcBef>
              <a:spcPct val="0"/>
            </a:spcBef>
            <a:spcAft>
              <a:spcPts val="0"/>
            </a:spcAft>
          </a:pPr>
          <a:r>
            <a:rPr lang="uk-UA" sz="1200" b="1" kern="1200" dirty="0" smtClean="0">
              <a:solidFill>
                <a:schemeClr val="bg1"/>
              </a:solidFill>
            </a:rPr>
            <a:t>інфраструктури</a:t>
          </a:r>
          <a:endParaRPr lang="ru-RU" sz="1200" b="1" kern="1200" dirty="0">
            <a:solidFill>
              <a:schemeClr val="bg1"/>
            </a:solidFill>
          </a:endParaRPr>
        </a:p>
        <a:p>
          <a:pPr marL="114300" lvl="1" indent="-114300" algn="ctr" defTabSz="533400">
            <a:lnSpc>
              <a:spcPct val="90000"/>
            </a:lnSpc>
            <a:spcBef>
              <a:spcPct val="0"/>
            </a:spcBef>
            <a:spcAft>
              <a:spcPct val="15000"/>
            </a:spcAft>
            <a:buChar char="••"/>
          </a:pPr>
          <a:endParaRPr lang="ru-RU" sz="1200" kern="1200" dirty="0"/>
        </a:p>
      </dsp:txBody>
      <dsp:txXfrm>
        <a:off x="6120675" y="747431"/>
        <a:ext cx="794038" cy="2659765"/>
      </dsp:txXfrm>
    </dsp:sp>
    <dsp:sp modelId="{FAB770BB-595A-4569-AE96-2F22CE7D96AE}">
      <dsp:nvSpPr>
        <dsp:cNvPr id="0" name=""/>
        <dsp:cNvSpPr/>
      </dsp:nvSpPr>
      <dsp:spPr>
        <a:xfrm>
          <a:off x="6912764" y="747431"/>
          <a:ext cx="890989" cy="265976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5720" tIns="45720" rIns="45720" bIns="45720" numCol="1" spcCol="1270" anchor="ctr" anchorCtr="0">
          <a:noAutofit/>
        </a:bodyPr>
        <a:lstStyle/>
        <a:p>
          <a:pPr marL="144000" lvl="0" algn="ctr" defTabSz="533400">
            <a:lnSpc>
              <a:spcPct val="90000"/>
            </a:lnSpc>
            <a:spcBef>
              <a:spcPct val="0"/>
            </a:spcBef>
            <a:spcAft>
              <a:spcPts val="0"/>
            </a:spcAft>
          </a:pPr>
          <a:r>
            <a:rPr lang="uk-UA" sz="1200" b="1" kern="1200" dirty="0" smtClean="0">
              <a:solidFill>
                <a:schemeClr val="bg1"/>
              </a:solidFill>
            </a:rPr>
            <a:t>Науково-організаційний відділ</a:t>
          </a:r>
        </a:p>
        <a:p>
          <a:pPr marL="144000" lvl="0" algn="ctr" defTabSz="533400">
            <a:lnSpc>
              <a:spcPct val="90000"/>
            </a:lnSpc>
            <a:spcBef>
              <a:spcPct val="0"/>
            </a:spcBef>
            <a:spcAft>
              <a:spcPts val="0"/>
            </a:spcAft>
          </a:pPr>
          <a:r>
            <a:rPr lang="uk-UA" sz="1200" b="0" kern="1200" dirty="0" smtClean="0">
              <a:solidFill>
                <a:schemeClr val="bg1"/>
              </a:solidFill>
            </a:rPr>
            <a:t>Сектор інформаційно-технічного забезпечення наукових досліджень</a:t>
          </a:r>
        </a:p>
      </dsp:txBody>
      <dsp:txXfrm>
        <a:off x="6912764" y="747431"/>
        <a:ext cx="890989" cy="2659765"/>
      </dsp:txXfrm>
    </dsp:sp>
    <dsp:sp modelId="{63BD44C2-77C6-4748-95A8-433593058E62}">
      <dsp:nvSpPr>
        <dsp:cNvPr id="0" name=""/>
        <dsp:cNvSpPr/>
      </dsp:nvSpPr>
      <dsp:spPr>
        <a:xfrm>
          <a:off x="0" y="3216409"/>
          <a:ext cx="7848871" cy="253132"/>
        </a:xfrm>
        <a:prstGeom prst="rect">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9C1-A09D-4257-A498-853CA92910D0}">
      <dsp:nvSpPr>
        <dsp:cNvPr id="0" name=""/>
        <dsp:cNvSpPr/>
      </dsp:nvSpPr>
      <dsp:spPr>
        <a:xfrm>
          <a:off x="534" y="3933"/>
          <a:ext cx="1307294"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uk-UA" sz="1000" kern="1200" dirty="0" smtClean="0"/>
            <a:t>Співробітники</a:t>
          </a:r>
          <a:endParaRPr lang="ru-RU" sz="1000" kern="1200" dirty="0"/>
        </a:p>
      </dsp:txBody>
      <dsp:txXfrm>
        <a:off x="534" y="3933"/>
        <a:ext cx="1307294" cy="518400"/>
      </dsp:txXfrm>
    </dsp:sp>
    <dsp:sp modelId="{ECDD8E23-62C0-4760-892E-98114B2918DB}">
      <dsp:nvSpPr>
        <dsp:cNvPr id="0" name=""/>
        <dsp:cNvSpPr/>
      </dsp:nvSpPr>
      <dsp:spPr>
        <a:xfrm>
          <a:off x="534" y="522333"/>
          <a:ext cx="1307294" cy="17779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130000"/>
            </a:lnSpc>
            <a:spcBef>
              <a:spcPct val="0"/>
            </a:spcBef>
            <a:spcAft>
              <a:spcPct val="15000"/>
            </a:spcAft>
            <a:buChar char="••"/>
          </a:pPr>
          <a:r>
            <a:rPr lang="uk-UA" sz="1000" kern="1200" dirty="0" smtClean="0">
              <a:solidFill>
                <a:srgbClr val="002060"/>
              </a:solidFill>
            </a:rPr>
            <a:t>Усього: 107</a:t>
          </a:r>
          <a:endParaRPr lang="ru-RU" sz="1000" kern="1200" dirty="0">
            <a:solidFill>
              <a:srgbClr val="002060"/>
            </a:solidFill>
          </a:endParaRPr>
        </a:p>
        <a:p>
          <a:pPr marL="57150" lvl="1" indent="-57150" algn="l" defTabSz="444500">
            <a:lnSpc>
              <a:spcPct val="130000"/>
            </a:lnSpc>
            <a:spcBef>
              <a:spcPct val="0"/>
            </a:spcBef>
            <a:spcAft>
              <a:spcPct val="15000"/>
            </a:spcAft>
            <a:buChar char="••"/>
          </a:pPr>
          <a:r>
            <a:rPr lang="uk-UA" sz="1000" kern="1200" dirty="0" smtClean="0">
              <a:solidFill>
                <a:srgbClr val="002060"/>
              </a:solidFill>
            </a:rPr>
            <a:t>Дослідники: 87</a:t>
          </a:r>
          <a:endParaRPr lang="ru-RU" sz="1000" kern="1200" dirty="0">
            <a:solidFill>
              <a:srgbClr val="002060"/>
            </a:solidFill>
          </a:endParaRPr>
        </a:p>
        <a:p>
          <a:pPr marL="57150" lvl="1" indent="-57150" algn="l" defTabSz="444500">
            <a:lnSpc>
              <a:spcPct val="130000"/>
            </a:lnSpc>
            <a:spcBef>
              <a:spcPct val="0"/>
            </a:spcBef>
            <a:spcAft>
              <a:spcPct val="15000"/>
            </a:spcAft>
            <a:buChar char="••"/>
          </a:pPr>
          <a:r>
            <a:rPr lang="uk-UA" sz="1000" kern="1200" dirty="0" smtClean="0">
              <a:solidFill>
                <a:srgbClr val="002060"/>
              </a:solidFill>
            </a:rPr>
            <a:t>Допоміжний персонал: 20</a:t>
          </a:r>
          <a:endParaRPr lang="ru-RU" sz="1000" kern="1200" dirty="0">
            <a:solidFill>
              <a:srgbClr val="002060"/>
            </a:solidFill>
          </a:endParaRPr>
        </a:p>
        <a:p>
          <a:pPr marL="57150" lvl="1" indent="-57150" algn="l" defTabSz="444500">
            <a:lnSpc>
              <a:spcPct val="130000"/>
            </a:lnSpc>
            <a:spcBef>
              <a:spcPct val="0"/>
            </a:spcBef>
            <a:spcAft>
              <a:spcPct val="15000"/>
            </a:spcAft>
            <a:buChar char="••"/>
          </a:pPr>
          <a:r>
            <a:rPr lang="uk-UA" sz="1000" kern="1200" dirty="0" smtClean="0">
              <a:solidFill>
                <a:srgbClr val="002060"/>
              </a:solidFill>
            </a:rPr>
            <a:t>Сумісники: 10</a:t>
          </a:r>
          <a:endParaRPr lang="ru-RU" sz="1000" kern="1200" dirty="0">
            <a:solidFill>
              <a:srgbClr val="002060"/>
            </a:solidFill>
          </a:endParaRPr>
        </a:p>
      </dsp:txBody>
      <dsp:txXfrm>
        <a:off x="534" y="522333"/>
        <a:ext cx="1307294" cy="1777987"/>
      </dsp:txXfrm>
    </dsp:sp>
    <dsp:sp modelId="{593AAF9F-FC8C-4F1C-94D6-97BDAF137866}">
      <dsp:nvSpPr>
        <dsp:cNvPr id="0" name=""/>
        <dsp:cNvSpPr/>
      </dsp:nvSpPr>
      <dsp:spPr>
        <a:xfrm>
          <a:off x="1503842" y="31963"/>
          <a:ext cx="1448479"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uk-UA" sz="1000" kern="1200" dirty="0" smtClean="0"/>
            <a:t>Дослідники за статтю</a:t>
          </a:r>
          <a:endParaRPr lang="ru-RU" sz="1000" kern="1200" dirty="0"/>
        </a:p>
      </dsp:txBody>
      <dsp:txXfrm>
        <a:off x="1503842" y="31963"/>
        <a:ext cx="1448479" cy="518400"/>
      </dsp:txXfrm>
    </dsp:sp>
    <dsp:sp modelId="{2E19B8B0-21B4-48AE-8BD2-3DEDAE8D3A7D}">
      <dsp:nvSpPr>
        <dsp:cNvPr id="0" name=""/>
        <dsp:cNvSpPr/>
      </dsp:nvSpPr>
      <dsp:spPr>
        <a:xfrm>
          <a:off x="1535957" y="526267"/>
          <a:ext cx="1416364" cy="17779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150000"/>
            </a:lnSpc>
            <a:spcBef>
              <a:spcPct val="0"/>
            </a:spcBef>
            <a:spcAft>
              <a:spcPct val="15000"/>
            </a:spcAft>
            <a:buChar char="••"/>
          </a:pPr>
          <a:r>
            <a:rPr lang="uk-UA" sz="1000" kern="1200" dirty="0" smtClean="0">
              <a:solidFill>
                <a:srgbClr val="002060"/>
              </a:solidFill>
            </a:rPr>
            <a:t>Жінки: 62 (71,2%)</a:t>
          </a:r>
          <a:endParaRPr lang="ru-RU" sz="1000" kern="1200" dirty="0">
            <a:solidFill>
              <a:srgbClr val="002060"/>
            </a:solidFill>
          </a:endParaRPr>
        </a:p>
        <a:p>
          <a:pPr marL="57150" lvl="1" indent="-57150" algn="l" defTabSz="444500">
            <a:lnSpc>
              <a:spcPct val="150000"/>
            </a:lnSpc>
            <a:spcBef>
              <a:spcPct val="0"/>
            </a:spcBef>
            <a:spcAft>
              <a:spcPct val="15000"/>
            </a:spcAft>
            <a:buChar char="••"/>
          </a:pPr>
          <a:r>
            <a:rPr lang="uk-UA" sz="1000" kern="1200" dirty="0" smtClean="0">
              <a:solidFill>
                <a:srgbClr val="002060"/>
              </a:solidFill>
            </a:rPr>
            <a:t>Чоловіки 25 (28,8%)</a:t>
          </a:r>
          <a:endParaRPr lang="ru-RU" sz="1000" kern="1200" dirty="0">
            <a:solidFill>
              <a:srgbClr val="002060"/>
            </a:solidFill>
          </a:endParaRPr>
        </a:p>
      </dsp:txBody>
      <dsp:txXfrm>
        <a:off x="1535957" y="526267"/>
        <a:ext cx="1416364" cy="1777987"/>
      </dsp:txXfrm>
    </dsp:sp>
    <dsp:sp modelId="{EFD83EA8-DDE9-40BB-B946-B28BB137AA5F}">
      <dsp:nvSpPr>
        <dsp:cNvPr id="0" name=""/>
        <dsp:cNvSpPr/>
      </dsp:nvSpPr>
      <dsp:spPr>
        <a:xfrm>
          <a:off x="4896904" y="0"/>
          <a:ext cx="1756661"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uk-UA" sz="1000" kern="1200" dirty="0" smtClean="0"/>
            <a:t>Наукові працівники за посадами</a:t>
          </a:r>
        </a:p>
      </dsp:txBody>
      <dsp:txXfrm>
        <a:off x="4896904" y="0"/>
        <a:ext cx="1756661" cy="518400"/>
      </dsp:txXfrm>
    </dsp:sp>
    <dsp:sp modelId="{0D73B810-F76B-4754-9241-B1A1874184BE}">
      <dsp:nvSpPr>
        <dsp:cNvPr id="0" name=""/>
        <dsp:cNvSpPr/>
      </dsp:nvSpPr>
      <dsp:spPr>
        <a:xfrm>
          <a:off x="4924018" y="519435"/>
          <a:ext cx="1710400" cy="17779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0" lvl="1" indent="0" algn="l" defTabSz="444500">
            <a:lnSpc>
              <a:spcPct val="150000"/>
            </a:lnSpc>
            <a:spcBef>
              <a:spcPct val="0"/>
            </a:spcBef>
            <a:spcAft>
              <a:spcPts val="0"/>
            </a:spcAft>
            <a:buChar char="••"/>
          </a:pPr>
          <a:r>
            <a:rPr lang="uk-UA" sz="1000" kern="1200" dirty="0" smtClean="0">
              <a:solidFill>
                <a:srgbClr val="002060"/>
              </a:solidFill>
            </a:rPr>
            <a:t>Керівники наук. </a:t>
          </a:r>
          <a:r>
            <a:rPr lang="uk-UA" sz="1000" kern="1200" dirty="0" err="1" smtClean="0">
              <a:solidFill>
                <a:srgbClr val="002060"/>
              </a:solidFill>
            </a:rPr>
            <a:t>підр</a:t>
          </a:r>
          <a:r>
            <a:rPr lang="uk-UA" sz="1000" kern="1200" dirty="0" smtClean="0">
              <a:solidFill>
                <a:srgbClr val="002060"/>
              </a:solidFill>
            </a:rPr>
            <a:t>.: 10</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Гол. наук. </a:t>
          </a:r>
          <a:r>
            <a:rPr lang="uk-UA" sz="1000" kern="1200" dirty="0" err="1" smtClean="0">
              <a:solidFill>
                <a:srgbClr val="002060"/>
              </a:solidFill>
            </a:rPr>
            <a:t>співр</a:t>
          </a:r>
          <a:r>
            <a:rPr lang="uk-UA" sz="1000" kern="1200" dirty="0" smtClean="0">
              <a:solidFill>
                <a:srgbClr val="002060"/>
              </a:solidFill>
            </a:rPr>
            <a:t>.: 2</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Пров. наук. </a:t>
          </a:r>
          <a:r>
            <a:rPr lang="uk-UA" sz="1000" kern="1200" dirty="0" err="1" smtClean="0">
              <a:solidFill>
                <a:srgbClr val="002060"/>
              </a:solidFill>
            </a:rPr>
            <a:t>співр</a:t>
          </a:r>
          <a:r>
            <a:rPr lang="uk-UA" sz="1000" kern="1200" dirty="0" smtClean="0">
              <a:solidFill>
                <a:srgbClr val="002060"/>
              </a:solidFill>
            </a:rPr>
            <a:t>.: 14</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Старші наук. </a:t>
          </a:r>
          <a:r>
            <a:rPr lang="uk-UA" sz="1000" kern="1200" dirty="0" err="1" smtClean="0">
              <a:solidFill>
                <a:srgbClr val="002060"/>
              </a:solidFill>
            </a:rPr>
            <a:t>співр</a:t>
          </a:r>
          <a:r>
            <a:rPr lang="uk-UA" sz="1000" kern="1200" dirty="0" smtClean="0">
              <a:solidFill>
                <a:srgbClr val="002060"/>
              </a:solidFill>
            </a:rPr>
            <a:t>.: 23</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Наукові </a:t>
          </a:r>
          <a:r>
            <a:rPr lang="uk-UA" sz="1000" kern="1200" dirty="0" err="1" smtClean="0">
              <a:solidFill>
                <a:srgbClr val="002060"/>
              </a:solidFill>
            </a:rPr>
            <a:t>співр</a:t>
          </a:r>
          <a:r>
            <a:rPr lang="uk-UA" sz="1000" kern="1200" dirty="0" smtClean="0">
              <a:solidFill>
                <a:srgbClr val="002060"/>
              </a:solidFill>
            </a:rPr>
            <a:t>.: 5</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Мол. наук. </a:t>
          </a:r>
          <a:r>
            <a:rPr lang="uk-UA" sz="1000" kern="1200" dirty="0" err="1" smtClean="0">
              <a:solidFill>
                <a:srgbClr val="002060"/>
              </a:solidFill>
            </a:rPr>
            <a:t>співр</a:t>
          </a:r>
          <a:r>
            <a:rPr lang="uk-UA" sz="1000" kern="1200" dirty="0" smtClean="0">
              <a:solidFill>
                <a:srgbClr val="002060"/>
              </a:solidFill>
            </a:rPr>
            <a:t>.: 4</a:t>
          </a:r>
          <a:endParaRPr lang="ru-RU" sz="1000" kern="1200" dirty="0">
            <a:solidFill>
              <a:srgbClr val="002060"/>
            </a:solidFill>
          </a:endParaRPr>
        </a:p>
        <a:p>
          <a:pPr marL="0" lvl="1" indent="0" algn="l" defTabSz="444500">
            <a:lnSpc>
              <a:spcPct val="150000"/>
            </a:lnSpc>
            <a:spcBef>
              <a:spcPct val="0"/>
            </a:spcBef>
            <a:spcAft>
              <a:spcPts val="0"/>
            </a:spcAft>
            <a:buChar char="••"/>
          </a:pPr>
          <a:r>
            <a:rPr lang="uk-UA" sz="1000" kern="1200" dirty="0" smtClean="0">
              <a:solidFill>
                <a:srgbClr val="002060"/>
              </a:solidFill>
            </a:rPr>
            <a:t>Гол. інженери:  29</a:t>
          </a:r>
          <a:endParaRPr lang="ru-RU" sz="1000" kern="1200" dirty="0">
            <a:solidFill>
              <a:srgbClr val="002060"/>
            </a:solidFill>
          </a:endParaRPr>
        </a:p>
      </dsp:txBody>
      <dsp:txXfrm>
        <a:off x="4924018" y="519435"/>
        <a:ext cx="1710400" cy="1777987"/>
      </dsp:txXfrm>
    </dsp:sp>
    <dsp:sp modelId="{6FF20B76-93DC-4A33-99F0-7A72101D92B6}">
      <dsp:nvSpPr>
        <dsp:cNvPr id="0" name=""/>
        <dsp:cNvSpPr/>
      </dsp:nvSpPr>
      <dsp:spPr>
        <a:xfrm>
          <a:off x="3178839" y="3104"/>
          <a:ext cx="1494377"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uk-UA" sz="1000" kern="1200" dirty="0" smtClean="0"/>
            <a:t>Дослідники з науковим ступенем </a:t>
          </a:r>
          <a:endParaRPr lang="ru-RU" sz="1000" kern="1200" dirty="0"/>
        </a:p>
      </dsp:txBody>
      <dsp:txXfrm>
        <a:off x="3178839" y="3104"/>
        <a:ext cx="1494377" cy="518400"/>
      </dsp:txXfrm>
    </dsp:sp>
    <dsp:sp modelId="{21A26CC8-00CA-4557-8AEA-F776C4F97A72}">
      <dsp:nvSpPr>
        <dsp:cNvPr id="0" name=""/>
        <dsp:cNvSpPr/>
      </dsp:nvSpPr>
      <dsp:spPr>
        <a:xfrm>
          <a:off x="3178839" y="511007"/>
          <a:ext cx="1494377" cy="17779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150000"/>
            </a:lnSpc>
            <a:spcBef>
              <a:spcPct val="0"/>
            </a:spcBef>
            <a:spcAft>
              <a:spcPct val="15000"/>
            </a:spcAft>
            <a:buChar char="••"/>
          </a:pPr>
          <a:r>
            <a:rPr lang="uk-UA" sz="1000" kern="1200" dirty="0" smtClean="0">
              <a:solidFill>
                <a:srgbClr val="002060"/>
              </a:solidFill>
            </a:rPr>
            <a:t>Доктори наук: 9</a:t>
          </a:r>
          <a:endParaRPr lang="ru-RU" sz="1000" kern="1200" dirty="0">
            <a:solidFill>
              <a:srgbClr val="002060"/>
            </a:solidFill>
          </a:endParaRPr>
        </a:p>
        <a:p>
          <a:pPr marL="57150" lvl="1" indent="-57150" algn="l" defTabSz="444500">
            <a:lnSpc>
              <a:spcPct val="150000"/>
            </a:lnSpc>
            <a:spcBef>
              <a:spcPct val="0"/>
            </a:spcBef>
            <a:spcAft>
              <a:spcPct val="15000"/>
            </a:spcAft>
            <a:buChar char="••"/>
          </a:pPr>
          <a:r>
            <a:rPr lang="uk-UA" sz="1000" kern="1200" dirty="0" smtClean="0">
              <a:solidFill>
                <a:srgbClr val="002060"/>
              </a:solidFill>
            </a:rPr>
            <a:t>Кандидати наук: 45</a:t>
          </a:r>
          <a:endParaRPr lang="ru-RU" sz="1000" kern="1200" dirty="0">
            <a:solidFill>
              <a:srgbClr val="002060"/>
            </a:solidFill>
          </a:endParaRPr>
        </a:p>
      </dsp:txBody>
      <dsp:txXfrm>
        <a:off x="3178839" y="511007"/>
        <a:ext cx="1494377" cy="1777987"/>
      </dsp:txXfrm>
    </dsp:sp>
    <dsp:sp modelId="{87C8C38C-AC50-4470-A268-7592750E82A8}">
      <dsp:nvSpPr>
        <dsp:cNvPr id="0" name=""/>
        <dsp:cNvSpPr/>
      </dsp:nvSpPr>
      <dsp:spPr>
        <a:xfrm>
          <a:off x="6892427" y="3933"/>
          <a:ext cx="1580499"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uk-UA" sz="1000" kern="1200" dirty="0" smtClean="0"/>
            <a:t>Молоді  науковці</a:t>
          </a:r>
          <a:endParaRPr lang="ru-RU" sz="1000" kern="1200" dirty="0"/>
        </a:p>
      </dsp:txBody>
      <dsp:txXfrm>
        <a:off x="6892427" y="3933"/>
        <a:ext cx="1580499" cy="518400"/>
      </dsp:txXfrm>
    </dsp:sp>
    <dsp:sp modelId="{8977A91B-BE4A-4E89-99B1-46ED5CB7B72C}">
      <dsp:nvSpPr>
        <dsp:cNvPr id="0" name=""/>
        <dsp:cNvSpPr/>
      </dsp:nvSpPr>
      <dsp:spPr>
        <a:xfrm>
          <a:off x="6892427" y="522333"/>
          <a:ext cx="1580499" cy="17779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150000"/>
            </a:lnSpc>
            <a:spcBef>
              <a:spcPct val="0"/>
            </a:spcBef>
            <a:spcAft>
              <a:spcPct val="15000"/>
            </a:spcAft>
            <a:buChar char="••"/>
          </a:pPr>
          <a:r>
            <a:rPr lang="uk-UA" sz="1000" kern="1200" dirty="0" smtClean="0">
              <a:solidFill>
                <a:srgbClr val="002060"/>
              </a:solidFill>
            </a:rPr>
            <a:t>Усього: 25</a:t>
          </a:r>
          <a:endParaRPr lang="ru-RU" sz="1000" kern="1200" dirty="0">
            <a:solidFill>
              <a:srgbClr val="002060"/>
            </a:solidFill>
          </a:endParaRPr>
        </a:p>
        <a:p>
          <a:pPr marL="57150" lvl="1" indent="-57150" algn="l" defTabSz="444500">
            <a:lnSpc>
              <a:spcPct val="150000"/>
            </a:lnSpc>
            <a:spcBef>
              <a:spcPct val="0"/>
            </a:spcBef>
            <a:spcAft>
              <a:spcPct val="15000"/>
            </a:spcAft>
            <a:buChar char="••"/>
          </a:pPr>
          <a:r>
            <a:rPr lang="uk-UA" sz="1000" kern="1200" dirty="0" smtClean="0">
              <a:solidFill>
                <a:srgbClr val="002060"/>
              </a:solidFill>
            </a:rPr>
            <a:t> </a:t>
          </a:r>
          <a:r>
            <a:rPr lang="uk-UA" sz="1000" kern="1200" spc="-100" baseline="0" dirty="0" smtClean="0">
              <a:solidFill>
                <a:srgbClr val="002060"/>
              </a:solidFill>
            </a:rPr>
            <a:t>з </a:t>
          </a:r>
          <a:r>
            <a:rPr lang="uk-UA" sz="1000" kern="1200" spc="0" baseline="0" dirty="0" smtClean="0">
              <a:solidFill>
                <a:srgbClr val="002060"/>
              </a:solidFill>
            </a:rPr>
            <a:t>них кандидати </a:t>
          </a:r>
          <a:r>
            <a:rPr lang="uk-UA" sz="1000" kern="1200" spc="0" dirty="0" smtClean="0">
              <a:solidFill>
                <a:srgbClr val="002060"/>
              </a:solidFill>
            </a:rPr>
            <a:t>наук: 10</a:t>
          </a:r>
          <a:endParaRPr lang="ru-RU" sz="1000" kern="1200" spc="0" dirty="0">
            <a:solidFill>
              <a:srgbClr val="002060"/>
            </a:solidFill>
          </a:endParaRPr>
        </a:p>
      </dsp:txBody>
      <dsp:txXfrm>
        <a:off x="6892427" y="522333"/>
        <a:ext cx="1580499" cy="1777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DCE69-72EA-4495-97F2-C530C3E58235}">
      <dsp:nvSpPr>
        <dsp:cNvPr id="0" name=""/>
        <dsp:cNvSpPr/>
      </dsp:nvSpPr>
      <dsp:spPr>
        <a:xfrm rot="10800000">
          <a:off x="1527973" y="1"/>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100000"/>
            </a:lnSpc>
            <a:spcBef>
              <a:spcPct val="0"/>
            </a:spcBef>
            <a:spcAft>
              <a:spcPts val="0"/>
            </a:spcAft>
          </a:pPr>
          <a:r>
            <a:rPr lang="uk-UA" sz="1800" b="1" i="0" kern="1200" noProof="0" dirty="0" err="1" smtClean="0">
              <a:cs typeface="Times New Roman" pitchFamily="18" charset="0"/>
            </a:rPr>
            <a:t>Лібанова</a:t>
          </a:r>
          <a:r>
            <a:rPr lang="uk-UA" sz="1800" b="1" i="0" kern="1200" noProof="0" dirty="0" smtClean="0">
              <a:cs typeface="Times New Roman" pitchFamily="18" charset="0"/>
            </a:rPr>
            <a:t> Елла </a:t>
          </a:r>
          <a:r>
            <a:rPr lang="uk-UA" sz="1800" b="1" i="0" kern="1200" noProof="0" dirty="0" err="1" smtClean="0">
              <a:cs typeface="Times New Roman" pitchFamily="18" charset="0"/>
            </a:rPr>
            <a:t>Марленівна</a:t>
          </a:r>
          <a:endParaRPr lang="uk-UA" sz="1800" b="1" i="0" kern="1200" noProof="0" dirty="0" smtClean="0">
            <a:cs typeface="Times New Roman" pitchFamily="18" charset="0"/>
          </a:endParaRPr>
        </a:p>
        <a:p>
          <a:pPr lvl="0" algn="l" defTabSz="800100">
            <a:lnSpc>
              <a:spcPct val="100000"/>
            </a:lnSpc>
            <a:spcBef>
              <a:spcPct val="0"/>
            </a:spcBef>
            <a:spcAft>
              <a:spcPts val="0"/>
            </a:spcAft>
          </a:pPr>
          <a:r>
            <a:rPr lang="uk-UA" sz="1600" b="0" i="0" kern="1200" noProof="0" dirty="0" err="1" smtClean="0">
              <a:cs typeface="Times New Roman" pitchFamily="18" charset="0"/>
            </a:rPr>
            <a:t>д.е.н</a:t>
          </a:r>
          <a:r>
            <a:rPr lang="uk-UA" sz="1600" b="0" i="0" kern="1200" noProof="0" dirty="0" smtClean="0">
              <a:cs typeface="Times New Roman" pitchFamily="18" charset="0"/>
            </a:rPr>
            <a:t>., професор, академік НАН України</a:t>
          </a:r>
          <a:endParaRPr lang="uk-UA" sz="1600" b="0" i="0" kern="1200" noProof="0" dirty="0"/>
        </a:p>
      </dsp:txBody>
      <dsp:txXfrm rot="10800000">
        <a:off x="1705077" y="1"/>
        <a:ext cx="5186051" cy="708415"/>
      </dsp:txXfrm>
    </dsp:sp>
    <dsp:sp modelId="{278CCBF1-74E0-4D09-9463-CF3C0451013A}">
      <dsp:nvSpPr>
        <dsp:cNvPr id="0" name=""/>
        <dsp:cNvSpPr/>
      </dsp:nvSpPr>
      <dsp:spPr>
        <a:xfrm>
          <a:off x="1173766" y="1"/>
          <a:ext cx="708415" cy="708415"/>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1A9971A-6D7F-44E6-93F1-67571CB35E95}">
      <dsp:nvSpPr>
        <dsp:cNvPr id="0" name=""/>
        <dsp:cNvSpPr/>
      </dsp:nvSpPr>
      <dsp:spPr>
        <a:xfrm rot="10800000">
          <a:off x="1527973" y="919883"/>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100000"/>
            </a:lnSpc>
            <a:spcBef>
              <a:spcPct val="0"/>
            </a:spcBef>
            <a:spcAft>
              <a:spcPts val="0"/>
            </a:spcAft>
          </a:pPr>
          <a:r>
            <a:rPr lang="ru-RU" sz="1800" b="1" i="0" kern="1200" dirty="0" smtClean="0">
              <a:cs typeface="Times New Roman" pitchFamily="18" charset="0"/>
            </a:rPr>
            <a:t>Пирожков </a:t>
          </a:r>
          <a:r>
            <a:rPr lang="ru-RU" sz="1800" b="1" i="0" kern="1200" dirty="0" err="1" smtClean="0">
              <a:cs typeface="Times New Roman" pitchFamily="18" charset="0"/>
            </a:rPr>
            <a:t>Сергій</a:t>
          </a:r>
          <a:r>
            <a:rPr lang="ru-RU" sz="1800" b="1" i="0" kern="1200" dirty="0" smtClean="0">
              <a:cs typeface="Times New Roman" pitchFamily="18" charset="0"/>
            </a:rPr>
            <a:t> </a:t>
          </a:r>
          <a:r>
            <a:rPr lang="ru-RU" sz="1800" b="1" i="0" kern="1200" dirty="0" err="1" smtClean="0">
              <a:cs typeface="Times New Roman" pitchFamily="18" charset="0"/>
            </a:rPr>
            <a:t>Іванович</a:t>
          </a:r>
          <a:endParaRPr lang="ru-RU" sz="1800" b="1" i="0" kern="1200" dirty="0" smtClean="0">
            <a:cs typeface="Times New Roman" pitchFamily="18" charset="0"/>
          </a:endParaRPr>
        </a:p>
        <a:p>
          <a:pPr lvl="0" algn="l" defTabSz="800100">
            <a:lnSpc>
              <a:spcPct val="100000"/>
            </a:lnSpc>
            <a:spcBef>
              <a:spcPct val="0"/>
            </a:spcBef>
            <a:spcAft>
              <a:spcPts val="0"/>
            </a:spcAft>
          </a:pPr>
          <a:r>
            <a:rPr lang="ru-RU" sz="1600" b="0" i="0" kern="1200" dirty="0" err="1" smtClean="0">
              <a:cs typeface="Times New Roman" pitchFamily="18" charset="0"/>
            </a:rPr>
            <a:t>д.е.н</a:t>
          </a:r>
          <a:r>
            <a:rPr lang="ru-RU" sz="1600" b="0" i="0" kern="1200" dirty="0" smtClean="0">
              <a:cs typeface="Times New Roman" pitchFamily="18" charset="0"/>
            </a:rPr>
            <a:t>., </a:t>
          </a:r>
          <a:r>
            <a:rPr lang="ru-RU" sz="1600" b="0" i="0" kern="1200" dirty="0" err="1" smtClean="0">
              <a:cs typeface="Times New Roman" pitchFamily="18" charset="0"/>
            </a:rPr>
            <a:t>професор</a:t>
          </a:r>
          <a:r>
            <a:rPr lang="ru-RU" sz="1600" b="0" i="0" kern="1200" dirty="0" smtClean="0">
              <a:cs typeface="Times New Roman" pitchFamily="18" charset="0"/>
            </a:rPr>
            <a:t>, </a:t>
          </a:r>
          <a:r>
            <a:rPr lang="ru-RU" sz="1600" b="0" i="0" kern="1200" dirty="0" err="1" smtClean="0">
              <a:cs typeface="Times New Roman" pitchFamily="18" charset="0"/>
            </a:rPr>
            <a:t>академік</a:t>
          </a:r>
          <a:r>
            <a:rPr lang="ru-RU" sz="1600" b="0" i="0" kern="1200" dirty="0" smtClean="0">
              <a:cs typeface="Times New Roman" pitchFamily="18" charset="0"/>
            </a:rPr>
            <a:t> НАН </a:t>
          </a:r>
          <a:r>
            <a:rPr lang="ru-RU" sz="1600" b="0" i="0" kern="1200" dirty="0" err="1" smtClean="0">
              <a:cs typeface="Times New Roman" pitchFamily="18" charset="0"/>
            </a:rPr>
            <a:t>України</a:t>
          </a:r>
          <a:endParaRPr lang="ru-RU" sz="1600" b="0" i="0" kern="1200" dirty="0"/>
        </a:p>
      </dsp:txBody>
      <dsp:txXfrm rot="10800000">
        <a:off x="1705077" y="919883"/>
        <a:ext cx="5186051" cy="708415"/>
      </dsp:txXfrm>
    </dsp:sp>
    <dsp:sp modelId="{4EFCE047-FCF5-4E46-A5DC-483230ED0376}">
      <dsp:nvSpPr>
        <dsp:cNvPr id="0" name=""/>
        <dsp:cNvSpPr/>
      </dsp:nvSpPr>
      <dsp:spPr>
        <a:xfrm>
          <a:off x="1173766" y="919883"/>
          <a:ext cx="708415" cy="708415"/>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8070A6-5C80-42DD-A895-D020DD4DAB21}">
      <dsp:nvSpPr>
        <dsp:cNvPr id="0" name=""/>
        <dsp:cNvSpPr/>
      </dsp:nvSpPr>
      <dsp:spPr>
        <a:xfrm rot="10800000">
          <a:off x="1527973" y="1839766"/>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100000"/>
            </a:lnSpc>
            <a:spcBef>
              <a:spcPct val="0"/>
            </a:spcBef>
            <a:spcAft>
              <a:spcPts val="0"/>
            </a:spcAft>
          </a:pPr>
          <a:r>
            <a:rPr lang="ru-RU" sz="1800" b="1" i="0" kern="1200" dirty="0" smtClean="0">
              <a:cs typeface="Times New Roman" pitchFamily="18" charset="0"/>
            </a:rPr>
            <a:t>Макарова </a:t>
          </a:r>
          <a:r>
            <a:rPr lang="ru-RU" sz="1800" b="1" i="0" kern="1200" dirty="0" err="1" smtClean="0">
              <a:cs typeface="Times New Roman" pitchFamily="18" charset="0"/>
            </a:rPr>
            <a:t>Олена</a:t>
          </a:r>
          <a:r>
            <a:rPr lang="ru-RU" sz="1800" b="1" i="0" kern="1200" dirty="0" smtClean="0">
              <a:cs typeface="Times New Roman" pitchFamily="18" charset="0"/>
            </a:rPr>
            <a:t> </a:t>
          </a:r>
          <a:r>
            <a:rPr lang="ru-RU" sz="1800" b="1" i="0" kern="1200" dirty="0" err="1" smtClean="0">
              <a:cs typeface="Times New Roman" pitchFamily="18" charset="0"/>
            </a:rPr>
            <a:t>Володимирівна</a:t>
          </a:r>
          <a:r>
            <a:rPr lang="ru-RU" sz="1800" b="1" i="0" kern="1200" dirty="0" smtClean="0">
              <a:cs typeface="Times New Roman" pitchFamily="18" charset="0"/>
            </a:rPr>
            <a:t/>
          </a:r>
          <a:br>
            <a:rPr lang="ru-RU" sz="1800" b="1" i="0" kern="1200" dirty="0" smtClean="0">
              <a:cs typeface="Times New Roman" pitchFamily="18" charset="0"/>
            </a:rPr>
          </a:br>
          <a:r>
            <a:rPr lang="ru-RU" sz="1600" b="0" i="0" kern="1200" dirty="0" err="1" smtClean="0">
              <a:cs typeface="Times New Roman" pitchFamily="18" charset="0"/>
            </a:rPr>
            <a:t>д.е.н</a:t>
          </a:r>
          <a:r>
            <a:rPr lang="ru-RU" sz="1600" b="0" i="0" kern="1200" dirty="0" smtClean="0">
              <a:cs typeface="Times New Roman" pitchFamily="18" charset="0"/>
            </a:rPr>
            <a:t>., </a:t>
          </a:r>
          <a:r>
            <a:rPr lang="ru-RU" sz="1600" b="0" i="0" kern="1200" dirty="0" err="1" smtClean="0">
              <a:cs typeface="Times New Roman" pitchFamily="18" charset="0"/>
            </a:rPr>
            <a:t>с.н.с</a:t>
          </a:r>
          <a:r>
            <a:rPr lang="ru-RU" sz="1600" b="0" i="0" kern="1200" dirty="0" smtClean="0">
              <a:cs typeface="Times New Roman" pitchFamily="18" charset="0"/>
            </a:rPr>
            <a:t>., член-</a:t>
          </a:r>
          <a:r>
            <a:rPr lang="ru-RU" sz="1600" b="0" i="0" kern="1200" dirty="0" err="1" smtClean="0">
              <a:cs typeface="Times New Roman" pitchFamily="18" charset="0"/>
            </a:rPr>
            <a:t>кореспондент</a:t>
          </a:r>
          <a:r>
            <a:rPr lang="ru-RU" sz="1600" b="0" i="0" kern="1200" dirty="0" smtClean="0">
              <a:cs typeface="Times New Roman" pitchFamily="18" charset="0"/>
            </a:rPr>
            <a:t> НАН </a:t>
          </a:r>
          <a:r>
            <a:rPr lang="ru-RU" sz="1600" b="0" i="0" kern="1200" dirty="0" err="1" smtClean="0">
              <a:cs typeface="Times New Roman" pitchFamily="18" charset="0"/>
            </a:rPr>
            <a:t>України</a:t>
          </a:r>
          <a:endParaRPr lang="ru-RU" sz="1600" b="0" i="0" kern="1200" dirty="0" smtClean="0">
            <a:cs typeface="Times New Roman" pitchFamily="18" charset="0"/>
          </a:endParaRPr>
        </a:p>
      </dsp:txBody>
      <dsp:txXfrm rot="10800000">
        <a:off x="1705077" y="1839766"/>
        <a:ext cx="5186051" cy="708415"/>
      </dsp:txXfrm>
    </dsp:sp>
    <dsp:sp modelId="{6CA57F86-C34C-4BEA-9DDF-81F4CBF80D3B}">
      <dsp:nvSpPr>
        <dsp:cNvPr id="0" name=""/>
        <dsp:cNvSpPr/>
      </dsp:nvSpPr>
      <dsp:spPr>
        <a:xfrm>
          <a:off x="1173766" y="1839766"/>
          <a:ext cx="708415" cy="708415"/>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54AC5B-1871-49B5-9D2C-7F8A2D11B6F3}">
      <dsp:nvSpPr>
        <dsp:cNvPr id="0" name=""/>
        <dsp:cNvSpPr/>
      </dsp:nvSpPr>
      <dsp:spPr>
        <a:xfrm rot="10800000">
          <a:off x="1527973" y="2759648"/>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100000"/>
            </a:lnSpc>
            <a:spcBef>
              <a:spcPct val="0"/>
            </a:spcBef>
            <a:spcAft>
              <a:spcPts val="0"/>
            </a:spcAft>
          </a:pPr>
          <a:r>
            <a:rPr lang="uk-UA" sz="1800" b="1" i="0" kern="1200" dirty="0" smtClean="0">
              <a:cs typeface="Times New Roman" pitchFamily="18" charset="0"/>
            </a:rPr>
            <a:t>Гладун Олександр Миколайович</a:t>
          </a:r>
        </a:p>
        <a:p>
          <a:pPr lvl="0" algn="l" defTabSz="800100">
            <a:lnSpc>
              <a:spcPct val="100000"/>
            </a:lnSpc>
            <a:spcBef>
              <a:spcPct val="0"/>
            </a:spcBef>
            <a:spcAft>
              <a:spcPts val="0"/>
            </a:spcAft>
          </a:pPr>
          <a:r>
            <a:rPr lang="ru-RU" sz="1600" b="0" i="0" kern="1200" dirty="0" smtClean="0">
              <a:cs typeface="Times New Roman" pitchFamily="18" charset="0"/>
            </a:rPr>
            <a:t>д.е.н., </a:t>
          </a:r>
          <a:r>
            <a:rPr lang="ru-RU" sz="1600" b="0" i="0" kern="1200" dirty="0" err="1" smtClean="0">
              <a:cs typeface="Times New Roman" pitchFamily="18" charset="0"/>
            </a:rPr>
            <a:t>с.н.с</a:t>
          </a:r>
          <a:r>
            <a:rPr lang="ru-RU" sz="1600" b="0" i="0" kern="1200" dirty="0" smtClean="0">
              <a:cs typeface="Times New Roman" pitchFamily="18" charset="0"/>
            </a:rPr>
            <a:t>., член-</a:t>
          </a:r>
          <a:r>
            <a:rPr lang="ru-RU" sz="1600" b="0" i="0" kern="1200" dirty="0" err="1" smtClean="0">
              <a:cs typeface="Times New Roman" pitchFamily="18" charset="0"/>
            </a:rPr>
            <a:t>кореспондент</a:t>
          </a:r>
          <a:r>
            <a:rPr lang="ru-RU" sz="1600" b="0" i="0" kern="1200" dirty="0" smtClean="0">
              <a:cs typeface="Times New Roman" pitchFamily="18" charset="0"/>
            </a:rPr>
            <a:t> НАН </a:t>
          </a:r>
          <a:r>
            <a:rPr lang="ru-RU" sz="1600" b="0" i="0" kern="1200" dirty="0" err="1" smtClean="0">
              <a:cs typeface="Times New Roman" pitchFamily="18" charset="0"/>
            </a:rPr>
            <a:t>України</a:t>
          </a:r>
          <a:endParaRPr lang="ru-RU" sz="1600" b="0" i="0" kern="1200" dirty="0" smtClean="0">
            <a:cs typeface="Times New Roman" pitchFamily="18" charset="0"/>
          </a:endParaRPr>
        </a:p>
        <a:p>
          <a:pPr lvl="0" algn="ctr" defTabSz="800100">
            <a:lnSpc>
              <a:spcPct val="100000"/>
            </a:lnSpc>
            <a:spcBef>
              <a:spcPct val="0"/>
            </a:spcBef>
            <a:spcAft>
              <a:spcPts val="0"/>
            </a:spcAft>
          </a:pPr>
          <a:endParaRPr lang="ru-RU" sz="1100" kern="1200" dirty="0"/>
        </a:p>
      </dsp:txBody>
      <dsp:txXfrm rot="10800000">
        <a:off x="1705077" y="2759648"/>
        <a:ext cx="5186051" cy="708415"/>
      </dsp:txXfrm>
    </dsp:sp>
    <dsp:sp modelId="{0901A800-062F-4342-81F5-5E286F28EA26}">
      <dsp:nvSpPr>
        <dsp:cNvPr id="0" name=""/>
        <dsp:cNvSpPr/>
      </dsp:nvSpPr>
      <dsp:spPr>
        <a:xfrm>
          <a:off x="1173766" y="2759648"/>
          <a:ext cx="708415" cy="7084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B3BEA2D-7DF4-7C49-99BE-8550E3B13AE2}">
      <dsp:nvSpPr>
        <dsp:cNvPr id="0" name=""/>
        <dsp:cNvSpPr/>
      </dsp:nvSpPr>
      <dsp:spPr>
        <a:xfrm rot="10800000">
          <a:off x="1527973" y="3679531"/>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90000"/>
            </a:lnSpc>
            <a:spcBef>
              <a:spcPct val="0"/>
            </a:spcBef>
            <a:spcAft>
              <a:spcPct val="35000"/>
            </a:spcAft>
          </a:pPr>
          <a:r>
            <a:rPr lang="ru-RU" sz="1800" b="1" kern="1200" dirty="0" err="1" smtClean="0"/>
            <a:t>Черніченко</a:t>
          </a:r>
          <a:r>
            <a:rPr lang="ru-RU" sz="1800" b="1" kern="1200" dirty="0" smtClean="0"/>
            <a:t> </a:t>
          </a:r>
          <a:r>
            <a:rPr lang="ru-RU" sz="1800" b="1" kern="1200" dirty="0" err="1" smtClean="0"/>
            <a:t>Віктор</a:t>
          </a:r>
          <a:r>
            <a:rPr lang="ru-RU" sz="1800" b="1" kern="1200" dirty="0" smtClean="0"/>
            <a:t> </a:t>
          </a:r>
          <a:r>
            <a:rPr lang="ru-RU" sz="1800" b="1" kern="1200" dirty="0" err="1" smtClean="0"/>
            <a:t>Васильович</a:t>
          </a:r>
          <a:r>
            <a:rPr lang="ru-RU" sz="1800" b="1" kern="1200" dirty="0" smtClean="0"/>
            <a:t>, </a:t>
          </a:r>
        </a:p>
        <a:p>
          <a:pPr lvl="0" algn="l" defTabSz="800100">
            <a:lnSpc>
              <a:spcPct val="90000"/>
            </a:lnSpc>
            <a:spcBef>
              <a:spcPct val="0"/>
            </a:spcBef>
            <a:spcAft>
              <a:spcPct val="35000"/>
            </a:spcAft>
          </a:pPr>
          <a:r>
            <a:rPr lang="ru-RU" sz="1600" kern="1200" dirty="0" err="1" smtClean="0"/>
            <a:t>к.е.н</a:t>
          </a:r>
          <a:r>
            <a:rPr lang="ru-RU" sz="1600" kern="1200" dirty="0" smtClean="0"/>
            <a:t>.</a:t>
          </a:r>
          <a:r>
            <a:rPr lang="uk-UA" sz="1600" kern="1200" dirty="0" smtClean="0"/>
            <a:t>, </a:t>
          </a:r>
          <a:r>
            <a:rPr lang="uk-UA" sz="1600" kern="1200" dirty="0" err="1" smtClean="0"/>
            <a:t>с.н.с</a:t>
          </a:r>
          <a:r>
            <a:rPr lang="uk-UA" sz="1600" kern="1200" dirty="0" smtClean="0"/>
            <a:t>.</a:t>
          </a:r>
          <a:endParaRPr lang="ru-RU" sz="1600" kern="1200" dirty="0"/>
        </a:p>
      </dsp:txBody>
      <dsp:txXfrm rot="10800000">
        <a:off x="1705077" y="3679531"/>
        <a:ext cx="5186051" cy="708415"/>
      </dsp:txXfrm>
    </dsp:sp>
    <dsp:sp modelId="{A9920E23-8203-4B49-84B9-2931CD7A5267}">
      <dsp:nvSpPr>
        <dsp:cNvPr id="0" name=""/>
        <dsp:cNvSpPr/>
      </dsp:nvSpPr>
      <dsp:spPr>
        <a:xfrm>
          <a:off x="1173766" y="3679531"/>
          <a:ext cx="708415" cy="70841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0CE1374-9DC2-4AD0-A63C-7163AF32B9F3}">
      <dsp:nvSpPr>
        <dsp:cNvPr id="0" name=""/>
        <dsp:cNvSpPr/>
      </dsp:nvSpPr>
      <dsp:spPr>
        <a:xfrm rot="10800000">
          <a:off x="1536106" y="4606544"/>
          <a:ext cx="5363155" cy="70841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391" tIns="68580" rIns="128016" bIns="68580" numCol="1" spcCol="1270" anchor="ctr" anchorCtr="0">
          <a:noAutofit/>
        </a:bodyPr>
        <a:lstStyle/>
        <a:p>
          <a:pPr lvl="0" algn="l" defTabSz="800100">
            <a:lnSpc>
              <a:spcPct val="90000"/>
            </a:lnSpc>
            <a:spcBef>
              <a:spcPct val="0"/>
            </a:spcBef>
            <a:spcAft>
              <a:spcPct val="35000"/>
            </a:spcAft>
          </a:pPr>
          <a:r>
            <a:rPr lang="ru-RU" sz="1800" b="1" kern="1200" dirty="0" smtClean="0"/>
            <a:t>Черепах</a:t>
          </a:r>
          <a:r>
            <a:rPr lang="uk-UA" sz="1800" b="1" kern="1200" dirty="0" err="1" smtClean="0"/>
            <a:t>ін</a:t>
          </a:r>
          <a:r>
            <a:rPr lang="uk-UA" sz="1800" b="1" kern="1200" dirty="0" smtClean="0"/>
            <a:t> Микола Вікторович</a:t>
          </a:r>
          <a:r>
            <a:rPr lang="ru-RU" sz="1800" b="1" kern="1200" dirty="0" smtClean="0"/>
            <a:t> </a:t>
          </a:r>
        </a:p>
        <a:p>
          <a:pPr lvl="0" algn="l" defTabSz="800100">
            <a:lnSpc>
              <a:spcPct val="90000"/>
            </a:lnSpc>
            <a:spcBef>
              <a:spcPct val="0"/>
            </a:spcBef>
            <a:spcAft>
              <a:spcPct val="35000"/>
            </a:spcAft>
          </a:pPr>
          <a:endParaRPr lang="ru-RU" sz="1700" kern="1200" dirty="0"/>
        </a:p>
      </dsp:txBody>
      <dsp:txXfrm rot="10800000">
        <a:off x="1713210" y="4606544"/>
        <a:ext cx="5186051" cy="708415"/>
      </dsp:txXfrm>
    </dsp:sp>
    <dsp:sp modelId="{37DF4781-FFE1-461D-95AD-184CE39DBDDE}">
      <dsp:nvSpPr>
        <dsp:cNvPr id="0" name=""/>
        <dsp:cNvSpPr/>
      </dsp:nvSpPr>
      <dsp:spPr>
        <a:xfrm>
          <a:off x="1152131" y="4530003"/>
          <a:ext cx="740945" cy="722675"/>
        </a:xfrm>
        <a:prstGeom prst="ellipse">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7ED-CB73-430E-8BB2-821B26035EA3}">
      <dsp:nvSpPr>
        <dsp:cNvPr id="0" name=""/>
        <dsp:cNvSpPr/>
      </dsp:nvSpPr>
      <dsp:spPr>
        <a:xfrm rot="5400000">
          <a:off x="4903448" y="-1812259"/>
          <a:ext cx="1651016" cy="5391959"/>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Рік утворення: 2003</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Кількість членів: 22</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Голова: Е.М. </a:t>
          </a:r>
          <a:r>
            <a:rPr lang="uk-UA" sz="1400" kern="1200" dirty="0" err="1" smtClean="0">
              <a:solidFill>
                <a:schemeClr val="tx2">
                  <a:lumMod val="75000"/>
                </a:schemeClr>
              </a:solidFill>
            </a:rPr>
            <a:t>Лібанова</a:t>
          </a:r>
          <a:r>
            <a:rPr lang="uk-UA" sz="1400" kern="1200" dirty="0" smtClean="0">
              <a:solidFill>
                <a:schemeClr val="tx2">
                  <a:lumMod val="75000"/>
                </a:schemeClr>
              </a:solidFill>
            </a:rPr>
            <a:t>, академік НАН України</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Проведено засідань Вченої ради за звітний період: 111</a:t>
          </a:r>
          <a:endParaRPr lang="ru-RU" sz="1400" kern="1200" dirty="0">
            <a:solidFill>
              <a:schemeClr val="tx2">
                <a:lumMod val="75000"/>
              </a:schemeClr>
            </a:solidFill>
          </a:endParaRPr>
        </a:p>
      </dsp:txBody>
      <dsp:txXfrm rot="-5400000">
        <a:off x="3032977" y="138808"/>
        <a:ext cx="5311363" cy="1489824"/>
      </dsp:txXfrm>
    </dsp:sp>
    <dsp:sp modelId="{3EE4F292-95EC-46A6-9C9E-8FE9BEE83961}">
      <dsp:nvSpPr>
        <dsp:cNvPr id="0" name=""/>
        <dsp:cNvSpPr/>
      </dsp:nvSpPr>
      <dsp:spPr>
        <a:xfrm>
          <a:off x="0" y="1453"/>
          <a:ext cx="3032976" cy="17645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kern="1200" dirty="0" smtClean="0"/>
            <a:t>Вчена рада</a:t>
          </a:r>
          <a:endParaRPr lang="ru-RU" sz="2800" kern="1200" dirty="0"/>
        </a:p>
      </dsp:txBody>
      <dsp:txXfrm>
        <a:off x="86137" y="87590"/>
        <a:ext cx="2860702" cy="1592260"/>
      </dsp:txXfrm>
    </dsp:sp>
    <dsp:sp modelId="{785BCFFF-1E9C-4DE1-B0C4-0D86ED532536}">
      <dsp:nvSpPr>
        <dsp:cNvPr id="0" name=""/>
        <dsp:cNvSpPr/>
      </dsp:nvSpPr>
      <dsp:spPr>
        <a:xfrm rot="5400000">
          <a:off x="4792958" y="48899"/>
          <a:ext cx="1854708" cy="5391959"/>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Рік утворення: 2004</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Кількість членів: 15</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Голова: Е.М. </a:t>
          </a:r>
          <a:r>
            <a:rPr lang="uk-UA" sz="1400" kern="1200" dirty="0" err="1" smtClean="0">
              <a:solidFill>
                <a:schemeClr val="tx2">
                  <a:lumMod val="75000"/>
                </a:schemeClr>
              </a:solidFill>
            </a:rPr>
            <a:t>Лібанова</a:t>
          </a:r>
          <a:r>
            <a:rPr lang="uk-UA" sz="1400" kern="1200" dirty="0" smtClean="0">
              <a:solidFill>
                <a:schemeClr val="tx2">
                  <a:lumMod val="75000"/>
                </a:schemeClr>
              </a:solidFill>
            </a:rPr>
            <a:t>, академік НАН України</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Спеціальність 08.00.07 – </a:t>
          </a:r>
          <a:r>
            <a:rPr lang="uk-UA" sz="1400" i="1" kern="1200" dirty="0" smtClean="0">
              <a:solidFill>
                <a:schemeClr val="tx2">
                  <a:lumMod val="75000"/>
                </a:schemeClr>
              </a:solidFill>
            </a:rPr>
            <a:t>Демографія, економіка праці, соціальна економіка і політика</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i="0" kern="1200" dirty="0" smtClean="0">
              <a:solidFill>
                <a:schemeClr val="tx2">
                  <a:lumMod val="75000"/>
                </a:schemeClr>
              </a:solidFill>
            </a:rPr>
            <a:t>За весь період функціонування Спеціалізованої вченої ради відхилень дисертацій не було  </a:t>
          </a:r>
          <a:endParaRPr lang="ru-RU" sz="1400" i="0" kern="1200" dirty="0">
            <a:solidFill>
              <a:schemeClr val="tx2">
                <a:lumMod val="75000"/>
              </a:schemeClr>
            </a:solidFill>
          </a:endParaRPr>
        </a:p>
      </dsp:txBody>
      <dsp:txXfrm rot="-5400000">
        <a:off x="3024333" y="1908064"/>
        <a:ext cx="5301420" cy="1673630"/>
      </dsp:txXfrm>
    </dsp:sp>
    <dsp:sp modelId="{DC521590-6F89-49E3-82AD-5DDCF696206C}">
      <dsp:nvSpPr>
        <dsp:cNvPr id="0" name=""/>
        <dsp:cNvSpPr/>
      </dsp:nvSpPr>
      <dsp:spPr>
        <a:xfrm>
          <a:off x="0" y="1859691"/>
          <a:ext cx="3032976" cy="1874093"/>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kern="1200" dirty="0" smtClean="0"/>
            <a:t>Спеціалізована вчена рада</a:t>
          </a:r>
          <a:endParaRPr lang="ru-RU" sz="2800" kern="1200" dirty="0"/>
        </a:p>
      </dsp:txBody>
      <dsp:txXfrm>
        <a:off x="91486" y="1951177"/>
        <a:ext cx="2850004" cy="1691121"/>
      </dsp:txXfrm>
    </dsp:sp>
    <dsp:sp modelId="{C0A2204A-CEE3-4D26-89DC-B3D6492CDE2D}">
      <dsp:nvSpPr>
        <dsp:cNvPr id="0" name=""/>
        <dsp:cNvSpPr/>
      </dsp:nvSpPr>
      <dsp:spPr>
        <a:xfrm rot="5400000">
          <a:off x="4811640" y="2068557"/>
          <a:ext cx="1834632" cy="5391959"/>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Рік утворення: 2017</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Кількість членів: 20</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Голова: Ю.В. </a:t>
          </a:r>
          <a:r>
            <a:rPr lang="uk-UA" sz="1400" kern="1200" dirty="0" err="1" smtClean="0">
              <a:solidFill>
                <a:schemeClr val="tx2">
                  <a:lumMod val="75000"/>
                </a:schemeClr>
              </a:solidFill>
            </a:rPr>
            <a:t>Когатько</a:t>
          </a:r>
          <a:r>
            <a:rPr lang="uk-UA" sz="1400" kern="1200" dirty="0" smtClean="0">
              <a:solidFill>
                <a:schemeClr val="tx2">
                  <a:lumMod val="75000"/>
                </a:schemeClr>
              </a:solidFill>
            </a:rPr>
            <a:t>, кандидат географічних наук</a:t>
          </a:r>
          <a:endParaRPr lang="ru-RU" sz="1400" kern="1200" dirty="0">
            <a:solidFill>
              <a:schemeClr val="tx2">
                <a:lumMod val="75000"/>
              </a:schemeClr>
            </a:solidFill>
          </a:endParaRPr>
        </a:p>
        <a:p>
          <a:pPr marL="114300" lvl="1" indent="-114300" algn="l" defTabSz="622300">
            <a:lnSpc>
              <a:spcPct val="90000"/>
            </a:lnSpc>
            <a:spcBef>
              <a:spcPct val="0"/>
            </a:spcBef>
            <a:spcAft>
              <a:spcPct val="15000"/>
            </a:spcAft>
            <a:buChar char="••"/>
          </a:pPr>
          <a:r>
            <a:rPr lang="uk-UA" sz="1400" kern="1200" dirty="0" smtClean="0">
              <a:solidFill>
                <a:schemeClr val="tx2">
                  <a:lumMod val="75000"/>
                </a:schemeClr>
              </a:solidFill>
            </a:rPr>
            <a:t>Голова Ради молодих вчених Інституту входить до складу Вченої ради Інституту та Ради молодих вчених Відділення економіки НАН України</a:t>
          </a:r>
          <a:endParaRPr lang="ru-RU" sz="1400" kern="1200" dirty="0">
            <a:solidFill>
              <a:schemeClr val="tx2">
                <a:lumMod val="75000"/>
              </a:schemeClr>
            </a:solidFill>
          </a:endParaRPr>
        </a:p>
      </dsp:txBody>
      <dsp:txXfrm rot="-5400000">
        <a:off x="3032977" y="3936780"/>
        <a:ext cx="5302400" cy="1655514"/>
      </dsp:txXfrm>
    </dsp:sp>
    <dsp:sp modelId="{E50A5EFD-3877-4C9C-9E48-30073EDB5B79}">
      <dsp:nvSpPr>
        <dsp:cNvPr id="0" name=""/>
        <dsp:cNvSpPr/>
      </dsp:nvSpPr>
      <dsp:spPr>
        <a:xfrm>
          <a:off x="0" y="3827490"/>
          <a:ext cx="3032976" cy="1874093"/>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kern="1200" dirty="0" smtClean="0"/>
            <a:t>Рада молодих вчених</a:t>
          </a:r>
          <a:endParaRPr lang="ru-RU" sz="2800" kern="1200" dirty="0"/>
        </a:p>
      </dsp:txBody>
      <dsp:txXfrm>
        <a:off x="91486" y="3918976"/>
        <a:ext cx="2850004" cy="1691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7790-2E41-4C48-AF4F-E1932D807EE9}">
      <dsp:nvSpPr>
        <dsp:cNvPr id="0" name=""/>
        <dsp:cNvSpPr/>
      </dsp:nvSpPr>
      <dsp:spPr>
        <a:xfrm>
          <a:off x="767652" y="3191464"/>
          <a:ext cx="497520" cy="2370049"/>
        </a:xfrm>
        <a:custGeom>
          <a:avLst/>
          <a:gdLst/>
          <a:ahLst/>
          <a:cxnLst/>
          <a:rect l="0" t="0" r="0" b="0"/>
          <a:pathLst>
            <a:path>
              <a:moveTo>
                <a:pt x="0" y="0"/>
              </a:moveTo>
              <a:lnTo>
                <a:pt x="248760" y="0"/>
              </a:lnTo>
              <a:lnTo>
                <a:pt x="248760" y="2370049"/>
              </a:lnTo>
              <a:lnTo>
                <a:pt x="497520" y="2370049"/>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955870" y="4315946"/>
        <a:ext cx="121085" cy="121085"/>
      </dsp:txXfrm>
    </dsp:sp>
    <dsp:sp modelId="{74DEE3B0-7C83-8647-A2D4-5BB64FF25030}">
      <dsp:nvSpPr>
        <dsp:cNvPr id="0" name=""/>
        <dsp:cNvSpPr/>
      </dsp:nvSpPr>
      <dsp:spPr>
        <a:xfrm>
          <a:off x="767652" y="3191464"/>
          <a:ext cx="497520" cy="1422029"/>
        </a:xfrm>
        <a:custGeom>
          <a:avLst/>
          <a:gdLst/>
          <a:ahLst/>
          <a:cxnLst/>
          <a:rect l="0" t="0" r="0" b="0"/>
          <a:pathLst>
            <a:path>
              <a:moveTo>
                <a:pt x="0" y="0"/>
              </a:moveTo>
              <a:lnTo>
                <a:pt x="248760" y="0"/>
              </a:lnTo>
              <a:lnTo>
                <a:pt x="248760" y="1422029"/>
              </a:lnTo>
              <a:lnTo>
                <a:pt x="497520" y="1422029"/>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978749" y="3864815"/>
        <a:ext cx="75327" cy="75327"/>
      </dsp:txXfrm>
    </dsp:sp>
    <dsp:sp modelId="{FE2430D2-8E73-5F48-A3F7-36F9F0759981}">
      <dsp:nvSpPr>
        <dsp:cNvPr id="0" name=""/>
        <dsp:cNvSpPr/>
      </dsp:nvSpPr>
      <dsp:spPr>
        <a:xfrm>
          <a:off x="767652" y="3191464"/>
          <a:ext cx="497520" cy="474009"/>
        </a:xfrm>
        <a:custGeom>
          <a:avLst/>
          <a:gdLst/>
          <a:ahLst/>
          <a:cxnLst/>
          <a:rect l="0" t="0" r="0" b="0"/>
          <a:pathLst>
            <a:path>
              <a:moveTo>
                <a:pt x="0" y="0"/>
              </a:moveTo>
              <a:lnTo>
                <a:pt x="248760" y="0"/>
              </a:lnTo>
              <a:lnTo>
                <a:pt x="248760" y="474009"/>
              </a:lnTo>
              <a:lnTo>
                <a:pt x="497520" y="474009"/>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999233" y="3411290"/>
        <a:ext cx="34358" cy="34358"/>
      </dsp:txXfrm>
    </dsp:sp>
    <dsp:sp modelId="{01E2E6E7-7D83-5146-84DE-999EA76E5DA1}">
      <dsp:nvSpPr>
        <dsp:cNvPr id="0" name=""/>
        <dsp:cNvSpPr/>
      </dsp:nvSpPr>
      <dsp:spPr>
        <a:xfrm>
          <a:off x="767652" y="2717454"/>
          <a:ext cx="497520" cy="474009"/>
        </a:xfrm>
        <a:custGeom>
          <a:avLst/>
          <a:gdLst/>
          <a:ahLst/>
          <a:cxnLst/>
          <a:rect l="0" t="0" r="0" b="0"/>
          <a:pathLst>
            <a:path>
              <a:moveTo>
                <a:pt x="0" y="474009"/>
              </a:moveTo>
              <a:lnTo>
                <a:pt x="248760" y="474009"/>
              </a:lnTo>
              <a:lnTo>
                <a:pt x="248760" y="0"/>
              </a:lnTo>
              <a:lnTo>
                <a:pt x="49752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999233" y="2937280"/>
        <a:ext cx="34358" cy="34358"/>
      </dsp:txXfrm>
    </dsp:sp>
    <dsp:sp modelId="{937E1970-A778-394B-B637-4B1C49B669C5}">
      <dsp:nvSpPr>
        <dsp:cNvPr id="0" name=""/>
        <dsp:cNvSpPr/>
      </dsp:nvSpPr>
      <dsp:spPr>
        <a:xfrm>
          <a:off x="767652" y="1769434"/>
          <a:ext cx="497520" cy="1422029"/>
        </a:xfrm>
        <a:custGeom>
          <a:avLst/>
          <a:gdLst/>
          <a:ahLst/>
          <a:cxnLst/>
          <a:rect l="0" t="0" r="0" b="0"/>
          <a:pathLst>
            <a:path>
              <a:moveTo>
                <a:pt x="0" y="1422029"/>
              </a:moveTo>
              <a:lnTo>
                <a:pt x="248760" y="1422029"/>
              </a:lnTo>
              <a:lnTo>
                <a:pt x="248760" y="0"/>
              </a:lnTo>
              <a:lnTo>
                <a:pt x="49752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978749" y="2442785"/>
        <a:ext cx="75327" cy="75327"/>
      </dsp:txXfrm>
    </dsp:sp>
    <dsp:sp modelId="{91005C59-13BA-4544-A823-FAA4A4815554}">
      <dsp:nvSpPr>
        <dsp:cNvPr id="0" name=""/>
        <dsp:cNvSpPr/>
      </dsp:nvSpPr>
      <dsp:spPr>
        <a:xfrm>
          <a:off x="767652" y="821415"/>
          <a:ext cx="497520" cy="2370049"/>
        </a:xfrm>
        <a:custGeom>
          <a:avLst/>
          <a:gdLst/>
          <a:ahLst/>
          <a:cxnLst/>
          <a:rect l="0" t="0" r="0" b="0"/>
          <a:pathLst>
            <a:path>
              <a:moveTo>
                <a:pt x="0" y="2370049"/>
              </a:moveTo>
              <a:lnTo>
                <a:pt x="248760" y="2370049"/>
              </a:lnTo>
              <a:lnTo>
                <a:pt x="248760" y="0"/>
              </a:lnTo>
              <a:lnTo>
                <a:pt x="49752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955870" y="1945897"/>
        <a:ext cx="121085" cy="121085"/>
      </dsp:txXfrm>
    </dsp:sp>
    <dsp:sp modelId="{602A00E3-B9AA-E649-A603-AE889FD415A3}">
      <dsp:nvSpPr>
        <dsp:cNvPr id="0" name=""/>
        <dsp:cNvSpPr/>
      </dsp:nvSpPr>
      <dsp:spPr>
        <a:xfrm rot="16200000">
          <a:off x="-2432343" y="2812256"/>
          <a:ext cx="5641575" cy="758415"/>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t>Інститут є ініціатором, фундатором та лідером в Україні за такими напрямами досліджень у нових галузях знань:</a:t>
          </a:r>
          <a:endParaRPr lang="ru-RU" sz="1600" b="1" kern="1200" dirty="0"/>
        </a:p>
      </dsp:txBody>
      <dsp:txXfrm>
        <a:off x="-2432343" y="2812256"/>
        <a:ext cx="5641575" cy="758415"/>
      </dsp:txXfrm>
    </dsp:sp>
    <dsp:sp modelId="{F9212240-8645-224C-A2D7-02B9EDFF9E17}">
      <dsp:nvSpPr>
        <dsp:cNvPr id="0" name=""/>
        <dsp:cNvSpPr/>
      </dsp:nvSpPr>
      <dsp:spPr>
        <a:xfrm>
          <a:off x="1265173" y="442207"/>
          <a:ext cx="7186438"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dirty="0" smtClean="0"/>
            <a:t>розробка детального багатоваріантного демографічного прогнозу загальної чисельності та статево-вікового розподілу населення України до 2050 року</a:t>
          </a:r>
          <a:endParaRPr lang="ru-RU" sz="1400" kern="1200" dirty="0"/>
        </a:p>
      </dsp:txBody>
      <dsp:txXfrm>
        <a:off x="1265173" y="442207"/>
        <a:ext cx="7186438" cy="758415"/>
      </dsp:txXfrm>
    </dsp:sp>
    <dsp:sp modelId="{68F92027-5D8A-594D-AA93-2A3D612789EB}">
      <dsp:nvSpPr>
        <dsp:cNvPr id="0" name=""/>
        <dsp:cNvSpPr/>
      </dsp:nvSpPr>
      <dsp:spPr>
        <a:xfrm>
          <a:off x="1265173" y="1390227"/>
          <a:ext cx="7162209"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dirty="0" smtClean="0"/>
            <a:t>повномасштабна реконструкція рядів демографічної динаміки (1795</a:t>
          </a:r>
          <a:r>
            <a:rPr lang="uk-UA" sz="1400" kern="1200" dirty="0" smtClean="0">
              <a:solidFill>
                <a:schemeClr val="tx2">
                  <a:lumMod val="75000"/>
                </a:schemeClr>
              </a:solidFill>
            </a:rPr>
            <a:t>–</a:t>
          </a:r>
          <a:r>
            <a:rPr lang="uk-UA" sz="1400" b="1" kern="1200" dirty="0" smtClean="0"/>
            <a:t>2013 роки), дослідження хвилеподібності демографічної динаміки протягом 160 років та її моделювання</a:t>
          </a:r>
          <a:endParaRPr lang="ru-RU" sz="1400" b="1" kern="1200" dirty="0"/>
        </a:p>
      </dsp:txBody>
      <dsp:txXfrm>
        <a:off x="1265173" y="1390227"/>
        <a:ext cx="7162209" cy="758415"/>
      </dsp:txXfrm>
    </dsp:sp>
    <dsp:sp modelId="{E3FABE36-2B76-DA43-ADB0-19A150D32735}">
      <dsp:nvSpPr>
        <dsp:cNvPr id="0" name=""/>
        <dsp:cNvSpPr/>
      </dsp:nvSpPr>
      <dsp:spPr>
        <a:xfrm>
          <a:off x="1265173" y="2338246"/>
          <a:ext cx="7222533"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dirty="0" smtClean="0"/>
            <a:t>оцінка демографічних втрат в цілому та територіальному розрізі внаслідок соціальних катастроф</a:t>
          </a:r>
          <a:endParaRPr lang="ru-RU" sz="1400" b="1" kern="1200" dirty="0"/>
        </a:p>
      </dsp:txBody>
      <dsp:txXfrm>
        <a:off x="1265173" y="2338246"/>
        <a:ext cx="7222533" cy="758415"/>
      </dsp:txXfrm>
    </dsp:sp>
    <dsp:sp modelId="{F2208959-695A-0249-ACA8-D684AF78C40F}">
      <dsp:nvSpPr>
        <dsp:cNvPr id="0" name=""/>
        <dsp:cNvSpPr/>
      </dsp:nvSpPr>
      <dsp:spPr>
        <a:xfrm>
          <a:off x="1265173" y="3286266"/>
          <a:ext cx="7221165"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noProof="1" smtClean="0"/>
            <a:t>методологія дослідження людського розвитку, вимірювання на регіональному рівні, типологізація, ідентифікація та оцінювання ризиків</a:t>
          </a:r>
          <a:endParaRPr lang="uk-UA" sz="1400" b="1" kern="1200" noProof="1"/>
        </a:p>
      </dsp:txBody>
      <dsp:txXfrm>
        <a:off x="1265173" y="3286266"/>
        <a:ext cx="7221165" cy="758415"/>
      </dsp:txXfrm>
    </dsp:sp>
    <dsp:sp modelId="{3215C8A8-A459-564F-8147-9D6642ACFCA1}">
      <dsp:nvSpPr>
        <dsp:cNvPr id="0" name=""/>
        <dsp:cNvSpPr/>
      </dsp:nvSpPr>
      <dsp:spPr>
        <a:xfrm>
          <a:off x="1265173" y="4234286"/>
          <a:ext cx="7219672"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noProof="0" dirty="0" smtClean="0"/>
            <a:t>генеративна активність населення: її чинники та демографічні наслідки</a:t>
          </a:r>
          <a:endParaRPr lang="uk-UA" sz="1400" b="1" kern="1200" noProof="0" dirty="0"/>
        </a:p>
      </dsp:txBody>
      <dsp:txXfrm>
        <a:off x="1265173" y="4234286"/>
        <a:ext cx="7219672" cy="758415"/>
      </dsp:txXfrm>
    </dsp:sp>
    <dsp:sp modelId="{E347006C-FDF4-2643-9845-644BBDC2FE8C}">
      <dsp:nvSpPr>
        <dsp:cNvPr id="0" name=""/>
        <dsp:cNvSpPr/>
      </dsp:nvSpPr>
      <dsp:spPr>
        <a:xfrm>
          <a:off x="1265173" y="5182305"/>
          <a:ext cx="7179000" cy="7584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180000" lvl="0" algn="l" defTabSz="622300">
            <a:lnSpc>
              <a:spcPct val="90000"/>
            </a:lnSpc>
            <a:spcBef>
              <a:spcPct val="0"/>
            </a:spcBef>
            <a:spcAft>
              <a:spcPct val="35000"/>
            </a:spcAft>
          </a:pPr>
          <a:r>
            <a:rPr lang="uk-UA" sz="1400" b="1" kern="1200" dirty="0" smtClean="0"/>
            <a:t>дослідження бідності та її вимірювання на національному і регіональному рівні; дослідження соціального відторгнення</a:t>
          </a:r>
          <a:endParaRPr lang="ru-RU" sz="1400" b="1" kern="1200" dirty="0"/>
        </a:p>
      </dsp:txBody>
      <dsp:txXfrm>
        <a:off x="1265173" y="5182305"/>
        <a:ext cx="7179000" cy="758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05281-E27A-4D41-B0C1-9A1BEC2AC522}" type="datetimeFigureOut">
              <a:rPr lang="ru-RU" smtClean="0"/>
              <a:t>25.06.2018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8BD12-2C22-4095-B0C0-878A25456C18}" type="slidenum">
              <a:rPr lang="ru-RU" smtClean="0"/>
              <a:t>‹#›</a:t>
            </a:fld>
            <a:endParaRPr lang="ru-RU"/>
          </a:p>
        </p:txBody>
      </p:sp>
    </p:spTree>
    <p:extLst>
      <p:ext uri="{BB962C8B-B14F-4D97-AF65-F5344CB8AC3E}">
        <p14:creationId xmlns:p14="http://schemas.microsoft.com/office/powerpoint/2010/main" val="217740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08BD12-2C22-4095-B0C0-878A25456C18}" type="slidenum">
              <a:rPr lang="ru-RU" smtClean="0"/>
              <a:t>6</a:t>
            </a:fld>
            <a:endParaRPr lang="ru-RU"/>
          </a:p>
        </p:txBody>
      </p:sp>
    </p:spTree>
    <p:extLst>
      <p:ext uri="{BB962C8B-B14F-4D97-AF65-F5344CB8AC3E}">
        <p14:creationId xmlns:p14="http://schemas.microsoft.com/office/powerpoint/2010/main" val="13192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08BD12-2C22-4095-B0C0-878A25456C18}" type="slidenum">
              <a:rPr lang="ru-RU" smtClean="0"/>
              <a:t>13</a:t>
            </a:fld>
            <a:endParaRPr lang="ru-RU"/>
          </a:p>
        </p:txBody>
      </p:sp>
    </p:spTree>
    <p:extLst>
      <p:ext uri="{BB962C8B-B14F-4D97-AF65-F5344CB8AC3E}">
        <p14:creationId xmlns:p14="http://schemas.microsoft.com/office/powerpoint/2010/main" val="25624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08BD12-2C22-4095-B0C0-878A25456C18}" type="slidenum">
              <a:rPr lang="ru-RU" smtClean="0"/>
              <a:t>25</a:t>
            </a:fld>
            <a:endParaRPr lang="ru-RU"/>
          </a:p>
        </p:txBody>
      </p:sp>
    </p:spTree>
    <p:extLst>
      <p:ext uri="{BB962C8B-B14F-4D97-AF65-F5344CB8AC3E}">
        <p14:creationId xmlns:p14="http://schemas.microsoft.com/office/powerpoint/2010/main" val="47537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C08BD12-2C22-4095-B0C0-878A25456C18}" type="slidenum">
              <a:rPr lang="ru-RU" smtClean="0"/>
              <a:t>37</a:t>
            </a:fld>
            <a:endParaRPr lang="ru-RU"/>
          </a:p>
        </p:txBody>
      </p:sp>
    </p:spTree>
    <p:extLst>
      <p:ext uri="{BB962C8B-B14F-4D97-AF65-F5344CB8AC3E}">
        <p14:creationId xmlns:p14="http://schemas.microsoft.com/office/powerpoint/2010/main" val="154440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18BC52-4FE8-4030-A7F5-7C7B2BC198A1}" type="datetime1">
              <a:rPr lang="ru-RU" smtClean="0"/>
              <a:t>25.06.2018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21408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E549A7-E550-4E28-975C-7DDAF448EDCB}" type="datetime1">
              <a:rPr lang="ru-RU" smtClean="0"/>
              <a:t>25.06.2018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387142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647058-77D8-4DFC-833D-EC54A0D064A3}" type="datetime1">
              <a:rPr lang="ru-RU" smtClean="0"/>
              <a:t>25.06.2018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43455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0F2AD4-1F7C-410C-941D-6BD37E7AD600}" type="datetime1">
              <a:rPr lang="ru-RU" smtClean="0"/>
              <a:t>25.06.2018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233576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3668C8-38A6-4F8F-BCCB-424F2333A0F9}" type="datetime1">
              <a:rPr lang="ru-RU" smtClean="0"/>
              <a:t>25.06.2018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225784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E49EB84-B92C-4358-AD11-E54AC794B99E}" type="datetime1">
              <a:rPr lang="ru-RU" smtClean="0"/>
              <a:t>25.06.2018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17689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8060AB-3451-467C-8C3F-D4B1D234FEF2}" type="datetime1">
              <a:rPr lang="ru-RU" smtClean="0"/>
              <a:t>25.06.2018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142085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29A792-5514-4068-A71A-3E3D467F402D}" type="datetime1">
              <a:rPr lang="ru-RU" smtClean="0"/>
              <a:t>25.06.2018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96281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8E68FB-CD8C-46BE-9C04-13D1FB4B9A07}" type="datetime1">
              <a:rPr lang="ru-RU" smtClean="0"/>
              <a:t>25.06.2018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142917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D530C4-2951-4506-841F-8E5E92DE70D5}" type="datetime1">
              <a:rPr lang="ru-RU" smtClean="0"/>
              <a:t>25.06.2018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212768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E034ED-1177-4E66-A085-7563CAE08DCC}" type="datetime1">
              <a:rPr lang="ru-RU" smtClean="0"/>
              <a:t>25.06.2018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3D1BC-2470-4174-B547-695643C47764}" type="slidenum">
              <a:rPr lang="ru-RU" smtClean="0"/>
              <a:t>‹#›</a:t>
            </a:fld>
            <a:endParaRPr lang="ru-RU"/>
          </a:p>
        </p:txBody>
      </p:sp>
    </p:spTree>
    <p:extLst>
      <p:ext uri="{BB962C8B-B14F-4D97-AF65-F5344CB8AC3E}">
        <p14:creationId xmlns:p14="http://schemas.microsoft.com/office/powerpoint/2010/main" val="391639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F3923-71F5-4D60-8928-F63DCBEF8CA9}" type="datetime1">
              <a:rPr lang="ru-RU" smtClean="0"/>
              <a:t>25.06.2018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3D1BC-2470-4174-B547-695643C47764}" type="slidenum">
              <a:rPr lang="ru-RU" smtClean="0"/>
              <a:t>‹#›</a:t>
            </a:fld>
            <a:endParaRPr lang="ru-RU"/>
          </a:p>
        </p:txBody>
      </p:sp>
    </p:spTree>
    <p:extLst>
      <p:ext uri="{BB962C8B-B14F-4D97-AF65-F5344CB8AC3E}">
        <p14:creationId xmlns:p14="http://schemas.microsoft.com/office/powerpoint/2010/main" val="19219357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is.huri.harvard.edu/about-mapa/our-team.html"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jpeg"/><Relationship Id="rId18" Type="http://schemas.openxmlformats.org/officeDocument/2006/relationships/image" Target="../media/image27.jpeg"/><Relationship Id="rId26" Type="http://schemas.openxmlformats.org/officeDocument/2006/relationships/image" Target="../media/image35.jpeg"/><Relationship Id="rId39" Type="http://schemas.openxmlformats.org/officeDocument/2006/relationships/image" Target="../media/image47.jpeg"/><Relationship Id="rId3" Type="http://schemas.openxmlformats.org/officeDocument/2006/relationships/image" Target="../media/image15.jpeg"/><Relationship Id="rId21" Type="http://schemas.openxmlformats.org/officeDocument/2006/relationships/image" Target="../media/image30.jpeg"/><Relationship Id="rId34" Type="http://schemas.microsoft.com/office/2007/relationships/hdphoto" Target="../media/hdphoto4.wdp"/><Relationship Id="rId42" Type="http://schemas.openxmlformats.org/officeDocument/2006/relationships/image" Target="../media/image50.jpeg"/><Relationship Id="rId7" Type="http://schemas.openxmlformats.org/officeDocument/2006/relationships/image" Target="../media/image19.jpeg"/><Relationship Id="rId12" Type="http://schemas.microsoft.com/office/2007/relationships/hdphoto" Target="../media/hdphoto2.wdp"/><Relationship Id="rId17" Type="http://schemas.openxmlformats.org/officeDocument/2006/relationships/image" Target="../media/image26.jpeg"/><Relationship Id="rId25" Type="http://schemas.openxmlformats.org/officeDocument/2006/relationships/image" Target="../media/image34.jpeg"/><Relationship Id="rId33" Type="http://schemas.openxmlformats.org/officeDocument/2006/relationships/image" Target="../media/image42.png"/><Relationship Id="rId38" Type="http://schemas.openxmlformats.org/officeDocument/2006/relationships/image" Target="../media/image46.jpeg"/><Relationship Id="rId46" Type="http://schemas.openxmlformats.org/officeDocument/2006/relationships/image" Target="../media/image2.png"/><Relationship Id="rId2" Type="http://schemas.openxmlformats.org/officeDocument/2006/relationships/image" Target="../media/image14.jpeg"/><Relationship Id="rId16" Type="http://schemas.microsoft.com/office/2007/relationships/hdphoto" Target="../media/hdphoto3.wdp"/><Relationship Id="rId20" Type="http://schemas.openxmlformats.org/officeDocument/2006/relationships/image" Target="../media/image29.jpeg"/><Relationship Id="rId29" Type="http://schemas.openxmlformats.org/officeDocument/2006/relationships/image" Target="../media/image38.jpeg"/><Relationship Id="rId41"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2.png"/><Relationship Id="rId24" Type="http://schemas.openxmlformats.org/officeDocument/2006/relationships/image" Target="../media/image33.jpeg"/><Relationship Id="rId32" Type="http://schemas.openxmlformats.org/officeDocument/2006/relationships/image" Target="../media/image41.jpeg"/><Relationship Id="rId37" Type="http://schemas.openxmlformats.org/officeDocument/2006/relationships/image" Target="../media/image45.jpeg"/><Relationship Id="rId40" Type="http://schemas.openxmlformats.org/officeDocument/2006/relationships/image" Target="../media/image48.jpeg"/><Relationship Id="rId45" Type="http://schemas.openxmlformats.org/officeDocument/2006/relationships/image" Target="../media/image53.jpeg"/><Relationship Id="rId5" Type="http://schemas.openxmlformats.org/officeDocument/2006/relationships/image" Target="../media/image17.jpeg"/><Relationship Id="rId15" Type="http://schemas.openxmlformats.org/officeDocument/2006/relationships/image" Target="../media/image25.png"/><Relationship Id="rId23" Type="http://schemas.openxmlformats.org/officeDocument/2006/relationships/image" Target="../media/image32.jpeg"/><Relationship Id="rId28" Type="http://schemas.openxmlformats.org/officeDocument/2006/relationships/image" Target="../media/image37.jpeg"/><Relationship Id="rId36" Type="http://schemas.openxmlformats.org/officeDocument/2006/relationships/image" Target="../media/image44.jpeg"/><Relationship Id="rId10" Type="http://schemas.openxmlformats.org/officeDocument/2006/relationships/image" Target="../media/image21.jpeg"/><Relationship Id="rId19" Type="http://schemas.openxmlformats.org/officeDocument/2006/relationships/image" Target="../media/image28.jpeg"/><Relationship Id="rId31" Type="http://schemas.openxmlformats.org/officeDocument/2006/relationships/image" Target="../media/image40.jpeg"/><Relationship Id="rId44" Type="http://schemas.openxmlformats.org/officeDocument/2006/relationships/image" Target="../media/image52.jpeg"/><Relationship Id="rId4" Type="http://schemas.openxmlformats.org/officeDocument/2006/relationships/image" Target="../media/image16.jpeg"/><Relationship Id="rId9" Type="http://schemas.microsoft.com/office/2007/relationships/hdphoto" Target="../media/hdphoto1.wdp"/><Relationship Id="rId14" Type="http://schemas.openxmlformats.org/officeDocument/2006/relationships/image" Target="../media/image24.jpeg"/><Relationship Id="rId22" Type="http://schemas.openxmlformats.org/officeDocument/2006/relationships/image" Target="../media/image31.jpeg"/><Relationship Id="rId27" Type="http://schemas.openxmlformats.org/officeDocument/2006/relationships/image" Target="../media/image36.jpeg"/><Relationship Id="rId30" Type="http://schemas.openxmlformats.org/officeDocument/2006/relationships/image" Target="../media/image39.jpeg"/><Relationship Id="rId35" Type="http://schemas.openxmlformats.org/officeDocument/2006/relationships/image" Target="../media/image43.jpeg"/><Relationship Id="rId43"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542772"/>
            <a:ext cx="6084676" cy="936104"/>
          </a:xfrm>
        </p:spPr>
        <p:txBody>
          <a:bodyPr>
            <a:normAutofit/>
          </a:bodyPr>
          <a:lstStyle/>
          <a:p>
            <a:r>
              <a:rPr lang="uk-UA" sz="1600" noProof="1" smtClean="0">
                <a:ln w="10541" cmpd="sng">
                  <a:solidFill>
                    <a:schemeClr val="accent1">
                      <a:shade val="88000"/>
                      <a:satMod val="110000"/>
                    </a:schemeClr>
                  </a:solidFill>
                  <a:prstDash val="solid"/>
                </a:ln>
                <a:solidFill>
                  <a:schemeClr val="accent1">
                    <a:lumMod val="50000"/>
                  </a:schemeClr>
                </a:solidFill>
                <a:latin typeface="+mn-lt"/>
              </a:rPr>
              <a:t>Національна академія наук України</a:t>
            </a:r>
            <a:br>
              <a:rPr lang="uk-UA" sz="1600" noProof="1" smtClean="0">
                <a:ln w="10541" cmpd="sng">
                  <a:solidFill>
                    <a:schemeClr val="accent1">
                      <a:shade val="88000"/>
                      <a:satMod val="110000"/>
                    </a:schemeClr>
                  </a:solidFill>
                  <a:prstDash val="solid"/>
                </a:ln>
                <a:solidFill>
                  <a:schemeClr val="accent1">
                    <a:lumMod val="50000"/>
                  </a:schemeClr>
                </a:solidFill>
                <a:latin typeface="+mn-lt"/>
              </a:rPr>
            </a:br>
            <a:r>
              <a:rPr lang="uk-UA" sz="1600" noProof="1" smtClean="0">
                <a:ln w="10541" cmpd="sng">
                  <a:solidFill>
                    <a:schemeClr val="accent1">
                      <a:shade val="88000"/>
                      <a:satMod val="110000"/>
                    </a:schemeClr>
                  </a:solidFill>
                  <a:prstDash val="solid"/>
                </a:ln>
                <a:solidFill>
                  <a:schemeClr val="accent1">
                    <a:lumMod val="50000"/>
                  </a:schemeClr>
                </a:solidFill>
                <a:latin typeface="+mn-lt"/>
              </a:rPr>
              <a:t>Інститут демографії та соціальних досліджень імені М.В. Птухи</a:t>
            </a:r>
            <a:endParaRPr lang="uk-UA" sz="1600" noProof="1">
              <a:solidFill>
                <a:schemeClr val="accent1">
                  <a:lumMod val="50000"/>
                </a:schemeClr>
              </a:solidFill>
              <a:latin typeface="+mn-lt"/>
            </a:endParaRPr>
          </a:p>
        </p:txBody>
      </p:sp>
      <p:sp>
        <p:nvSpPr>
          <p:cNvPr id="5" name="Подзаголовок 4"/>
          <p:cNvSpPr>
            <a:spLocks noGrp="1"/>
          </p:cNvSpPr>
          <p:nvPr>
            <p:ph type="subTitle" idx="1"/>
          </p:nvPr>
        </p:nvSpPr>
        <p:spPr>
          <a:xfrm>
            <a:off x="899592" y="2636912"/>
            <a:ext cx="7160840" cy="1584176"/>
          </a:xfrm>
        </p:spPr>
        <p:txBody>
          <a:bodyPr>
            <a:noAutofit/>
          </a:bodyPr>
          <a:lstStyle/>
          <a:p>
            <a:r>
              <a:rPr lang="uk-UA" sz="3800" b="1" dirty="0" smtClean="0">
                <a:solidFill>
                  <a:schemeClr val="accent1">
                    <a:lumMod val="50000"/>
                  </a:schemeClr>
                </a:solidFill>
              </a:rPr>
              <a:t>Основні результати діяльності </a:t>
            </a:r>
          </a:p>
          <a:p>
            <a:pPr lvl="0"/>
            <a:r>
              <a:rPr lang="uk-UA" sz="3800" b="1" dirty="0" smtClean="0">
                <a:solidFill>
                  <a:schemeClr val="accent1">
                    <a:lumMod val="50000"/>
                  </a:schemeClr>
                </a:solidFill>
              </a:rPr>
              <a:t>за 2013</a:t>
            </a:r>
            <a:r>
              <a:rPr lang="uk-UA" sz="4000" dirty="0" smtClean="0">
                <a:solidFill>
                  <a:schemeClr val="tx2">
                    <a:lumMod val="75000"/>
                  </a:schemeClr>
                </a:solidFill>
              </a:rPr>
              <a:t>–</a:t>
            </a:r>
            <a:r>
              <a:rPr lang="uk-UA" sz="3800" b="1" dirty="0" smtClean="0">
                <a:solidFill>
                  <a:schemeClr val="accent1">
                    <a:lumMod val="50000"/>
                  </a:schemeClr>
                </a:solidFill>
              </a:rPr>
              <a:t>2017 роки</a:t>
            </a:r>
          </a:p>
        </p:txBody>
      </p:sp>
      <p:pic>
        <p:nvPicPr>
          <p:cNvPr id="4" name="Рисунок 3"/>
          <p:cNvPicPr/>
          <p:nvPr/>
        </p:nvPicPr>
        <p:blipFill>
          <a:blip r:embed="rId2"/>
          <a:stretch>
            <a:fillRect/>
          </a:stretch>
        </p:blipFill>
        <p:spPr>
          <a:xfrm>
            <a:off x="7812360" y="404664"/>
            <a:ext cx="1008112" cy="936104"/>
          </a:xfrm>
          <a:prstGeom prst="rect">
            <a:avLst/>
          </a:prstGeom>
        </p:spPr>
      </p:pic>
      <p:pic>
        <p:nvPicPr>
          <p:cNvPr id="6" name="Рисунок 5"/>
          <p:cNvPicPr/>
          <p:nvPr/>
        </p:nvPicPr>
        <p:blipFill>
          <a:blip r:embed="rId3"/>
          <a:stretch>
            <a:fillRect/>
          </a:stretch>
        </p:blipFill>
        <p:spPr>
          <a:xfrm>
            <a:off x="7668344" y="44624"/>
            <a:ext cx="1378450" cy="1393690"/>
          </a:xfrm>
          <a:prstGeom prst="rect">
            <a:avLst/>
          </a:prstGeom>
        </p:spPr>
      </p:pic>
    </p:spTree>
    <p:extLst>
      <p:ext uri="{BB962C8B-B14F-4D97-AF65-F5344CB8AC3E}">
        <p14:creationId xmlns:p14="http://schemas.microsoft.com/office/powerpoint/2010/main" val="35400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6984776" cy="830997"/>
          </a:xfrm>
          <a:prstGeom prst="rect">
            <a:avLst/>
          </a:prstGeom>
        </p:spPr>
        <p:txBody>
          <a:bodyPr wrap="square">
            <a:spAutoFit/>
          </a:bodyPr>
          <a:lstStyle/>
          <a:p>
            <a:pPr algn="ctr"/>
            <a:r>
              <a:rPr lang="uk-UA" sz="2400" b="1" dirty="0">
                <a:solidFill>
                  <a:schemeClr val="accent1">
                    <a:lumMod val="50000"/>
                  </a:schemeClr>
                </a:solidFill>
              </a:rPr>
              <a:t>Нові знання Інституту </a:t>
            </a:r>
            <a:endParaRPr lang="uk-UA" sz="2400" b="1" dirty="0" smtClean="0">
              <a:solidFill>
                <a:schemeClr val="accent1">
                  <a:lumMod val="50000"/>
                </a:schemeClr>
              </a:solidFill>
            </a:endParaRPr>
          </a:p>
          <a:p>
            <a:pPr algn="ctr"/>
            <a:r>
              <a:rPr lang="uk-UA" sz="2400" b="1" dirty="0" smtClean="0">
                <a:solidFill>
                  <a:schemeClr val="accent1">
                    <a:lumMod val="50000"/>
                  </a:schemeClr>
                </a:solidFill>
              </a:rPr>
              <a:t>та </a:t>
            </a:r>
            <a:r>
              <a:rPr lang="uk-UA" sz="2400" b="1" dirty="0">
                <a:solidFill>
                  <a:schemeClr val="accent1">
                    <a:lumMod val="50000"/>
                  </a:schemeClr>
                </a:solidFill>
              </a:rPr>
              <a:t>їх винятковість на міжнародному </a:t>
            </a:r>
            <a:r>
              <a:rPr lang="uk-UA" sz="2400" b="1" dirty="0" smtClean="0">
                <a:solidFill>
                  <a:schemeClr val="accent1">
                    <a:lumMod val="50000"/>
                  </a:schemeClr>
                </a:solidFill>
              </a:rPr>
              <a:t>рівні</a:t>
            </a:r>
            <a:r>
              <a:rPr lang="en-US" sz="2400" b="1" dirty="0" smtClean="0">
                <a:solidFill>
                  <a:schemeClr val="accent1">
                    <a:lumMod val="50000"/>
                  </a:schemeClr>
                </a:solidFill>
              </a:rPr>
              <a:t> (2)</a:t>
            </a:r>
            <a:endParaRPr lang="ru-RU" sz="2400" dirty="0">
              <a:solidFill>
                <a:schemeClr val="accent1">
                  <a:lumMod val="50000"/>
                </a:schemeClr>
              </a:solidFill>
            </a:endParaRPr>
          </a:p>
        </p:txBody>
      </p:sp>
      <p:sp>
        <p:nvSpPr>
          <p:cNvPr id="10" name="Скругленный прямоугольник 9"/>
          <p:cNvSpPr/>
          <p:nvPr/>
        </p:nvSpPr>
        <p:spPr>
          <a:xfrm>
            <a:off x="683568" y="1340768"/>
            <a:ext cx="8064896" cy="5184575"/>
          </a:xfrm>
          <a:prstGeom prst="roundRect">
            <a:avLst/>
          </a:prstGeom>
          <a:blipFill>
            <a:blip r:embed="rId2"/>
            <a:tile tx="0" ty="0" sx="100000" sy="100000" flip="none" algn="tl"/>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lumMod val="50000"/>
                  </a:schemeClr>
                </a:solidFill>
              </a:rPr>
              <a:t>2</a:t>
            </a:r>
            <a:r>
              <a:rPr lang="uk-UA" dirty="0" smtClean="0">
                <a:solidFill>
                  <a:schemeClr val="accent1">
                    <a:lumMod val="50000"/>
                  </a:schemeClr>
                </a:solidFill>
              </a:rPr>
              <a:t>. Розроблено </a:t>
            </a:r>
            <a:r>
              <a:rPr lang="uk-UA" b="1" dirty="0">
                <a:solidFill>
                  <a:schemeClr val="accent1">
                    <a:lumMod val="50000"/>
                  </a:schemeClr>
                </a:solidFill>
              </a:rPr>
              <a:t>нову методологію оцінки демографічних втрат України внаслідок Голодомору 1932–1933 років</a:t>
            </a:r>
            <a:r>
              <a:rPr lang="uk-UA" dirty="0">
                <a:solidFill>
                  <a:schemeClr val="accent1">
                    <a:lumMod val="50000"/>
                  </a:schemeClr>
                </a:solidFill>
              </a:rPr>
              <a:t>, що базується на детальних статистичних даних, сучасних методах </a:t>
            </a:r>
            <a:r>
              <a:rPr lang="uk-UA" dirty="0" err="1">
                <a:solidFill>
                  <a:schemeClr val="accent1">
                    <a:lumMod val="50000"/>
                  </a:schemeClr>
                </a:solidFill>
              </a:rPr>
              <a:t>демостатистичного</a:t>
            </a:r>
            <a:r>
              <a:rPr lang="uk-UA" dirty="0">
                <a:solidFill>
                  <a:schemeClr val="accent1">
                    <a:lumMod val="50000"/>
                  </a:schemeClr>
                </a:solidFill>
              </a:rPr>
              <a:t> аналізу і дає змогу реконструювати щорічні основні параметри демографічної динаміки України за період між переписами 1926 і 1939 років. </a:t>
            </a:r>
            <a:r>
              <a:rPr lang="uk-UA" dirty="0" smtClean="0">
                <a:solidFill>
                  <a:schemeClr val="accent1">
                    <a:lumMod val="50000"/>
                  </a:schemeClr>
                </a:solidFill>
              </a:rPr>
              <a:t>Її </a:t>
            </a:r>
            <a:r>
              <a:rPr lang="uk-UA" b="1" dirty="0" smtClean="0">
                <a:solidFill>
                  <a:schemeClr val="accent1">
                    <a:lumMod val="50000"/>
                  </a:schemeClr>
                </a:solidFill>
              </a:rPr>
              <a:t>практична </a:t>
            </a:r>
            <a:r>
              <a:rPr lang="uk-UA" b="1" dirty="0">
                <a:solidFill>
                  <a:schemeClr val="accent1">
                    <a:lumMod val="50000"/>
                  </a:schemeClr>
                </a:solidFill>
              </a:rPr>
              <a:t>значущість</a:t>
            </a:r>
            <a:r>
              <a:rPr lang="uk-UA" dirty="0">
                <a:solidFill>
                  <a:schemeClr val="accent1">
                    <a:lumMod val="50000"/>
                  </a:schemeClr>
                </a:solidFill>
              </a:rPr>
              <a:t> </a:t>
            </a:r>
            <a:r>
              <a:rPr lang="uk-UA" dirty="0" smtClean="0">
                <a:solidFill>
                  <a:schemeClr val="accent1">
                    <a:lumMod val="50000"/>
                  </a:schemeClr>
                </a:solidFill>
              </a:rPr>
              <a:t>полягає </a:t>
            </a:r>
            <a:r>
              <a:rPr lang="uk-UA" dirty="0">
                <a:solidFill>
                  <a:schemeClr val="accent1">
                    <a:lumMod val="50000"/>
                  </a:schemeClr>
                </a:solidFill>
              </a:rPr>
              <a:t>в отриманні найбільш правдоподібних оцінок втрат України через </a:t>
            </a:r>
            <a:r>
              <a:rPr lang="uk-UA" dirty="0" err="1">
                <a:solidFill>
                  <a:schemeClr val="accent1">
                    <a:lumMod val="50000"/>
                  </a:schemeClr>
                </a:solidFill>
              </a:rPr>
              <a:t>надсмертність</a:t>
            </a:r>
            <a:r>
              <a:rPr lang="uk-UA" dirty="0">
                <a:solidFill>
                  <a:schemeClr val="accent1">
                    <a:lumMod val="50000"/>
                  </a:schemeClr>
                </a:solidFill>
              </a:rPr>
              <a:t> і </a:t>
            </a:r>
            <a:r>
              <a:rPr lang="uk-UA" dirty="0" smtClean="0">
                <a:solidFill>
                  <a:schemeClr val="accent1">
                    <a:lumMod val="50000"/>
                  </a:schemeClr>
                </a:solidFill>
              </a:rPr>
              <a:t>занизьку народжуваність у </a:t>
            </a:r>
            <a:r>
              <a:rPr lang="uk-UA" dirty="0">
                <a:solidFill>
                  <a:schemeClr val="accent1">
                    <a:lumMod val="50000"/>
                  </a:schemeClr>
                </a:solidFill>
              </a:rPr>
              <a:t>1932–1934 роках. Методологія та отримані результати пройшли обговорення на вітчизняних і міжнародних наукових конференціях та були опубліковані у вітчизняних і зарубіжних наукових виданнях, що сприяє вирішенню гостро дискусійного питання про </a:t>
            </a:r>
            <a:r>
              <a:rPr lang="uk-UA" dirty="0" smtClean="0">
                <a:solidFill>
                  <a:schemeClr val="accent1">
                    <a:lumMod val="50000"/>
                  </a:schemeClr>
                </a:solidFill>
              </a:rPr>
              <a:t>обсяг </a:t>
            </a:r>
            <a:r>
              <a:rPr lang="uk-UA" dirty="0">
                <a:solidFill>
                  <a:schemeClr val="accent1">
                    <a:lumMod val="50000"/>
                  </a:schemeClr>
                </a:solidFill>
              </a:rPr>
              <a:t>втрат від Голодомору. Зокрема, </a:t>
            </a:r>
            <a:r>
              <a:rPr lang="uk-UA" b="1" dirty="0">
                <a:solidFill>
                  <a:schemeClr val="accent1">
                    <a:lumMod val="50000"/>
                  </a:schemeClr>
                </a:solidFill>
              </a:rPr>
              <a:t>ці наукові розробки фахівців Інституту використані:</a:t>
            </a:r>
            <a:r>
              <a:rPr lang="uk-UA" dirty="0">
                <a:solidFill>
                  <a:schemeClr val="accent1">
                    <a:lumMod val="50000"/>
                  </a:schemeClr>
                </a:solidFill>
              </a:rPr>
              <a:t> у книзі відомої американської журналістки та громадського діяча, лауреата </a:t>
            </a:r>
            <a:r>
              <a:rPr lang="uk-UA" dirty="0" err="1">
                <a:solidFill>
                  <a:schemeClr val="accent1">
                    <a:lumMod val="50000"/>
                  </a:schemeClr>
                </a:solidFill>
              </a:rPr>
              <a:t>Пулітцерівської</a:t>
            </a:r>
            <a:r>
              <a:rPr lang="uk-UA" dirty="0">
                <a:solidFill>
                  <a:schemeClr val="accent1">
                    <a:lumMod val="50000"/>
                  </a:schemeClr>
                </a:solidFill>
              </a:rPr>
              <a:t> премії за книгу Історія </a:t>
            </a:r>
            <a:r>
              <a:rPr lang="uk-UA" dirty="0" err="1">
                <a:solidFill>
                  <a:schemeClr val="accent1">
                    <a:lumMod val="50000"/>
                  </a:schemeClr>
                </a:solidFill>
              </a:rPr>
              <a:t>ГУЛАГу</a:t>
            </a:r>
            <a:r>
              <a:rPr lang="uk-UA" dirty="0">
                <a:solidFill>
                  <a:schemeClr val="accent1">
                    <a:lumMod val="50000"/>
                  </a:schemeClr>
                </a:solidFill>
              </a:rPr>
              <a:t> </a:t>
            </a:r>
            <a:r>
              <a:rPr lang="uk-UA" dirty="0" err="1">
                <a:solidFill>
                  <a:schemeClr val="accent1">
                    <a:lumMod val="50000"/>
                  </a:schemeClr>
                </a:solidFill>
              </a:rPr>
              <a:t>Енн</a:t>
            </a:r>
            <a:r>
              <a:rPr lang="uk-UA" dirty="0">
                <a:solidFill>
                  <a:schemeClr val="accent1">
                    <a:lumMod val="50000"/>
                  </a:schemeClr>
                </a:solidFill>
              </a:rPr>
              <a:t> </a:t>
            </a:r>
            <a:r>
              <a:rPr lang="uk-UA" dirty="0" err="1">
                <a:solidFill>
                  <a:schemeClr val="accent1">
                    <a:lumMod val="50000"/>
                  </a:schemeClr>
                </a:solidFill>
              </a:rPr>
              <a:t>Епплбом</a:t>
            </a:r>
            <a:r>
              <a:rPr lang="uk-UA" dirty="0">
                <a:solidFill>
                  <a:schemeClr val="accent1">
                    <a:lumMod val="50000"/>
                  </a:schemeClr>
                </a:solidFill>
              </a:rPr>
              <a:t> «</a:t>
            </a:r>
            <a:r>
              <a:rPr lang="uk-UA" i="1" dirty="0">
                <a:solidFill>
                  <a:schemeClr val="accent1">
                    <a:lumMod val="50000"/>
                  </a:schemeClr>
                </a:solidFill>
              </a:rPr>
              <a:t>RED FAMINE. </a:t>
            </a:r>
            <a:r>
              <a:rPr lang="uk-UA" i="1" dirty="0" err="1">
                <a:solidFill>
                  <a:schemeClr val="accent1">
                    <a:lumMod val="50000"/>
                  </a:schemeClr>
                </a:solidFill>
              </a:rPr>
              <a:t>Stalin’s</a:t>
            </a:r>
            <a:r>
              <a:rPr lang="uk-UA" i="1" dirty="0">
                <a:solidFill>
                  <a:schemeClr val="accent1">
                    <a:lumMod val="50000"/>
                  </a:schemeClr>
                </a:solidFill>
              </a:rPr>
              <a:t> </a:t>
            </a:r>
            <a:r>
              <a:rPr lang="uk-UA" i="1" dirty="0" err="1">
                <a:solidFill>
                  <a:schemeClr val="accent1">
                    <a:lumMod val="50000"/>
                  </a:schemeClr>
                </a:solidFill>
              </a:rPr>
              <a:t>War</a:t>
            </a:r>
            <a:r>
              <a:rPr lang="uk-UA" i="1" dirty="0">
                <a:solidFill>
                  <a:schemeClr val="accent1">
                    <a:lumMod val="50000"/>
                  </a:schemeClr>
                </a:solidFill>
              </a:rPr>
              <a:t> </a:t>
            </a:r>
            <a:r>
              <a:rPr lang="uk-UA" i="1" dirty="0" err="1">
                <a:solidFill>
                  <a:schemeClr val="accent1">
                    <a:lumMod val="50000"/>
                  </a:schemeClr>
                </a:solidFill>
              </a:rPr>
              <a:t>on</a:t>
            </a:r>
            <a:r>
              <a:rPr lang="uk-UA" i="1" dirty="0">
                <a:solidFill>
                  <a:schemeClr val="accent1">
                    <a:lumMod val="50000"/>
                  </a:schemeClr>
                </a:solidFill>
              </a:rPr>
              <a:t> </a:t>
            </a:r>
            <a:r>
              <a:rPr lang="uk-UA" i="1" dirty="0" err="1">
                <a:solidFill>
                  <a:schemeClr val="accent1">
                    <a:lumMod val="50000"/>
                  </a:schemeClr>
                </a:solidFill>
              </a:rPr>
              <a:t>Ukraine</a:t>
            </a:r>
            <a:r>
              <a:rPr lang="uk-UA" dirty="0">
                <a:solidFill>
                  <a:schemeClr val="accent1">
                    <a:lumMod val="50000"/>
                  </a:schemeClr>
                </a:solidFill>
              </a:rPr>
              <a:t>»; при розробці окремого демографічного модуля Електронного атласу Голодомору, що розробляється Гарвардським університетом в рамках проекту «</a:t>
            </a:r>
            <a:r>
              <a:rPr lang="uk-UA" i="1" dirty="0">
                <a:solidFill>
                  <a:schemeClr val="accent1">
                    <a:lumMod val="50000"/>
                  </a:schemeClr>
                </a:solidFill>
              </a:rPr>
              <a:t>MAPA: </a:t>
            </a:r>
            <a:r>
              <a:rPr lang="uk-UA" i="1" dirty="0" err="1">
                <a:solidFill>
                  <a:schemeClr val="accent1">
                    <a:lumMod val="50000"/>
                  </a:schemeClr>
                </a:solidFill>
              </a:rPr>
              <a:t>Digital</a:t>
            </a:r>
            <a:r>
              <a:rPr lang="uk-UA" i="1" dirty="0">
                <a:solidFill>
                  <a:schemeClr val="accent1">
                    <a:lumMod val="50000"/>
                  </a:schemeClr>
                </a:solidFill>
              </a:rPr>
              <a:t> </a:t>
            </a:r>
            <a:r>
              <a:rPr lang="uk-UA" i="1" dirty="0" err="1">
                <a:solidFill>
                  <a:schemeClr val="accent1">
                    <a:lumMod val="50000"/>
                  </a:schemeClr>
                </a:solidFill>
              </a:rPr>
              <a:t>Atlas</a:t>
            </a:r>
            <a:r>
              <a:rPr lang="uk-UA" i="1" dirty="0">
                <a:solidFill>
                  <a:schemeClr val="accent1">
                    <a:lumMod val="50000"/>
                  </a:schemeClr>
                </a:solidFill>
              </a:rPr>
              <a:t> </a:t>
            </a:r>
            <a:r>
              <a:rPr lang="uk-UA" i="1" dirty="0" err="1">
                <a:solidFill>
                  <a:schemeClr val="accent1">
                    <a:lumMod val="50000"/>
                  </a:schemeClr>
                </a:solidFill>
              </a:rPr>
              <a:t>of</a:t>
            </a:r>
            <a:r>
              <a:rPr lang="uk-UA" i="1" dirty="0">
                <a:solidFill>
                  <a:schemeClr val="accent1">
                    <a:lumMod val="50000"/>
                  </a:schemeClr>
                </a:solidFill>
              </a:rPr>
              <a:t> </a:t>
            </a:r>
            <a:r>
              <a:rPr lang="uk-UA" i="1" dirty="0" err="1">
                <a:solidFill>
                  <a:schemeClr val="accent1">
                    <a:lumMod val="50000"/>
                  </a:schemeClr>
                </a:solidFill>
              </a:rPr>
              <a:t>Ukraine</a:t>
            </a:r>
            <a:r>
              <a:rPr lang="uk-UA" dirty="0">
                <a:solidFill>
                  <a:schemeClr val="accent1">
                    <a:lumMod val="50000"/>
                  </a:schemeClr>
                </a:solidFill>
              </a:rPr>
              <a:t>» </a:t>
            </a:r>
            <a:r>
              <a:rPr lang="uk-UA" sz="1600" dirty="0">
                <a:solidFill>
                  <a:schemeClr val="accent1">
                    <a:lumMod val="50000"/>
                  </a:schemeClr>
                </a:solidFill>
              </a:rPr>
              <a:t>(</a:t>
            </a:r>
            <a:r>
              <a:rPr lang="uk-UA" sz="1600" u="sng" dirty="0">
                <a:solidFill>
                  <a:schemeClr val="accent1">
                    <a:lumMod val="50000"/>
                  </a:schemeClr>
                </a:solidFill>
                <a:hlinkClick r:id="rId3"/>
              </a:rPr>
              <a:t>http://gis.huri.harvard.edu/about-mapa/our-team.html</a:t>
            </a:r>
            <a:r>
              <a:rPr lang="uk-UA" sz="1600" u="sng" dirty="0">
                <a:solidFill>
                  <a:schemeClr val="accent1">
                    <a:lumMod val="50000"/>
                  </a:schemeClr>
                </a:solidFill>
              </a:rPr>
              <a:t>)</a:t>
            </a:r>
            <a:endParaRPr lang="ru-RU" sz="1600" u="sng" dirty="0">
              <a:solidFill>
                <a:schemeClr val="accent1">
                  <a:lumMod val="50000"/>
                </a:schemeClr>
              </a:solidFill>
            </a:endParaRPr>
          </a:p>
        </p:txBody>
      </p:sp>
      <p:sp>
        <p:nvSpPr>
          <p:cNvPr id="11" name="Пятно 2 10"/>
          <p:cNvSpPr/>
          <p:nvPr/>
        </p:nvSpPr>
        <p:spPr>
          <a:xfrm rot="19241825">
            <a:off x="42582" y="1058646"/>
            <a:ext cx="1639974" cy="7200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New</a:t>
            </a:r>
            <a:endParaRPr lang="ru-RU" b="1" dirty="0">
              <a:solidFill>
                <a:srgbClr val="FFFF00"/>
              </a:solidFill>
            </a:endParaRPr>
          </a:p>
        </p:txBody>
      </p:sp>
      <p:pic>
        <p:nvPicPr>
          <p:cNvPr id="5" name="Рисунок 4"/>
          <p:cNvPicPr/>
          <p:nvPr/>
        </p:nvPicPr>
        <p:blipFill>
          <a:blip r:embed="rId4"/>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10</a:t>
            </a:fld>
            <a:endParaRPr lang="ru-RU"/>
          </a:p>
        </p:txBody>
      </p:sp>
    </p:spTree>
    <p:extLst>
      <p:ext uri="{BB962C8B-B14F-4D97-AF65-F5344CB8AC3E}">
        <p14:creationId xmlns:p14="http://schemas.microsoft.com/office/powerpoint/2010/main" val="51251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6984776" cy="830997"/>
          </a:xfrm>
          <a:prstGeom prst="rect">
            <a:avLst/>
          </a:prstGeom>
        </p:spPr>
        <p:txBody>
          <a:bodyPr wrap="square">
            <a:spAutoFit/>
          </a:bodyPr>
          <a:lstStyle/>
          <a:p>
            <a:pPr lvl="0" algn="ctr"/>
            <a:r>
              <a:rPr lang="uk-UA" sz="2400" b="1" dirty="0">
                <a:solidFill>
                  <a:schemeClr val="accent1">
                    <a:lumMod val="50000"/>
                  </a:schemeClr>
                </a:solidFill>
              </a:rPr>
              <a:t>Нові знання Інституту </a:t>
            </a:r>
            <a:endParaRPr lang="uk-UA" sz="2400" b="1" dirty="0" smtClean="0">
              <a:solidFill>
                <a:schemeClr val="accent1">
                  <a:lumMod val="50000"/>
                </a:schemeClr>
              </a:solidFill>
            </a:endParaRPr>
          </a:p>
          <a:p>
            <a:pPr lvl="0" algn="ctr"/>
            <a:r>
              <a:rPr lang="uk-UA" sz="2400" b="1" dirty="0" smtClean="0">
                <a:solidFill>
                  <a:schemeClr val="accent1">
                    <a:lumMod val="50000"/>
                  </a:schemeClr>
                </a:solidFill>
              </a:rPr>
              <a:t>та </a:t>
            </a:r>
            <a:r>
              <a:rPr lang="uk-UA" sz="2400" b="1" dirty="0">
                <a:solidFill>
                  <a:schemeClr val="accent1">
                    <a:lumMod val="50000"/>
                  </a:schemeClr>
                </a:solidFill>
              </a:rPr>
              <a:t>їх винятковість на міжнародному </a:t>
            </a:r>
            <a:r>
              <a:rPr lang="uk-UA" sz="2400" b="1" dirty="0" smtClean="0">
                <a:solidFill>
                  <a:schemeClr val="accent1">
                    <a:lumMod val="50000"/>
                  </a:schemeClr>
                </a:solidFill>
              </a:rPr>
              <a:t>рівні</a:t>
            </a:r>
            <a:r>
              <a:rPr lang="en-US" sz="2400" b="1" dirty="0" smtClean="0">
                <a:solidFill>
                  <a:schemeClr val="accent1">
                    <a:lumMod val="50000"/>
                  </a:schemeClr>
                </a:solidFill>
              </a:rPr>
              <a:t> (</a:t>
            </a:r>
            <a:r>
              <a:rPr lang="uk-UA" sz="2400" b="1" dirty="0" smtClean="0">
                <a:solidFill>
                  <a:schemeClr val="accent1">
                    <a:lumMod val="50000"/>
                  </a:schemeClr>
                </a:solidFill>
              </a:rPr>
              <a:t>3</a:t>
            </a:r>
            <a:r>
              <a:rPr lang="uk-UA" sz="2400" dirty="0" smtClean="0">
                <a:solidFill>
                  <a:schemeClr val="tx2">
                    <a:lumMod val="75000"/>
                  </a:schemeClr>
                </a:solidFill>
              </a:rPr>
              <a:t>–</a:t>
            </a:r>
            <a:r>
              <a:rPr lang="uk-UA" sz="2400" b="1" dirty="0" smtClean="0">
                <a:solidFill>
                  <a:schemeClr val="accent1">
                    <a:lumMod val="50000"/>
                  </a:schemeClr>
                </a:solidFill>
              </a:rPr>
              <a:t>4</a:t>
            </a:r>
            <a:r>
              <a:rPr lang="en-US" sz="2400" b="1" dirty="0" smtClean="0">
                <a:solidFill>
                  <a:schemeClr val="accent1">
                    <a:lumMod val="50000"/>
                  </a:schemeClr>
                </a:solidFill>
              </a:rPr>
              <a:t>)</a:t>
            </a:r>
            <a:endParaRPr lang="ru-RU" sz="2400" dirty="0">
              <a:solidFill>
                <a:schemeClr val="accent1">
                  <a:lumMod val="50000"/>
                </a:schemeClr>
              </a:solidFill>
            </a:endParaRPr>
          </a:p>
        </p:txBody>
      </p:sp>
      <p:sp>
        <p:nvSpPr>
          <p:cNvPr id="10" name="Скругленный прямоугольник 9"/>
          <p:cNvSpPr/>
          <p:nvPr/>
        </p:nvSpPr>
        <p:spPr>
          <a:xfrm>
            <a:off x="580704" y="1196752"/>
            <a:ext cx="8167759" cy="5400600"/>
          </a:xfrm>
          <a:prstGeom prst="roundRect">
            <a:avLst/>
          </a:prstGeom>
          <a:blipFill>
            <a:blip r:embed="rId2"/>
            <a:tile tx="0" ty="0" sx="100000" sy="100000" flip="none" algn="tl"/>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accent1">
                    <a:lumMod val="50000"/>
                  </a:schemeClr>
                </a:solidFill>
              </a:rPr>
              <a:t>3. </a:t>
            </a:r>
            <a:r>
              <a:rPr lang="uk-UA" b="1" dirty="0" smtClean="0">
                <a:solidFill>
                  <a:schemeClr val="accent1">
                    <a:lumMod val="50000"/>
                  </a:schemeClr>
                </a:solidFill>
              </a:rPr>
              <a:t>Розроблено </a:t>
            </a:r>
            <a:r>
              <a:rPr lang="uk-UA" b="1" dirty="0">
                <a:solidFill>
                  <a:schemeClr val="accent1">
                    <a:lumMod val="50000"/>
                  </a:schemeClr>
                </a:solidFill>
              </a:rPr>
              <a:t>оригінальну методику визначення шкал еквівалентності для потреб досліджень рівня життя та бідності</a:t>
            </a:r>
            <a:r>
              <a:rPr lang="uk-UA" dirty="0">
                <a:solidFill>
                  <a:schemeClr val="accent1">
                    <a:lumMod val="50000"/>
                  </a:schemeClr>
                </a:solidFill>
              </a:rPr>
              <a:t>. Після публікації результатів дослідження у виданні Світового банку «</a:t>
            </a:r>
            <a:r>
              <a:rPr lang="uk-UA" i="1" dirty="0" err="1">
                <a:solidFill>
                  <a:schemeClr val="accent1">
                    <a:lumMod val="50000"/>
                  </a:schemeClr>
                </a:solidFill>
              </a:rPr>
              <a:t>Ukraine</a:t>
            </a:r>
            <a:r>
              <a:rPr lang="uk-UA" i="1" dirty="0">
                <a:solidFill>
                  <a:schemeClr val="accent1">
                    <a:lumMod val="50000"/>
                  </a:schemeClr>
                </a:solidFill>
              </a:rPr>
              <a:t>: </a:t>
            </a:r>
            <a:r>
              <a:rPr lang="uk-UA" i="1" dirty="0" err="1">
                <a:solidFill>
                  <a:schemeClr val="accent1">
                    <a:lumMod val="50000"/>
                  </a:schemeClr>
                </a:solidFill>
              </a:rPr>
              <a:t>Poverty</a:t>
            </a:r>
            <a:r>
              <a:rPr lang="uk-UA" i="1" dirty="0">
                <a:solidFill>
                  <a:schemeClr val="accent1">
                    <a:lumMod val="50000"/>
                  </a:schemeClr>
                </a:solidFill>
              </a:rPr>
              <a:t> </a:t>
            </a:r>
            <a:r>
              <a:rPr lang="uk-UA" i="1" dirty="0" err="1">
                <a:solidFill>
                  <a:schemeClr val="accent1">
                    <a:lumMod val="50000"/>
                  </a:schemeClr>
                </a:solidFill>
              </a:rPr>
              <a:t>Assessment</a:t>
            </a:r>
            <a:r>
              <a:rPr lang="uk-UA" i="1" dirty="0">
                <a:solidFill>
                  <a:schemeClr val="accent1">
                    <a:lumMod val="50000"/>
                  </a:schemeClr>
                </a:solidFill>
              </a:rPr>
              <a:t>. </a:t>
            </a:r>
            <a:r>
              <a:rPr lang="uk-UA" i="1" dirty="0" err="1">
                <a:solidFill>
                  <a:schemeClr val="accent1">
                    <a:lumMod val="50000"/>
                  </a:schemeClr>
                </a:solidFill>
              </a:rPr>
              <a:t>Poverty</a:t>
            </a:r>
            <a:r>
              <a:rPr lang="uk-UA" i="1" dirty="0">
                <a:solidFill>
                  <a:schemeClr val="accent1">
                    <a:lumMod val="50000"/>
                  </a:schemeClr>
                </a:solidFill>
              </a:rPr>
              <a:t> </a:t>
            </a:r>
            <a:r>
              <a:rPr lang="uk-UA" i="1" dirty="0" err="1">
                <a:solidFill>
                  <a:schemeClr val="accent1">
                    <a:lumMod val="50000"/>
                  </a:schemeClr>
                </a:solidFill>
              </a:rPr>
              <a:t>and</a:t>
            </a:r>
            <a:r>
              <a:rPr lang="uk-UA" i="1" dirty="0">
                <a:solidFill>
                  <a:schemeClr val="accent1">
                    <a:lumMod val="50000"/>
                  </a:schemeClr>
                </a:solidFill>
              </a:rPr>
              <a:t> </a:t>
            </a:r>
            <a:r>
              <a:rPr lang="uk-UA" i="1" dirty="0" err="1">
                <a:solidFill>
                  <a:schemeClr val="accent1">
                    <a:lumMod val="50000"/>
                  </a:schemeClr>
                </a:solidFill>
              </a:rPr>
              <a:t>Inequality</a:t>
            </a:r>
            <a:r>
              <a:rPr lang="uk-UA" i="1" dirty="0">
                <a:solidFill>
                  <a:schemeClr val="accent1">
                    <a:lumMod val="50000"/>
                  </a:schemeClr>
                </a:solidFill>
              </a:rPr>
              <a:t> </a:t>
            </a:r>
            <a:r>
              <a:rPr lang="uk-UA" i="1" dirty="0" err="1">
                <a:solidFill>
                  <a:schemeClr val="accent1">
                    <a:lumMod val="50000"/>
                  </a:schemeClr>
                </a:solidFill>
              </a:rPr>
              <a:t>in</a:t>
            </a:r>
            <a:r>
              <a:rPr lang="uk-UA" i="1" dirty="0">
                <a:solidFill>
                  <a:schemeClr val="accent1">
                    <a:lumMod val="50000"/>
                  </a:schemeClr>
                </a:solidFill>
              </a:rPr>
              <a:t> a </a:t>
            </a:r>
            <a:r>
              <a:rPr lang="uk-UA" i="1" dirty="0" err="1">
                <a:solidFill>
                  <a:schemeClr val="accent1">
                    <a:lumMod val="50000"/>
                  </a:schemeClr>
                </a:solidFill>
              </a:rPr>
              <a:t>Growing</a:t>
            </a:r>
            <a:r>
              <a:rPr lang="uk-UA" i="1" dirty="0">
                <a:solidFill>
                  <a:schemeClr val="accent1">
                    <a:lumMod val="50000"/>
                  </a:schemeClr>
                </a:solidFill>
              </a:rPr>
              <a:t> </a:t>
            </a:r>
            <a:r>
              <a:rPr lang="uk-UA" i="1" dirty="0" err="1">
                <a:solidFill>
                  <a:schemeClr val="accent1">
                    <a:lumMod val="50000"/>
                  </a:schemeClr>
                </a:solidFill>
              </a:rPr>
              <a:t>Economy</a:t>
            </a:r>
            <a:r>
              <a:rPr lang="uk-UA" dirty="0">
                <a:solidFill>
                  <a:schemeClr val="accent1">
                    <a:lumMod val="50000"/>
                  </a:schemeClr>
                </a:solidFill>
              </a:rPr>
              <a:t>» (2005 рік) було висловлено </a:t>
            </a:r>
            <a:r>
              <a:rPr lang="uk-UA" b="1" dirty="0">
                <a:solidFill>
                  <a:schemeClr val="accent1">
                    <a:lumMod val="50000"/>
                  </a:schemeClr>
                </a:solidFill>
              </a:rPr>
              <a:t>зацікавленість з боку міжнародних експертів-практиків та дослідників закордонних університетів</a:t>
            </a:r>
            <a:r>
              <a:rPr lang="uk-UA" dirty="0">
                <a:solidFill>
                  <a:schemeClr val="accent1">
                    <a:lumMod val="50000"/>
                  </a:schemeClr>
                </a:solidFill>
              </a:rPr>
              <a:t>. В останні роки Інститутом вдосконалюється ця розробка відповідно до нових соціально-економічних </a:t>
            </a:r>
            <a:r>
              <a:rPr lang="uk-UA" dirty="0" smtClean="0">
                <a:solidFill>
                  <a:schemeClr val="accent1">
                    <a:lumMod val="50000"/>
                  </a:schemeClr>
                </a:solidFill>
              </a:rPr>
              <a:t>умов</a:t>
            </a:r>
          </a:p>
          <a:p>
            <a:endParaRPr lang="uk-UA" dirty="0">
              <a:solidFill>
                <a:schemeClr val="accent1">
                  <a:lumMod val="50000"/>
                </a:schemeClr>
              </a:solidFill>
            </a:endParaRPr>
          </a:p>
          <a:p>
            <a:r>
              <a:rPr lang="uk-UA" dirty="0" smtClean="0">
                <a:solidFill>
                  <a:schemeClr val="accent1">
                    <a:lumMod val="50000"/>
                  </a:schemeClr>
                </a:solidFill>
              </a:rPr>
              <a:t>4. </a:t>
            </a:r>
            <a:r>
              <a:rPr lang="uk-UA" b="1" dirty="0" smtClean="0">
                <a:solidFill>
                  <a:schemeClr val="accent1">
                    <a:lumMod val="50000"/>
                  </a:schemeClr>
                </a:solidFill>
              </a:rPr>
              <a:t>Побудовано </a:t>
            </a:r>
            <a:r>
              <a:rPr lang="uk-UA" b="1" dirty="0">
                <a:solidFill>
                  <a:schemeClr val="accent1">
                    <a:lumMod val="50000"/>
                  </a:schemeClr>
                </a:solidFill>
              </a:rPr>
              <a:t>«карти бідності» на основі поєднання даних з різних джерел</a:t>
            </a:r>
            <a:r>
              <a:rPr lang="uk-UA" dirty="0">
                <a:solidFill>
                  <a:schemeClr val="accent1">
                    <a:lumMod val="50000"/>
                  </a:schemeClr>
                </a:solidFill>
              </a:rPr>
              <a:t>: перепису населення, обстеження умов життя домогосподарств та даних поточної статистики. Підхід базується на точному врахуванні профілів бідності та визначенні чинників, які більшою мірою впливають на поширення явища. </a:t>
            </a:r>
            <a:r>
              <a:rPr lang="uk-UA" b="1" dirty="0">
                <a:solidFill>
                  <a:schemeClr val="accent1">
                    <a:lumMod val="50000"/>
                  </a:schemeClr>
                </a:solidFill>
              </a:rPr>
              <a:t>Унікальна методика дозволяє здійснити оцінку масштабів бідності на рівні адміністративних районів</a:t>
            </a:r>
            <a:r>
              <a:rPr lang="uk-UA" dirty="0">
                <a:solidFill>
                  <a:schemeClr val="accent1">
                    <a:lumMod val="50000"/>
                  </a:schemeClr>
                </a:solidFill>
              </a:rPr>
              <a:t>. Наступним етапом розробки стала побудова методики «протяжки» на </a:t>
            </a:r>
            <a:r>
              <a:rPr lang="uk-UA" dirty="0" err="1">
                <a:solidFill>
                  <a:schemeClr val="accent1">
                    <a:lumMod val="50000"/>
                  </a:schemeClr>
                </a:solidFill>
              </a:rPr>
              <a:t>міжпереписний</a:t>
            </a:r>
            <a:r>
              <a:rPr lang="uk-UA" dirty="0">
                <a:solidFill>
                  <a:schemeClr val="accent1">
                    <a:lumMod val="50000"/>
                  </a:schemeClr>
                </a:solidFill>
              </a:rPr>
              <a:t> період. Презентація результатів дослідження на міжнародному семінарі по статистиці Європейської економічної комісії ООН у 2015 році викликала зацікавленість експертів міжнародних організацій</a:t>
            </a:r>
            <a:endParaRPr lang="ru-RU" dirty="0">
              <a:solidFill>
                <a:schemeClr val="accent1">
                  <a:lumMod val="50000"/>
                </a:schemeClr>
              </a:solidFill>
            </a:endParaRPr>
          </a:p>
        </p:txBody>
      </p:sp>
      <p:sp>
        <p:nvSpPr>
          <p:cNvPr id="11" name="Пятно 2 10"/>
          <p:cNvSpPr/>
          <p:nvPr/>
        </p:nvSpPr>
        <p:spPr>
          <a:xfrm rot="19241825">
            <a:off x="-137943" y="923908"/>
            <a:ext cx="1639974" cy="7200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New</a:t>
            </a:r>
            <a:endParaRPr lang="ru-RU" b="1" dirty="0">
              <a:solidFill>
                <a:srgbClr val="FFFF00"/>
              </a:solidFill>
            </a:endParaRPr>
          </a:p>
        </p:txBody>
      </p:sp>
      <p:pic>
        <p:nvPicPr>
          <p:cNvPr id="5" name="Рисунок 4"/>
          <p:cNvPicPr/>
          <p:nvPr/>
        </p:nvPicPr>
        <p:blipFill>
          <a:blip r:embed="rId3"/>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11</a:t>
            </a:fld>
            <a:endParaRPr lang="ru-RU"/>
          </a:p>
        </p:txBody>
      </p:sp>
    </p:spTree>
    <p:extLst>
      <p:ext uri="{BB962C8B-B14F-4D97-AF65-F5344CB8AC3E}">
        <p14:creationId xmlns:p14="http://schemas.microsoft.com/office/powerpoint/2010/main" val="48643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6984776" cy="830997"/>
          </a:xfrm>
          <a:prstGeom prst="rect">
            <a:avLst/>
          </a:prstGeom>
        </p:spPr>
        <p:txBody>
          <a:bodyPr wrap="square">
            <a:spAutoFit/>
          </a:bodyPr>
          <a:lstStyle/>
          <a:p>
            <a:pPr algn="ctr"/>
            <a:r>
              <a:rPr lang="uk-UA" sz="2400" b="1" dirty="0">
                <a:solidFill>
                  <a:schemeClr val="accent1">
                    <a:lumMod val="50000"/>
                  </a:schemeClr>
                </a:solidFill>
              </a:rPr>
              <a:t>Нові знання Інституту </a:t>
            </a:r>
            <a:endParaRPr lang="uk-UA" sz="2400" b="1" dirty="0" smtClean="0">
              <a:solidFill>
                <a:schemeClr val="accent1">
                  <a:lumMod val="50000"/>
                </a:schemeClr>
              </a:solidFill>
            </a:endParaRPr>
          </a:p>
          <a:p>
            <a:pPr algn="ctr"/>
            <a:r>
              <a:rPr lang="uk-UA" sz="2400" b="1" dirty="0" smtClean="0">
                <a:solidFill>
                  <a:schemeClr val="accent1">
                    <a:lumMod val="50000"/>
                  </a:schemeClr>
                </a:solidFill>
              </a:rPr>
              <a:t>та </a:t>
            </a:r>
            <a:r>
              <a:rPr lang="uk-UA" sz="2400" b="1" dirty="0">
                <a:solidFill>
                  <a:schemeClr val="accent1">
                    <a:lumMod val="50000"/>
                  </a:schemeClr>
                </a:solidFill>
              </a:rPr>
              <a:t>їх винятковість на міжнародному </a:t>
            </a:r>
            <a:r>
              <a:rPr lang="uk-UA" sz="2400" b="1" dirty="0" smtClean="0">
                <a:solidFill>
                  <a:schemeClr val="accent1">
                    <a:lumMod val="50000"/>
                  </a:schemeClr>
                </a:solidFill>
              </a:rPr>
              <a:t>рівні</a:t>
            </a:r>
            <a:r>
              <a:rPr lang="en-US" sz="2400" b="1" dirty="0" smtClean="0">
                <a:solidFill>
                  <a:schemeClr val="accent1">
                    <a:lumMod val="50000"/>
                  </a:schemeClr>
                </a:solidFill>
              </a:rPr>
              <a:t> (</a:t>
            </a:r>
            <a:r>
              <a:rPr lang="uk-UA" sz="2400" b="1" dirty="0">
                <a:solidFill>
                  <a:schemeClr val="accent1">
                    <a:lumMod val="50000"/>
                  </a:schemeClr>
                </a:solidFill>
              </a:rPr>
              <a:t>5</a:t>
            </a:r>
            <a:r>
              <a:rPr lang="en-US" sz="2400" b="1" dirty="0" smtClean="0">
                <a:solidFill>
                  <a:schemeClr val="accent1">
                    <a:lumMod val="50000"/>
                  </a:schemeClr>
                </a:solidFill>
              </a:rPr>
              <a:t>)</a:t>
            </a:r>
            <a:endParaRPr lang="ru-RU" sz="2400" dirty="0">
              <a:solidFill>
                <a:schemeClr val="accent1">
                  <a:lumMod val="50000"/>
                </a:schemeClr>
              </a:solidFill>
            </a:endParaRPr>
          </a:p>
        </p:txBody>
      </p:sp>
      <p:sp>
        <p:nvSpPr>
          <p:cNvPr id="10" name="Скругленный прямоугольник 9"/>
          <p:cNvSpPr/>
          <p:nvPr/>
        </p:nvSpPr>
        <p:spPr>
          <a:xfrm>
            <a:off x="467544" y="1412776"/>
            <a:ext cx="8243305" cy="4752528"/>
          </a:xfrm>
          <a:prstGeom prst="roundRect">
            <a:avLst/>
          </a:prstGeom>
          <a:blipFill>
            <a:blip r:embed="rId2"/>
            <a:tile tx="0" ty="0" sx="100000" sy="100000" flip="none" algn="tl"/>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accent1">
                    <a:lumMod val="50000"/>
                  </a:schemeClr>
                </a:solidFill>
              </a:rPr>
              <a:t>5</a:t>
            </a:r>
            <a:r>
              <a:rPr lang="uk-UA" dirty="0" smtClean="0">
                <a:solidFill>
                  <a:schemeClr val="accent1">
                    <a:lumMod val="50000"/>
                  </a:schemeClr>
                </a:solidFill>
              </a:rPr>
              <a:t>.</a:t>
            </a:r>
            <a:r>
              <a:rPr lang="uk-UA" dirty="0">
                <a:solidFill>
                  <a:schemeClr val="accent1">
                    <a:lumMod val="50000"/>
                  </a:schemeClr>
                </a:solidFill>
              </a:rPr>
              <a:t> </a:t>
            </a:r>
            <a:r>
              <a:rPr lang="uk-UA" b="1" dirty="0" smtClean="0">
                <a:solidFill>
                  <a:schemeClr val="accent1">
                    <a:lumMod val="50000"/>
                  </a:schemeClr>
                </a:solidFill>
              </a:rPr>
              <a:t>Удосконалено </a:t>
            </a:r>
            <a:r>
              <a:rPr lang="uk-UA" b="1" dirty="0">
                <a:solidFill>
                  <a:schemeClr val="accent1">
                    <a:lumMod val="50000"/>
                  </a:schemeClr>
                </a:solidFill>
              </a:rPr>
              <a:t>теоретико-методологічні підходи дослідження людського розвитку. За безпосередньої участі науковців Інституту на теренах Центральної та Східної Європи вперше запропоновано (1995 рік), вперше впроваджено (2002 рік) та удосконалено (2012 рік) Методику вимірювання регіонального людського розвитку. </a:t>
            </a:r>
            <a:r>
              <a:rPr lang="uk-UA" dirty="0">
                <a:solidFill>
                  <a:schemeClr val="accent1">
                    <a:lumMod val="50000"/>
                  </a:schemeClr>
                </a:solidFill>
              </a:rPr>
              <a:t>Методику використовує Державна служба статистики України для щорічного моніторингу стану і тенденцій людського розвитку. </a:t>
            </a:r>
            <a:endParaRPr lang="uk-UA" dirty="0" smtClean="0">
              <a:solidFill>
                <a:schemeClr val="accent1">
                  <a:lumMod val="50000"/>
                </a:schemeClr>
              </a:solidFill>
            </a:endParaRPr>
          </a:p>
          <a:p>
            <a:r>
              <a:rPr lang="uk-UA" dirty="0" smtClean="0">
                <a:solidFill>
                  <a:schemeClr val="accent1">
                    <a:lumMod val="50000"/>
                  </a:schemeClr>
                </a:solidFill>
              </a:rPr>
              <a:t>Фундаментальні </a:t>
            </a:r>
            <a:r>
              <a:rPr lang="uk-UA" dirty="0">
                <a:solidFill>
                  <a:schemeClr val="accent1">
                    <a:lumMod val="50000"/>
                  </a:schemeClr>
                </a:solidFill>
              </a:rPr>
              <a:t>та прикладні розробки Інституту у сфері </a:t>
            </a:r>
            <a:r>
              <a:rPr lang="uk-UA" dirty="0" smtClean="0">
                <a:solidFill>
                  <a:schemeClr val="accent1">
                    <a:lumMod val="50000"/>
                  </a:schemeClr>
                </a:solidFill>
              </a:rPr>
              <a:t>досліджень </a:t>
            </a:r>
            <a:r>
              <a:rPr lang="uk-UA" dirty="0">
                <a:solidFill>
                  <a:schemeClr val="accent1">
                    <a:lumMod val="50000"/>
                  </a:schemeClr>
                </a:solidFill>
              </a:rPr>
              <a:t>людського розвитку отримали вагоме міжнародне визнання – </a:t>
            </a:r>
            <a:r>
              <a:rPr lang="uk-UA" b="1" dirty="0" smtClean="0">
                <a:solidFill>
                  <a:schemeClr val="accent1">
                    <a:lumMod val="50000"/>
                  </a:schemeClr>
                </a:solidFill>
              </a:rPr>
              <a:t>фахівці Інституту </a:t>
            </a:r>
            <a:r>
              <a:rPr lang="uk-UA" b="1" dirty="0">
                <a:solidFill>
                  <a:schemeClr val="accent1">
                    <a:lumMod val="50000"/>
                  </a:schemeClr>
                </a:solidFill>
              </a:rPr>
              <a:t>є постійними експертами та авторами національних докладів за участю ПРООН: «Доповідь про людський розвиток. Україна», «Цілі Розвитку Тисячоліття. Україна», «Цілі Сталого Розвитку. Україна». Також академіка НАН України Е.М. </a:t>
            </a:r>
            <a:r>
              <a:rPr lang="uk-UA" b="1" dirty="0" err="1">
                <a:solidFill>
                  <a:schemeClr val="accent1">
                    <a:lumMod val="50000"/>
                  </a:schemeClr>
                </a:solidFill>
              </a:rPr>
              <a:t>Лібанову</a:t>
            </a:r>
            <a:r>
              <a:rPr lang="uk-UA" b="1" dirty="0">
                <a:solidFill>
                  <a:schemeClr val="accent1">
                    <a:lumMod val="50000"/>
                  </a:schemeClr>
                </a:solidFill>
              </a:rPr>
              <a:t> включено до Консультативної групи з підготовки глобальної Доповіді про людський розвиток за 2016 і 2017 роки</a:t>
            </a:r>
            <a:r>
              <a:rPr lang="uk-UA" b="1" dirty="0" smtClean="0">
                <a:solidFill>
                  <a:schemeClr val="accent1">
                    <a:lumMod val="50000"/>
                  </a:schemeClr>
                </a:solidFill>
              </a:rPr>
              <a:t> </a:t>
            </a:r>
            <a:endParaRPr lang="ru-RU" b="1" dirty="0">
              <a:solidFill>
                <a:schemeClr val="accent1">
                  <a:lumMod val="50000"/>
                </a:schemeClr>
              </a:solidFill>
            </a:endParaRPr>
          </a:p>
        </p:txBody>
      </p:sp>
      <p:sp>
        <p:nvSpPr>
          <p:cNvPr id="11" name="Пятно 2 10"/>
          <p:cNvSpPr/>
          <p:nvPr/>
        </p:nvSpPr>
        <p:spPr>
          <a:xfrm rot="19241825">
            <a:off x="-65939" y="1052737"/>
            <a:ext cx="1639974" cy="7200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New</a:t>
            </a:r>
            <a:endParaRPr lang="ru-RU" b="1" dirty="0">
              <a:solidFill>
                <a:srgbClr val="FFFF00"/>
              </a:solidFill>
            </a:endParaRPr>
          </a:p>
        </p:txBody>
      </p:sp>
      <p:pic>
        <p:nvPicPr>
          <p:cNvPr id="5" name="Рисунок 4"/>
          <p:cNvPicPr/>
          <p:nvPr/>
        </p:nvPicPr>
        <p:blipFill>
          <a:blip r:embed="rId3"/>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12</a:t>
            </a:fld>
            <a:endParaRPr lang="ru-RU"/>
          </a:p>
        </p:txBody>
      </p:sp>
    </p:spTree>
    <p:extLst>
      <p:ext uri="{BB962C8B-B14F-4D97-AF65-F5344CB8AC3E}">
        <p14:creationId xmlns:p14="http://schemas.microsoft.com/office/powerpoint/2010/main" val="3393275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7422" y="476672"/>
            <a:ext cx="6984776" cy="830997"/>
          </a:xfrm>
          <a:prstGeom prst="rect">
            <a:avLst/>
          </a:prstGeom>
        </p:spPr>
        <p:txBody>
          <a:bodyPr wrap="square">
            <a:spAutoFit/>
          </a:bodyPr>
          <a:lstStyle/>
          <a:p>
            <a:pPr lvl="0" algn="ctr"/>
            <a:r>
              <a:rPr lang="uk-UA" sz="2400" b="1" dirty="0" smtClean="0">
                <a:solidFill>
                  <a:schemeClr val="accent1">
                    <a:lumMod val="50000"/>
                  </a:schemeClr>
                </a:solidFill>
              </a:rPr>
              <a:t>Наукові напрями, за якими здобуто найвизначніші досягнення впродовж  2013</a:t>
            </a:r>
            <a:r>
              <a:rPr lang="uk-UA" sz="2400" dirty="0" smtClean="0">
                <a:solidFill>
                  <a:schemeClr val="tx2">
                    <a:lumMod val="75000"/>
                  </a:schemeClr>
                </a:solidFill>
              </a:rPr>
              <a:t>–</a:t>
            </a:r>
            <a:r>
              <a:rPr lang="uk-UA" sz="2400" b="1" dirty="0" smtClean="0">
                <a:solidFill>
                  <a:schemeClr val="accent1">
                    <a:lumMod val="50000"/>
                  </a:schemeClr>
                </a:solidFill>
              </a:rPr>
              <a:t>2017 років</a:t>
            </a:r>
            <a:endParaRPr lang="ru-RU" sz="2400" dirty="0">
              <a:solidFill>
                <a:schemeClr val="accent1">
                  <a:lumMod val="50000"/>
                </a:schemeClr>
              </a:solidFill>
            </a:endParaRPr>
          </a:p>
        </p:txBody>
      </p:sp>
      <p:sp>
        <p:nvSpPr>
          <p:cNvPr id="4" name="Шестиугольник 3"/>
          <p:cNvSpPr/>
          <p:nvPr/>
        </p:nvSpPr>
        <p:spPr>
          <a:xfrm>
            <a:off x="3067148" y="1826351"/>
            <a:ext cx="1633740"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Повно-масштабна реконструкція демографічних рядів</a:t>
            </a:r>
            <a:endParaRPr lang="ru-RU" sz="1100" dirty="0">
              <a:solidFill>
                <a:schemeClr val="accent1">
                  <a:lumMod val="50000"/>
                </a:schemeClr>
              </a:solidFill>
            </a:endParaRPr>
          </a:p>
        </p:txBody>
      </p:sp>
      <p:sp>
        <p:nvSpPr>
          <p:cNvPr id="5" name="Шестиугольник 4"/>
          <p:cNvSpPr/>
          <p:nvPr/>
        </p:nvSpPr>
        <p:spPr>
          <a:xfrm>
            <a:off x="494540" y="1811385"/>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Демографічні</a:t>
            </a:r>
            <a:r>
              <a:rPr lang="uk-UA" sz="1150" b="1" dirty="0" smtClean="0">
                <a:solidFill>
                  <a:schemeClr val="accent1">
                    <a:lumMod val="50000"/>
                  </a:schemeClr>
                </a:solidFill>
              </a:rPr>
              <a:t> хвилі в </a:t>
            </a:r>
            <a:r>
              <a:rPr lang="uk-UA" sz="1150" b="1" dirty="0">
                <a:solidFill>
                  <a:schemeClr val="accent1">
                    <a:lumMod val="50000"/>
                  </a:schemeClr>
                </a:solidFill>
              </a:rPr>
              <a:t>Україні</a:t>
            </a:r>
            <a:endParaRPr lang="ru-RU" sz="1150" dirty="0">
              <a:solidFill>
                <a:schemeClr val="accent1">
                  <a:lumMod val="50000"/>
                </a:schemeClr>
              </a:solidFill>
            </a:endParaRPr>
          </a:p>
        </p:txBody>
      </p:sp>
      <p:sp>
        <p:nvSpPr>
          <p:cNvPr id="22" name="Шестиугольник 21"/>
          <p:cNvSpPr/>
          <p:nvPr/>
        </p:nvSpPr>
        <p:spPr>
          <a:xfrm>
            <a:off x="1791143" y="2552834"/>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noProof="1" smtClean="0">
                <a:solidFill>
                  <a:schemeClr val="accent1">
                    <a:lumMod val="50000"/>
                  </a:schemeClr>
                </a:solidFill>
              </a:rPr>
              <a:t>Д</a:t>
            </a:r>
            <a:r>
              <a:rPr lang="uk-UA" sz="1100" b="1" noProof="1" smtClean="0">
                <a:solidFill>
                  <a:schemeClr val="accent1">
                    <a:lumMod val="50000"/>
                  </a:schemeClr>
                </a:solidFill>
              </a:rPr>
              <a:t>емографічні втрати внаслідок соціальних катастроф</a:t>
            </a:r>
            <a:endParaRPr lang="ru-RU" sz="1100" noProof="1">
              <a:solidFill>
                <a:schemeClr val="accent1">
                  <a:lumMod val="50000"/>
                </a:schemeClr>
              </a:solidFill>
            </a:endParaRPr>
          </a:p>
        </p:txBody>
      </p:sp>
      <p:sp>
        <p:nvSpPr>
          <p:cNvPr id="24" name="Шестиугольник 23"/>
          <p:cNvSpPr/>
          <p:nvPr/>
        </p:nvSpPr>
        <p:spPr>
          <a:xfrm>
            <a:off x="5771844" y="3410462"/>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Соціальний </a:t>
            </a:r>
            <a:r>
              <a:rPr lang="uk-UA" sz="1100" b="1" dirty="0">
                <a:solidFill>
                  <a:schemeClr val="accent1">
                    <a:lumMod val="50000"/>
                  </a:schemeClr>
                </a:solidFill>
              </a:rPr>
              <a:t>капітал</a:t>
            </a:r>
            <a:endParaRPr lang="ru-RU" sz="1100" dirty="0">
              <a:solidFill>
                <a:schemeClr val="accent1">
                  <a:lumMod val="50000"/>
                </a:schemeClr>
              </a:solidFill>
            </a:endParaRPr>
          </a:p>
        </p:txBody>
      </p:sp>
      <p:sp>
        <p:nvSpPr>
          <p:cNvPr id="25" name="Шестиугольник 24"/>
          <p:cNvSpPr/>
          <p:nvPr/>
        </p:nvSpPr>
        <p:spPr>
          <a:xfrm>
            <a:off x="366189" y="4825600"/>
            <a:ext cx="1728190"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Генеративна активність </a:t>
            </a:r>
            <a:r>
              <a:rPr lang="uk-UA" sz="1100" b="1" dirty="0">
                <a:solidFill>
                  <a:schemeClr val="accent1">
                    <a:lumMod val="50000"/>
                  </a:schemeClr>
                </a:solidFill>
              </a:rPr>
              <a:t>та </a:t>
            </a:r>
            <a:r>
              <a:rPr lang="uk-UA" sz="1100" b="1" dirty="0" smtClean="0">
                <a:solidFill>
                  <a:schemeClr val="accent1">
                    <a:lumMod val="50000"/>
                  </a:schemeClr>
                </a:solidFill>
              </a:rPr>
              <a:t>народжуваність</a:t>
            </a:r>
            <a:endParaRPr lang="uk-UA" sz="1100" b="1" dirty="0">
              <a:solidFill>
                <a:schemeClr val="accent1">
                  <a:lumMod val="50000"/>
                </a:schemeClr>
              </a:solidFill>
            </a:endParaRPr>
          </a:p>
        </p:txBody>
      </p:sp>
      <p:sp>
        <p:nvSpPr>
          <p:cNvPr id="26" name="Шестиугольник 25"/>
          <p:cNvSpPr/>
          <p:nvPr/>
        </p:nvSpPr>
        <p:spPr>
          <a:xfrm>
            <a:off x="494540" y="3291772"/>
            <a:ext cx="1591435"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Демографічне старіння</a:t>
            </a:r>
            <a:endParaRPr lang="uk-UA" sz="1100" b="1" dirty="0">
              <a:solidFill>
                <a:schemeClr val="accent1">
                  <a:lumMod val="50000"/>
                </a:schemeClr>
              </a:solidFill>
            </a:endParaRPr>
          </a:p>
        </p:txBody>
      </p:sp>
      <p:sp>
        <p:nvSpPr>
          <p:cNvPr id="27" name="Шестиугольник 26"/>
          <p:cNvSpPr/>
          <p:nvPr/>
        </p:nvSpPr>
        <p:spPr>
          <a:xfrm>
            <a:off x="3067148" y="4870415"/>
            <a:ext cx="1690600"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Трансформація </a:t>
            </a:r>
            <a:r>
              <a:rPr lang="uk-UA" sz="1100" b="1" dirty="0">
                <a:solidFill>
                  <a:schemeClr val="accent1">
                    <a:lumMod val="50000"/>
                  </a:schemeClr>
                </a:solidFill>
              </a:rPr>
              <a:t>соціальної </a:t>
            </a:r>
            <a:r>
              <a:rPr lang="uk-UA" sz="1100" b="1" dirty="0" smtClean="0">
                <a:solidFill>
                  <a:schemeClr val="accent1">
                    <a:lumMod val="50000"/>
                  </a:schemeClr>
                </a:solidFill>
              </a:rPr>
              <a:t>інфраструктури</a:t>
            </a:r>
            <a:endParaRPr lang="ru-RU" sz="1100" dirty="0">
              <a:solidFill>
                <a:schemeClr val="accent1">
                  <a:lumMod val="50000"/>
                </a:schemeClr>
              </a:solidFill>
            </a:endParaRPr>
          </a:p>
        </p:txBody>
      </p:sp>
      <p:sp>
        <p:nvSpPr>
          <p:cNvPr id="29" name="Шестиугольник 28"/>
          <p:cNvSpPr/>
          <p:nvPr/>
        </p:nvSpPr>
        <p:spPr>
          <a:xfrm>
            <a:off x="1791144" y="4066622"/>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Міграції населення</a:t>
            </a:r>
            <a:endParaRPr lang="ru-RU" sz="1100" dirty="0">
              <a:solidFill>
                <a:schemeClr val="accent1">
                  <a:lumMod val="50000"/>
                </a:schemeClr>
              </a:solidFill>
            </a:endParaRPr>
          </a:p>
        </p:txBody>
      </p:sp>
      <p:sp>
        <p:nvSpPr>
          <p:cNvPr id="30" name="Шестиугольник 29"/>
          <p:cNvSpPr/>
          <p:nvPr/>
        </p:nvSpPr>
        <p:spPr>
          <a:xfrm>
            <a:off x="5754403" y="1851737"/>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a:solidFill>
                  <a:schemeClr val="accent1">
                    <a:lumMod val="50000"/>
                  </a:schemeClr>
                </a:solidFill>
              </a:rPr>
              <a:t>Рівень життя </a:t>
            </a:r>
            <a:r>
              <a:rPr lang="uk-UA" sz="1100" b="1" dirty="0" smtClean="0">
                <a:solidFill>
                  <a:schemeClr val="accent1">
                    <a:lumMod val="50000"/>
                  </a:schemeClr>
                </a:solidFill>
              </a:rPr>
              <a:t>населення</a:t>
            </a:r>
            <a:endParaRPr lang="uk-UA" sz="1100" b="1" dirty="0">
              <a:solidFill>
                <a:schemeClr val="accent1">
                  <a:lumMod val="50000"/>
                </a:schemeClr>
              </a:solidFill>
            </a:endParaRPr>
          </a:p>
        </p:txBody>
      </p:sp>
      <p:sp>
        <p:nvSpPr>
          <p:cNvPr id="31" name="Шестиугольник 30"/>
          <p:cNvSpPr/>
          <p:nvPr/>
        </p:nvSpPr>
        <p:spPr>
          <a:xfrm>
            <a:off x="7045762" y="2607430"/>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a:solidFill>
                  <a:schemeClr val="accent1">
                    <a:lumMod val="50000"/>
                  </a:schemeClr>
                </a:solidFill>
              </a:rPr>
              <a:t>Людський </a:t>
            </a:r>
            <a:r>
              <a:rPr lang="uk-UA" sz="1100" b="1" dirty="0" smtClean="0">
                <a:solidFill>
                  <a:schemeClr val="accent1">
                    <a:lumMod val="50000"/>
                  </a:schemeClr>
                </a:solidFill>
              </a:rPr>
              <a:t>розвиток</a:t>
            </a:r>
            <a:endParaRPr lang="uk-UA" sz="1100" b="1" dirty="0">
              <a:solidFill>
                <a:schemeClr val="accent1">
                  <a:lumMod val="50000"/>
                </a:schemeClr>
              </a:solidFill>
            </a:endParaRPr>
          </a:p>
        </p:txBody>
      </p:sp>
      <p:sp>
        <p:nvSpPr>
          <p:cNvPr id="32" name="Шестиугольник 31"/>
          <p:cNvSpPr/>
          <p:nvPr/>
        </p:nvSpPr>
        <p:spPr>
          <a:xfrm>
            <a:off x="7092279" y="4186993"/>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a:solidFill>
                  <a:schemeClr val="accent1">
                    <a:lumMod val="50000"/>
                  </a:schemeClr>
                </a:solidFill>
              </a:rPr>
              <a:t>Структурні </a:t>
            </a:r>
            <a:r>
              <a:rPr lang="uk-UA" sz="1100" b="1" dirty="0" smtClean="0">
                <a:solidFill>
                  <a:schemeClr val="accent1">
                    <a:lumMod val="50000"/>
                  </a:schemeClr>
                </a:solidFill>
              </a:rPr>
              <a:t>трансформації </a:t>
            </a:r>
            <a:r>
              <a:rPr lang="uk-UA" sz="1100" b="1" dirty="0">
                <a:solidFill>
                  <a:schemeClr val="accent1">
                    <a:lumMod val="50000"/>
                  </a:schemeClr>
                </a:solidFill>
              </a:rPr>
              <a:t>ринку </a:t>
            </a:r>
            <a:r>
              <a:rPr lang="uk-UA" sz="1100" b="1" dirty="0" smtClean="0">
                <a:solidFill>
                  <a:schemeClr val="accent1">
                    <a:lumMod val="50000"/>
                  </a:schemeClr>
                </a:solidFill>
              </a:rPr>
              <a:t>праці</a:t>
            </a:r>
            <a:endParaRPr lang="ru-RU" sz="1100" i="1" dirty="0">
              <a:solidFill>
                <a:schemeClr val="accent1">
                  <a:lumMod val="50000"/>
                </a:schemeClr>
              </a:solidFill>
            </a:endParaRPr>
          </a:p>
        </p:txBody>
      </p:sp>
      <p:sp>
        <p:nvSpPr>
          <p:cNvPr id="33" name="Шестиугольник 32"/>
          <p:cNvSpPr/>
          <p:nvPr/>
        </p:nvSpPr>
        <p:spPr>
          <a:xfrm>
            <a:off x="4332147" y="2578432"/>
            <a:ext cx="1735507"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noProof="1" smtClean="0">
                <a:solidFill>
                  <a:schemeClr val="accent1">
                    <a:lumMod val="50000"/>
                  </a:schemeClr>
                </a:solidFill>
              </a:rPr>
              <a:t>Мікроімітаційне моделювання</a:t>
            </a:r>
            <a:endParaRPr lang="uk-UA" sz="1100" noProof="1">
              <a:solidFill>
                <a:schemeClr val="accent1">
                  <a:lumMod val="50000"/>
                </a:schemeClr>
              </a:solidFill>
            </a:endParaRPr>
          </a:p>
        </p:txBody>
      </p:sp>
      <p:sp>
        <p:nvSpPr>
          <p:cNvPr id="34" name="Шестиугольник 33"/>
          <p:cNvSpPr/>
          <p:nvPr/>
        </p:nvSpPr>
        <p:spPr>
          <a:xfrm>
            <a:off x="3139478" y="3365647"/>
            <a:ext cx="161412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smtClean="0">
                <a:solidFill>
                  <a:schemeClr val="accent1">
                    <a:lumMod val="50000"/>
                  </a:schemeClr>
                </a:solidFill>
              </a:rPr>
              <a:t>Попит і пропозиція </a:t>
            </a:r>
            <a:r>
              <a:rPr lang="uk-UA" sz="1100" b="1" dirty="0">
                <a:solidFill>
                  <a:schemeClr val="accent1">
                    <a:lumMod val="50000"/>
                  </a:schemeClr>
                </a:solidFill>
              </a:rPr>
              <a:t>робочої </a:t>
            </a:r>
            <a:r>
              <a:rPr lang="uk-UA" sz="1100" b="1" dirty="0" smtClean="0">
                <a:solidFill>
                  <a:schemeClr val="accent1">
                    <a:lumMod val="50000"/>
                  </a:schemeClr>
                </a:solidFill>
              </a:rPr>
              <a:t>сили</a:t>
            </a:r>
            <a:endParaRPr lang="uk-UA" sz="1100" b="1" dirty="0">
              <a:solidFill>
                <a:schemeClr val="accent1">
                  <a:lumMod val="50000"/>
                </a:schemeClr>
              </a:solidFill>
            </a:endParaRPr>
          </a:p>
        </p:txBody>
      </p:sp>
      <p:sp>
        <p:nvSpPr>
          <p:cNvPr id="35" name="Шестиугольник 34"/>
          <p:cNvSpPr/>
          <p:nvPr/>
        </p:nvSpPr>
        <p:spPr>
          <a:xfrm>
            <a:off x="4467815" y="4117479"/>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a:solidFill>
                  <a:schemeClr val="accent1">
                    <a:lumMod val="50000"/>
                  </a:schemeClr>
                </a:solidFill>
              </a:rPr>
              <a:t>Соціальні ризики у сфері </a:t>
            </a:r>
            <a:r>
              <a:rPr lang="uk-UA" sz="1100" b="1" dirty="0" smtClean="0">
                <a:solidFill>
                  <a:schemeClr val="accent1">
                    <a:lumMod val="50000"/>
                  </a:schemeClr>
                </a:solidFill>
              </a:rPr>
              <a:t>зайнятості</a:t>
            </a:r>
            <a:endParaRPr lang="ru-RU" sz="1100" dirty="0">
              <a:solidFill>
                <a:schemeClr val="accent1">
                  <a:lumMod val="50000"/>
                </a:schemeClr>
              </a:solidFill>
            </a:endParaRPr>
          </a:p>
        </p:txBody>
      </p:sp>
      <p:sp>
        <p:nvSpPr>
          <p:cNvPr id="36" name="Шестиугольник 35"/>
          <p:cNvSpPr/>
          <p:nvPr/>
        </p:nvSpPr>
        <p:spPr>
          <a:xfrm>
            <a:off x="5771845" y="4984464"/>
            <a:ext cx="1599839" cy="1459953"/>
          </a:xfrm>
          <a:prstGeom prst="hexagon">
            <a:avLst/>
          </a:prstGeom>
          <a:solidFill>
            <a:schemeClr val="bg1">
              <a:lumMod val="8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b="1" dirty="0">
                <a:solidFill>
                  <a:schemeClr val="accent1">
                    <a:lumMod val="50000"/>
                  </a:schemeClr>
                </a:solidFill>
              </a:rPr>
              <a:t>Взаємодія ринків праці та </a:t>
            </a:r>
            <a:r>
              <a:rPr lang="uk-UA" sz="1100" b="1" dirty="0" smtClean="0">
                <a:solidFill>
                  <a:schemeClr val="accent1">
                    <a:lumMod val="50000"/>
                  </a:schemeClr>
                </a:solidFill>
              </a:rPr>
              <a:t>освіти</a:t>
            </a:r>
            <a:endParaRPr lang="ru-RU" sz="1100" dirty="0">
              <a:solidFill>
                <a:schemeClr val="accent1">
                  <a:lumMod val="50000"/>
                </a:schemeClr>
              </a:solidFill>
            </a:endParaRPr>
          </a:p>
        </p:txBody>
      </p:sp>
      <p:pic>
        <p:nvPicPr>
          <p:cNvPr id="18" name="Рисунок 17"/>
          <p:cNvPicPr/>
          <p:nvPr/>
        </p:nvPicPr>
        <p:blipFill>
          <a:blip r:embed="rId3"/>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13</a:t>
            </a:fld>
            <a:endParaRPr lang="ru-RU"/>
          </a:p>
        </p:txBody>
      </p:sp>
    </p:spTree>
    <p:extLst>
      <p:ext uri="{BB962C8B-B14F-4D97-AF65-F5344CB8AC3E}">
        <p14:creationId xmlns:p14="http://schemas.microsoft.com/office/powerpoint/2010/main" val="212133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548680"/>
            <a:ext cx="8208912" cy="5909310"/>
          </a:xfrm>
          <a:prstGeom prst="rect">
            <a:avLst/>
          </a:prstGeom>
        </p:spPr>
        <p:txBody>
          <a:bodyPr wrap="square">
            <a:spAutoFit/>
          </a:bodyPr>
          <a:lstStyle/>
          <a:p>
            <a:pPr algn="ctr"/>
            <a:r>
              <a:rPr lang="uk-UA" sz="2400" b="1" dirty="0">
                <a:solidFill>
                  <a:schemeClr val="tx2">
                    <a:lumMod val="75000"/>
                  </a:schemeClr>
                </a:solidFill>
              </a:rPr>
              <a:t>Значущість Інституту </a:t>
            </a:r>
            <a:r>
              <a:rPr lang="uk-UA" sz="2400" b="1" dirty="0" smtClean="0">
                <a:solidFill>
                  <a:schemeClr val="tx2">
                    <a:lumMod val="75000"/>
                  </a:schemeClr>
                </a:solidFill>
              </a:rPr>
              <a:t> </a:t>
            </a:r>
          </a:p>
          <a:p>
            <a:pPr algn="ctr"/>
            <a:r>
              <a:rPr lang="uk-UA" sz="2400" b="1" dirty="0" smtClean="0">
                <a:solidFill>
                  <a:schemeClr val="tx2">
                    <a:lumMod val="75000"/>
                  </a:schemeClr>
                </a:solidFill>
              </a:rPr>
              <a:t>як </a:t>
            </a:r>
            <a:r>
              <a:rPr lang="uk-UA" sz="2400" b="1" dirty="0">
                <a:solidFill>
                  <a:schemeClr val="tx2">
                    <a:lumMod val="75000"/>
                  </a:schemeClr>
                </a:solidFill>
              </a:rPr>
              <a:t>наукової </a:t>
            </a:r>
            <a:r>
              <a:rPr lang="uk-UA" sz="2400" b="1" dirty="0" smtClean="0">
                <a:solidFill>
                  <a:schemeClr val="tx2">
                    <a:lumMod val="75000"/>
                  </a:schemeClr>
                </a:solidFill>
              </a:rPr>
              <a:t> установи </a:t>
            </a:r>
            <a:r>
              <a:rPr lang="uk-UA" sz="2400" b="1" dirty="0">
                <a:solidFill>
                  <a:schemeClr val="tx2">
                    <a:lumMod val="75000"/>
                  </a:schemeClr>
                </a:solidFill>
              </a:rPr>
              <a:t>для розвитку та іміджу </a:t>
            </a:r>
            <a:r>
              <a:rPr lang="uk-UA" sz="2400" b="1" dirty="0" smtClean="0">
                <a:solidFill>
                  <a:schemeClr val="tx2">
                    <a:lumMod val="75000"/>
                  </a:schemeClr>
                </a:solidFill>
              </a:rPr>
              <a:t>України</a:t>
            </a:r>
          </a:p>
          <a:p>
            <a:endParaRPr lang="uk-UA" sz="2400" dirty="0" smtClean="0">
              <a:solidFill>
                <a:schemeClr val="tx2">
                  <a:lumMod val="75000"/>
                </a:schemeClr>
              </a:solidFill>
            </a:endParaRPr>
          </a:p>
          <a:p>
            <a:r>
              <a:rPr lang="uk-UA" sz="1700" dirty="0" smtClean="0">
                <a:solidFill>
                  <a:schemeClr val="tx2">
                    <a:lumMod val="75000"/>
                  </a:schemeClr>
                </a:solidFill>
              </a:rPr>
              <a:t>Дослідження </a:t>
            </a:r>
            <a:r>
              <a:rPr lang="uk-UA" sz="1700" dirty="0">
                <a:solidFill>
                  <a:schemeClr val="tx2">
                    <a:lumMod val="75000"/>
                  </a:schemeClr>
                </a:solidFill>
              </a:rPr>
              <a:t>та розробки Інституту використовуються за такими ключовими напрямами:</a:t>
            </a:r>
            <a:endParaRPr lang="ru-RU" sz="1700" dirty="0">
              <a:solidFill>
                <a:schemeClr val="tx2">
                  <a:lumMod val="75000"/>
                </a:schemeClr>
              </a:solidFill>
            </a:endParaRPr>
          </a:p>
          <a:p>
            <a:pPr marL="285750" lvl="0" indent="-285750">
              <a:buFont typeface="Wingdings" pitchFamily="2" charset="2"/>
              <a:buChar char="Ø"/>
            </a:pPr>
            <a:r>
              <a:rPr lang="uk-UA" sz="1700" b="1" dirty="0">
                <a:solidFill>
                  <a:schemeClr val="tx2">
                    <a:lumMod val="75000"/>
                  </a:schemeClr>
                </a:solidFill>
              </a:rPr>
              <a:t>у сфері законотворчої діяльності</a:t>
            </a:r>
            <a:r>
              <a:rPr lang="uk-UA" sz="1700" dirty="0">
                <a:solidFill>
                  <a:schemeClr val="tx2">
                    <a:lumMod val="75000"/>
                  </a:schemeClr>
                </a:solidFill>
              </a:rPr>
              <a:t>: при опрацюванні проектів Законів України, наукового обґрунтування змін до законодавчих актів, опрацювання експертних висновків;</a:t>
            </a:r>
            <a:endParaRPr lang="ru-RU" sz="1700" dirty="0">
              <a:solidFill>
                <a:schemeClr val="tx2">
                  <a:lumMod val="75000"/>
                </a:schemeClr>
              </a:solidFill>
            </a:endParaRPr>
          </a:p>
          <a:p>
            <a:pPr marL="285750" lvl="0" indent="-285750">
              <a:buFont typeface="Wingdings" pitchFamily="2" charset="2"/>
              <a:buChar char="Ø"/>
            </a:pPr>
            <a:r>
              <a:rPr lang="uk-UA" sz="1700" b="1" dirty="0">
                <a:solidFill>
                  <a:schemeClr val="tx2">
                    <a:lumMod val="75000"/>
                  </a:schemeClr>
                </a:solidFill>
              </a:rPr>
              <a:t>в галузі соціально-економічного прогнозування та адміністративного управління</a:t>
            </a:r>
            <a:r>
              <a:rPr lang="uk-UA" sz="1700" dirty="0">
                <a:solidFill>
                  <a:schemeClr val="tx2">
                    <a:lumMod val="75000"/>
                  </a:schemeClr>
                </a:solidFill>
              </a:rPr>
              <a:t>: при побудові прогнозів демографічного і соціально-економічного розвитку України; для наукового обґрунтування заходів соціальної та соціально-економічної політики; при розробці концепцій, стратегій, соціальних програм національного, регіонального і локального рівнів; у практичній діяльності органів державної влади та органів місцевого самоврядування;</a:t>
            </a:r>
            <a:endParaRPr lang="ru-RU" sz="1700" dirty="0">
              <a:solidFill>
                <a:schemeClr val="tx2">
                  <a:lumMod val="75000"/>
                </a:schemeClr>
              </a:solidFill>
            </a:endParaRPr>
          </a:p>
          <a:p>
            <a:pPr marL="285750" lvl="0" indent="-285750">
              <a:buFont typeface="Wingdings" pitchFamily="2" charset="2"/>
              <a:buChar char="Ø"/>
            </a:pPr>
            <a:r>
              <a:rPr lang="uk-UA" sz="1700" b="1" dirty="0">
                <a:solidFill>
                  <a:schemeClr val="tx2">
                    <a:lumMod val="75000"/>
                  </a:schemeClr>
                </a:solidFill>
              </a:rPr>
              <a:t>у сфері наукового та академічного </a:t>
            </a:r>
            <a:r>
              <a:rPr lang="uk-UA" sz="1700" b="1" dirty="0" smtClean="0">
                <a:solidFill>
                  <a:schemeClr val="tx2">
                    <a:lumMod val="75000"/>
                  </a:schemeClr>
                </a:solidFill>
              </a:rPr>
              <a:t>співробітництва:</a:t>
            </a:r>
            <a:r>
              <a:rPr lang="uk-UA" sz="1700" dirty="0" smtClean="0">
                <a:solidFill>
                  <a:schemeClr val="tx2">
                    <a:lumMod val="75000"/>
                  </a:schemeClr>
                </a:solidFill>
              </a:rPr>
              <a:t> </a:t>
            </a:r>
            <a:r>
              <a:rPr lang="uk-UA" sz="1700" dirty="0">
                <a:solidFill>
                  <a:schemeClr val="tx2">
                    <a:lumMod val="75000"/>
                  </a:schemeClr>
                </a:solidFill>
              </a:rPr>
              <a:t>між вітчизняними та міжнародними науковими інституціями і спільнотами;</a:t>
            </a:r>
            <a:endParaRPr lang="ru-RU" sz="1700" dirty="0">
              <a:solidFill>
                <a:schemeClr val="tx2">
                  <a:lumMod val="75000"/>
                </a:schemeClr>
              </a:solidFill>
            </a:endParaRPr>
          </a:p>
          <a:p>
            <a:pPr marL="285750" lvl="0" indent="-285750">
              <a:buFont typeface="Wingdings" pitchFamily="2" charset="2"/>
              <a:buChar char="Ø"/>
            </a:pPr>
            <a:r>
              <a:rPr lang="uk-UA" sz="1700" b="1" dirty="0">
                <a:solidFill>
                  <a:schemeClr val="tx2">
                    <a:lumMod val="75000"/>
                  </a:schemeClr>
                </a:solidFill>
              </a:rPr>
              <a:t>у сфері соціальної відповідальності та підзвітності</a:t>
            </a:r>
            <a:r>
              <a:rPr lang="uk-UA" sz="1700" dirty="0">
                <a:solidFill>
                  <a:schemeClr val="tx2">
                    <a:lumMod val="75000"/>
                  </a:schemeClr>
                </a:solidFill>
              </a:rPr>
              <a:t>: при підготовці державних та національних доповідей, у тому числі на замовлення міжнародних організацій з різними інституційними мандатами; </a:t>
            </a:r>
            <a:endParaRPr lang="ru-RU" sz="1700" dirty="0">
              <a:solidFill>
                <a:schemeClr val="tx2">
                  <a:lumMod val="75000"/>
                </a:schemeClr>
              </a:solidFill>
            </a:endParaRPr>
          </a:p>
          <a:p>
            <a:pPr marL="285750" lvl="0" indent="-285750">
              <a:buFont typeface="Wingdings" pitchFamily="2" charset="2"/>
              <a:buChar char="Ø"/>
            </a:pPr>
            <a:r>
              <a:rPr lang="uk-UA" sz="1700" b="1" dirty="0">
                <a:solidFill>
                  <a:schemeClr val="tx2">
                    <a:lumMod val="75000"/>
                  </a:schemeClr>
                </a:solidFill>
              </a:rPr>
              <a:t> у сфері демократичних дій</a:t>
            </a:r>
            <a:r>
              <a:rPr lang="uk-UA" sz="1700" dirty="0">
                <a:solidFill>
                  <a:schemeClr val="tx2">
                    <a:lumMod val="75000"/>
                  </a:schemeClr>
                </a:solidFill>
              </a:rPr>
              <a:t>: розвиток громадянського суспільства, пропаганда наукових знань та їх соціальної значущості.</a:t>
            </a:r>
            <a:endParaRPr lang="ru-RU" sz="1700" dirty="0">
              <a:solidFill>
                <a:schemeClr val="tx2">
                  <a:lumMod val="75000"/>
                </a:schemeClr>
              </a:solidFill>
            </a:endParaRPr>
          </a:p>
        </p:txBody>
      </p:sp>
      <p:pic>
        <p:nvPicPr>
          <p:cNvPr id="4" name="Рисунок 3"/>
          <p:cNvPicPr/>
          <p:nvPr/>
        </p:nvPicPr>
        <p:blipFill>
          <a:blip r:embed="rId2"/>
          <a:stretch>
            <a:fillRect/>
          </a:stretch>
        </p:blipFill>
        <p:spPr>
          <a:xfrm>
            <a:off x="8244408" y="44624"/>
            <a:ext cx="802386"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14</a:t>
            </a:fld>
            <a:endParaRPr lang="ru-RU"/>
          </a:p>
        </p:txBody>
      </p:sp>
    </p:spTree>
    <p:extLst>
      <p:ext uri="{BB962C8B-B14F-4D97-AF65-F5344CB8AC3E}">
        <p14:creationId xmlns:p14="http://schemas.microsoft.com/office/powerpoint/2010/main" val="952382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506" y="386413"/>
            <a:ext cx="8640960" cy="6278642"/>
          </a:xfrm>
          <a:prstGeom prst="rect">
            <a:avLst/>
          </a:prstGeom>
        </p:spPr>
        <p:txBody>
          <a:bodyPr wrap="square">
            <a:spAutoFit/>
          </a:bodyPr>
          <a:lstStyle/>
          <a:p>
            <a:pPr algn="ctr"/>
            <a:r>
              <a:rPr lang="uk-UA" sz="2200" b="1" dirty="0">
                <a:solidFill>
                  <a:schemeClr val="accent1">
                    <a:lumMod val="50000"/>
                  </a:schemeClr>
                </a:solidFill>
              </a:rPr>
              <a:t>Діяльність науковців Інституту </a:t>
            </a:r>
            <a:endParaRPr lang="uk-UA" sz="2200" b="1" dirty="0" smtClean="0">
              <a:solidFill>
                <a:schemeClr val="accent1">
                  <a:lumMod val="50000"/>
                </a:schemeClr>
              </a:solidFill>
            </a:endParaRPr>
          </a:p>
          <a:p>
            <a:pPr algn="ctr"/>
            <a:r>
              <a:rPr lang="uk-UA" sz="2200" b="1" dirty="0" smtClean="0">
                <a:solidFill>
                  <a:schemeClr val="accent1">
                    <a:lumMod val="50000"/>
                  </a:schemeClr>
                </a:solidFill>
              </a:rPr>
              <a:t>здобула </a:t>
            </a:r>
            <a:r>
              <a:rPr lang="uk-UA" sz="2200" b="1" dirty="0">
                <a:solidFill>
                  <a:schemeClr val="accent1">
                    <a:lumMod val="50000"/>
                  </a:schemeClr>
                </a:solidFill>
              </a:rPr>
              <a:t>гідне міжнародне визнання</a:t>
            </a:r>
            <a:r>
              <a:rPr lang="uk-UA" sz="2200" b="1" dirty="0" smtClean="0">
                <a:solidFill>
                  <a:schemeClr val="accent1">
                    <a:lumMod val="50000"/>
                  </a:schemeClr>
                </a:solidFill>
              </a:rPr>
              <a:t>:</a:t>
            </a:r>
          </a:p>
          <a:p>
            <a:pPr algn="ctr"/>
            <a:endParaRPr lang="uk-UA" sz="1200" dirty="0" smtClean="0">
              <a:solidFill>
                <a:schemeClr val="accent1">
                  <a:lumMod val="50000"/>
                </a:schemeClr>
              </a:solidFill>
            </a:endParaRPr>
          </a:p>
          <a:p>
            <a:pPr algn="just"/>
            <a:r>
              <a:rPr lang="uk-UA" sz="1200" dirty="0" smtClean="0">
                <a:solidFill>
                  <a:schemeClr val="tx2">
                    <a:lumMod val="75000"/>
                  </a:schemeClr>
                </a:solidFill>
              </a:rPr>
              <a:t>– доктор економічних наук, професор, академік </a:t>
            </a:r>
            <a:r>
              <a:rPr lang="uk-UA" sz="1200" dirty="0">
                <a:solidFill>
                  <a:schemeClr val="tx2">
                    <a:lumMod val="75000"/>
                  </a:schemeClr>
                </a:solidFill>
              </a:rPr>
              <a:t>НАН України </a:t>
            </a:r>
            <a:r>
              <a:rPr lang="uk-UA" sz="1200" b="1" i="1" dirty="0">
                <a:solidFill>
                  <a:schemeClr val="tx2">
                    <a:lumMod val="75000"/>
                  </a:schemeClr>
                </a:solidFill>
              </a:rPr>
              <a:t>С.І. </a:t>
            </a:r>
            <a:r>
              <a:rPr lang="uk-UA" sz="1200" b="1" i="1" dirty="0" err="1">
                <a:solidFill>
                  <a:schemeClr val="tx2">
                    <a:lumMod val="75000"/>
                  </a:schemeClr>
                </a:solidFill>
              </a:rPr>
              <a:t>Пирожков</a:t>
            </a:r>
            <a:r>
              <a:rPr lang="uk-UA" sz="1200" dirty="0">
                <a:solidFill>
                  <a:schemeClr val="tx2">
                    <a:lumMod val="75000"/>
                  </a:schemeClr>
                </a:solidFill>
              </a:rPr>
              <a:t> є членом Міжнародної організації з наукового дослідження населення</a:t>
            </a:r>
            <a:r>
              <a:rPr lang="uk-UA" sz="1200" i="1" dirty="0">
                <a:solidFill>
                  <a:schemeClr val="tx2">
                    <a:lumMod val="75000"/>
                  </a:schemeClr>
                </a:solidFill>
              </a:rPr>
              <a:t>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Union</a:t>
            </a:r>
            <a:r>
              <a:rPr lang="uk-UA" sz="1200" i="1" dirty="0">
                <a:solidFill>
                  <a:schemeClr val="tx2">
                    <a:lumMod val="75000"/>
                  </a:schemeClr>
                </a:solidFill>
              </a:rPr>
              <a:t> </a:t>
            </a:r>
            <a:r>
              <a:rPr lang="uk-UA" sz="1200" i="1" dirty="0" err="1">
                <a:solidFill>
                  <a:schemeClr val="tx2">
                    <a:lumMod val="75000"/>
                  </a:schemeClr>
                </a:solidFill>
              </a:rPr>
              <a:t>for</a:t>
            </a:r>
            <a:r>
              <a:rPr lang="uk-UA" sz="1200" i="1" dirty="0">
                <a:solidFill>
                  <a:schemeClr val="tx2">
                    <a:lumMod val="75000"/>
                  </a:schemeClr>
                </a:solidFill>
              </a:rPr>
              <a:t>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Scientific</a:t>
            </a:r>
            <a:r>
              <a:rPr lang="uk-UA" sz="1200" i="1" dirty="0">
                <a:solidFill>
                  <a:schemeClr val="tx2">
                    <a:lumMod val="75000"/>
                  </a:schemeClr>
                </a:solidFill>
              </a:rPr>
              <a:t> </a:t>
            </a:r>
            <a:r>
              <a:rPr lang="uk-UA" sz="1200" i="1" dirty="0" err="1">
                <a:solidFill>
                  <a:schemeClr val="tx2">
                    <a:lumMod val="75000"/>
                  </a:schemeClr>
                </a:solidFill>
              </a:rPr>
              <a:t>Study</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Population</a:t>
            </a:r>
            <a:r>
              <a:rPr lang="uk-UA" sz="1200" i="1" dirty="0">
                <a:solidFill>
                  <a:schemeClr val="tx2">
                    <a:lumMod val="75000"/>
                  </a:schemeClr>
                </a:solidFill>
              </a:rPr>
              <a:t>, IUSSP) </a:t>
            </a:r>
            <a:r>
              <a:rPr lang="uk-UA" sz="1200" dirty="0">
                <a:solidFill>
                  <a:schemeClr val="tx2">
                    <a:lumMod val="75000"/>
                  </a:schemeClr>
                </a:solidFill>
              </a:rPr>
              <a:t>та Почесним професором Пекінського Інституту міжнародних порівняльних досліджень;</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наук, професор, академік НАН України </a:t>
            </a:r>
            <a:r>
              <a:rPr lang="uk-UA" sz="1200" b="1" i="1" dirty="0">
                <a:solidFill>
                  <a:schemeClr val="tx2">
                    <a:lumMod val="75000"/>
                  </a:schemeClr>
                </a:solidFill>
              </a:rPr>
              <a:t>Е.М. </a:t>
            </a:r>
            <a:r>
              <a:rPr lang="uk-UA" sz="1200" b="1" i="1" dirty="0" err="1">
                <a:solidFill>
                  <a:schemeClr val="tx2">
                    <a:lumMod val="75000"/>
                  </a:schemeClr>
                </a:solidFill>
              </a:rPr>
              <a:t>Лібанова</a:t>
            </a:r>
            <a:r>
              <a:rPr lang="uk-UA" sz="1200" dirty="0">
                <a:solidFill>
                  <a:schemeClr val="tx2">
                    <a:lumMod val="75000"/>
                  </a:schemeClr>
                </a:solidFill>
              </a:rPr>
              <a:t> є членом Міжнародної організації з наукового дослідження населення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Union</a:t>
            </a:r>
            <a:r>
              <a:rPr lang="uk-UA" sz="1200" i="1" dirty="0">
                <a:solidFill>
                  <a:schemeClr val="tx2">
                    <a:lumMod val="75000"/>
                  </a:schemeClr>
                </a:solidFill>
              </a:rPr>
              <a:t> </a:t>
            </a:r>
            <a:r>
              <a:rPr lang="uk-UA" sz="1200" i="1" dirty="0" err="1">
                <a:solidFill>
                  <a:schemeClr val="tx2">
                    <a:lumMod val="75000"/>
                  </a:schemeClr>
                </a:solidFill>
              </a:rPr>
              <a:t>for</a:t>
            </a:r>
            <a:r>
              <a:rPr lang="uk-UA" sz="1200" i="1" dirty="0">
                <a:solidFill>
                  <a:schemeClr val="tx2">
                    <a:lumMod val="75000"/>
                  </a:schemeClr>
                </a:solidFill>
              </a:rPr>
              <a:t>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Scientific</a:t>
            </a:r>
            <a:r>
              <a:rPr lang="uk-UA" sz="1200" i="1" dirty="0">
                <a:solidFill>
                  <a:schemeClr val="tx2">
                    <a:lumMod val="75000"/>
                  </a:schemeClr>
                </a:solidFill>
              </a:rPr>
              <a:t> </a:t>
            </a:r>
            <a:r>
              <a:rPr lang="uk-UA" sz="1200" i="1" dirty="0" err="1">
                <a:solidFill>
                  <a:schemeClr val="tx2">
                    <a:lumMod val="75000"/>
                  </a:schemeClr>
                </a:solidFill>
              </a:rPr>
              <a:t>Study</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Population</a:t>
            </a:r>
            <a:r>
              <a:rPr lang="uk-UA" sz="1200" i="1" dirty="0">
                <a:solidFill>
                  <a:schemeClr val="tx2">
                    <a:lumMod val="75000"/>
                  </a:schemeClr>
                </a:solidFill>
              </a:rPr>
              <a:t>, IUSSP</a:t>
            </a:r>
            <a:r>
              <a:rPr lang="uk-UA" sz="1200" dirty="0">
                <a:solidFill>
                  <a:schemeClr val="tx2">
                    <a:lumMod val="75000"/>
                  </a:schemeClr>
                </a:solidFill>
              </a:rPr>
              <a:t>), Європейської асоціації економістів у сфері праці (</a:t>
            </a:r>
            <a:r>
              <a:rPr lang="uk-UA" sz="1200" i="1" dirty="0" err="1">
                <a:solidFill>
                  <a:schemeClr val="tx2">
                    <a:lumMod val="75000"/>
                  </a:schemeClr>
                </a:solidFill>
              </a:rPr>
              <a:t>European</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Labor</a:t>
            </a:r>
            <a:r>
              <a:rPr lang="uk-UA" sz="1200" i="1" dirty="0">
                <a:solidFill>
                  <a:schemeClr val="tx2">
                    <a:lumMod val="75000"/>
                  </a:schemeClr>
                </a:solidFill>
              </a:rPr>
              <a:t> </a:t>
            </a:r>
            <a:r>
              <a:rPr lang="uk-UA" sz="1200" i="1" dirty="0" err="1">
                <a:solidFill>
                  <a:schemeClr val="tx2">
                    <a:lumMod val="75000"/>
                  </a:schemeClr>
                </a:solidFill>
              </a:rPr>
              <a:t>Economists</a:t>
            </a:r>
            <a:r>
              <a:rPr lang="uk-UA" sz="1200" dirty="0">
                <a:solidFill>
                  <a:schemeClr val="tx2">
                    <a:lumMod val="75000"/>
                  </a:schemeClr>
                </a:solidFill>
              </a:rPr>
              <a:t>, </a:t>
            </a:r>
            <a:r>
              <a:rPr lang="uk-UA" sz="1200" i="1" dirty="0">
                <a:solidFill>
                  <a:schemeClr val="tx2">
                    <a:lumMod val="75000"/>
                  </a:schemeClr>
                </a:solidFill>
              </a:rPr>
              <a:t>EALE</a:t>
            </a:r>
            <a:r>
              <a:rPr lang="uk-UA" sz="1200" dirty="0">
                <a:solidFill>
                  <a:schemeClr val="tx2">
                    <a:lumMod val="75000"/>
                  </a:schemeClr>
                </a:solidFill>
              </a:rPr>
              <a:t>), Міжнародної асоціації статистиків з обстежень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Survey</a:t>
            </a:r>
            <a:r>
              <a:rPr lang="uk-UA" sz="1200" i="1" dirty="0">
                <a:solidFill>
                  <a:schemeClr val="tx2">
                    <a:lumMod val="75000"/>
                  </a:schemeClr>
                </a:solidFill>
              </a:rPr>
              <a:t> </a:t>
            </a:r>
            <a:r>
              <a:rPr lang="uk-UA" sz="1200" i="1" dirty="0" err="1">
                <a:solidFill>
                  <a:schemeClr val="tx2">
                    <a:lumMod val="75000"/>
                  </a:schemeClr>
                </a:solidFill>
              </a:rPr>
              <a:t>Statistician</a:t>
            </a:r>
            <a:r>
              <a:rPr lang="uk-UA" sz="1200" i="1" dirty="0">
                <a:solidFill>
                  <a:schemeClr val="tx2">
                    <a:lumMod val="75000"/>
                  </a:schemeClr>
                </a:solidFill>
              </a:rPr>
              <a:t>, IASS</a:t>
            </a:r>
            <a:r>
              <a:rPr lang="uk-UA" sz="1200" dirty="0">
                <a:solidFill>
                  <a:schemeClr val="tx2">
                    <a:lumMod val="75000"/>
                  </a:schemeClr>
                </a:solidFill>
              </a:rPr>
              <a:t>), Міжнародного Інституту статистики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Statistical</a:t>
            </a:r>
            <a:r>
              <a:rPr lang="uk-UA" sz="1200" i="1" dirty="0">
                <a:solidFill>
                  <a:schemeClr val="tx2">
                    <a:lumMod val="75000"/>
                  </a:schemeClr>
                </a:solidFill>
              </a:rPr>
              <a:t> </a:t>
            </a:r>
            <a:r>
              <a:rPr lang="uk-UA" sz="1200" i="1" dirty="0" err="1">
                <a:solidFill>
                  <a:schemeClr val="tx2">
                    <a:lumMod val="75000"/>
                  </a:schemeClr>
                </a:solidFill>
              </a:rPr>
              <a:t>Institute</a:t>
            </a:r>
            <a:r>
              <a:rPr lang="uk-UA" sz="1200" i="1" dirty="0">
                <a:solidFill>
                  <a:schemeClr val="tx2">
                    <a:lumMod val="75000"/>
                  </a:schemeClr>
                </a:solidFill>
              </a:rPr>
              <a:t>, ISI</a:t>
            </a:r>
            <a:r>
              <a:rPr lang="uk-UA" sz="1200" dirty="0">
                <a:solidFill>
                  <a:schemeClr val="tx2">
                    <a:lumMod val="75000"/>
                  </a:schemeClr>
                </a:solidFill>
              </a:rPr>
              <a:t>), а також експертом міжнародної експертизи у Європейській Комісії, експертом Європейської Комісії із соціальних проблем, міжнародним експертом Всесвітнього економічного форуму, експертом Світового банку з проблем бідності та нерівності населення в країнах з перехідною </a:t>
            </a:r>
            <a:r>
              <a:rPr lang="uk-UA" sz="1200" dirty="0" smtClean="0">
                <a:solidFill>
                  <a:schemeClr val="tx2">
                    <a:lumMod val="75000"/>
                  </a:schemeClr>
                </a:solidFill>
              </a:rPr>
              <a:t>економікою;</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a:t>
            </a:r>
            <a:r>
              <a:rPr lang="uk-UA" sz="1200" dirty="0" smtClean="0">
                <a:solidFill>
                  <a:schemeClr val="tx2">
                    <a:lumMod val="75000"/>
                  </a:schemeClr>
                </a:solidFill>
              </a:rPr>
              <a:t>наук, член-кореспондент НАН України </a:t>
            </a:r>
            <a:r>
              <a:rPr lang="uk-UA" sz="1200" b="1" i="1" dirty="0">
                <a:solidFill>
                  <a:schemeClr val="tx2">
                    <a:lumMod val="75000"/>
                  </a:schemeClr>
                </a:solidFill>
              </a:rPr>
              <a:t>О.М.</a:t>
            </a:r>
            <a:r>
              <a:rPr lang="uk-UA" sz="1200" i="1" dirty="0">
                <a:solidFill>
                  <a:schemeClr val="tx2">
                    <a:lumMod val="75000"/>
                  </a:schemeClr>
                </a:solidFill>
              </a:rPr>
              <a:t> </a:t>
            </a:r>
            <a:r>
              <a:rPr lang="uk-UA" sz="1200" b="1" i="1" dirty="0">
                <a:solidFill>
                  <a:schemeClr val="tx2">
                    <a:lumMod val="75000"/>
                  </a:schemeClr>
                </a:solidFill>
              </a:rPr>
              <a:t>Гладун</a:t>
            </a:r>
            <a:r>
              <a:rPr lang="uk-UA" sz="1200" dirty="0">
                <a:solidFill>
                  <a:schemeClr val="tx2">
                    <a:lumMod val="75000"/>
                  </a:schemeClr>
                </a:solidFill>
              </a:rPr>
              <a:t> є членом Міжнародної організації з наукового дослідження населення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Union</a:t>
            </a:r>
            <a:r>
              <a:rPr lang="uk-UA" sz="1200" i="1" dirty="0">
                <a:solidFill>
                  <a:schemeClr val="tx2">
                    <a:lumMod val="75000"/>
                  </a:schemeClr>
                </a:solidFill>
              </a:rPr>
              <a:t> </a:t>
            </a:r>
            <a:r>
              <a:rPr lang="uk-UA" sz="1200" i="1" dirty="0" err="1">
                <a:solidFill>
                  <a:schemeClr val="tx2">
                    <a:lumMod val="75000"/>
                  </a:schemeClr>
                </a:solidFill>
              </a:rPr>
              <a:t>for</a:t>
            </a:r>
            <a:r>
              <a:rPr lang="uk-UA" sz="1200" i="1" dirty="0">
                <a:solidFill>
                  <a:schemeClr val="tx2">
                    <a:lumMod val="75000"/>
                  </a:schemeClr>
                </a:solidFill>
              </a:rPr>
              <a:t>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Scientific</a:t>
            </a:r>
            <a:r>
              <a:rPr lang="uk-UA" sz="1200" i="1" dirty="0">
                <a:solidFill>
                  <a:schemeClr val="tx2">
                    <a:lumMod val="75000"/>
                  </a:schemeClr>
                </a:solidFill>
              </a:rPr>
              <a:t> </a:t>
            </a:r>
            <a:r>
              <a:rPr lang="uk-UA" sz="1200" i="1" dirty="0" err="1">
                <a:solidFill>
                  <a:schemeClr val="tx2">
                    <a:lumMod val="75000"/>
                  </a:schemeClr>
                </a:solidFill>
              </a:rPr>
              <a:t>Study</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Population</a:t>
            </a:r>
            <a:r>
              <a:rPr lang="uk-UA" sz="1200" i="1" dirty="0">
                <a:solidFill>
                  <a:schemeClr val="tx2">
                    <a:lumMod val="75000"/>
                  </a:schemeClr>
                </a:solidFill>
              </a:rPr>
              <a:t>, IUSSP</a:t>
            </a:r>
            <a:r>
              <a:rPr lang="uk-UA" sz="1200" dirty="0">
                <a:solidFill>
                  <a:schemeClr val="tx2">
                    <a:lumMod val="75000"/>
                  </a:schemeClr>
                </a:solidFill>
              </a:rPr>
              <a:t>), Міжнародної асоціації статистиків з обстежень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Survey</a:t>
            </a:r>
            <a:r>
              <a:rPr lang="uk-UA" sz="1200" i="1" dirty="0">
                <a:solidFill>
                  <a:schemeClr val="tx2">
                    <a:lumMod val="75000"/>
                  </a:schemeClr>
                </a:solidFill>
              </a:rPr>
              <a:t> </a:t>
            </a:r>
            <a:r>
              <a:rPr lang="uk-UA" sz="1200" i="1" dirty="0" err="1">
                <a:solidFill>
                  <a:schemeClr val="tx2">
                    <a:lumMod val="75000"/>
                  </a:schemeClr>
                </a:solidFill>
              </a:rPr>
              <a:t>Statistician</a:t>
            </a:r>
            <a:r>
              <a:rPr lang="uk-UA" sz="1200" i="1" dirty="0">
                <a:solidFill>
                  <a:schemeClr val="tx2">
                    <a:lumMod val="75000"/>
                  </a:schemeClr>
                </a:solidFill>
              </a:rPr>
              <a:t>, IASS</a:t>
            </a:r>
            <a:r>
              <a:rPr lang="uk-UA" sz="1200" dirty="0">
                <a:solidFill>
                  <a:schemeClr val="tx2">
                    <a:lumMod val="75000"/>
                  </a:schemeClr>
                </a:solidFill>
              </a:rPr>
              <a:t>) Міжнародного Інституту статистики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Statistical</a:t>
            </a:r>
            <a:r>
              <a:rPr lang="uk-UA" sz="1200" i="1" dirty="0">
                <a:solidFill>
                  <a:schemeClr val="tx2">
                    <a:lumMod val="75000"/>
                  </a:schemeClr>
                </a:solidFill>
              </a:rPr>
              <a:t> </a:t>
            </a:r>
            <a:r>
              <a:rPr lang="uk-UA" sz="1200" i="1" dirty="0" err="1">
                <a:solidFill>
                  <a:schemeClr val="tx2">
                    <a:lumMod val="75000"/>
                  </a:schemeClr>
                </a:solidFill>
              </a:rPr>
              <a:t>Institute</a:t>
            </a:r>
            <a:r>
              <a:rPr lang="uk-UA" sz="1200" i="1" dirty="0">
                <a:solidFill>
                  <a:schemeClr val="tx2">
                    <a:lumMod val="75000"/>
                  </a:schemeClr>
                </a:solidFill>
              </a:rPr>
              <a:t>,</a:t>
            </a:r>
            <a:r>
              <a:rPr lang="uk-UA" sz="1200" dirty="0">
                <a:solidFill>
                  <a:schemeClr val="tx2">
                    <a:lumMod val="75000"/>
                  </a:schemeClr>
                </a:solidFill>
              </a:rPr>
              <a:t> </a:t>
            </a:r>
            <a:r>
              <a:rPr lang="uk-UA" sz="1200" i="1" dirty="0">
                <a:solidFill>
                  <a:schemeClr val="tx2">
                    <a:lumMod val="75000"/>
                  </a:schemeClr>
                </a:solidFill>
              </a:rPr>
              <a:t>ISI</a:t>
            </a:r>
            <a:r>
              <a:rPr lang="uk-UA" sz="1200" dirty="0">
                <a:solidFill>
                  <a:schemeClr val="tx2">
                    <a:lumMod val="75000"/>
                  </a:schemeClr>
                </a:solidFill>
              </a:rPr>
              <a:t>);</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наук </a:t>
            </a:r>
            <a:r>
              <a:rPr lang="uk-UA" sz="1200" b="1" i="1" dirty="0">
                <a:solidFill>
                  <a:schemeClr val="tx2">
                    <a:lumMod val="75000"/>
                  </a:schemeClr>
                </a:solidFill>
              </a:rPr>
              <a:t>В.Г. </a:t>
            </a:r>
            <a:r>
              <a:rPr lang="uk-UA" sz="1200" b="1" i="1" dirty="0" err="1">
                <a:solidFill>
                  <a:schemeClr val="tx2">
                    <a:lumMod val="75000"/>
                  </a:schemeClr>
                </a:solidFill>
              </a:rPr>
              <a:t>Саріогло</a:t>
            </a:r>
            <a:r>
              <a:rPr lang="uk-UA" sz="1200" dirty="0">
                <a:solidFill>
                  <a:schemeClr val="tx2">
                    <a:lumMod val="75000"/>
                  </a:schemeClr>
                </a:solidFill>
              </a:rPr>
              <a:t> є членом Міжнародної асоціації статистиків з обстежень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Survey</a:t>
            </a:r>
            <a:r>
              <a:rPr lang="uk-UA" sz="1200" i="1" dirty="0">
                <a:solidFill>
                  <a:schemeClr val="tx2">
                    <a:lumMod val="75000"/>
                  </a:schemeClr>
                </a:solidFill>
              </a:rPr>
              <a:t> </a:t>
            </a:r>
            <a:r>
              <a:rPr lang="uk-UA" sz="1200" i="1" dirty="0" err="1">
                <a:solidFill>
                  <a:schemeClr val="tx2">
                    <a:lumMod val="75000"/>
                  </a:schemeClr>
                </a:solidFill>
              </a:rPr>
              <a:t>Statistician</a:t>
            </a:r>
            <a:r>
              <a:rPr lang="uk-UA" sz="1200" i="1" dirty="0">
                <a:solidFill>
                  <a:schemeClr val="tx2">
                    <a:lumMod val="75000"/>
                  </a:schemeClr>
                </a:solidFill>
              </a:rPr>
              <a:t>, IAS</a:t>
            </a:r>
            <a:r>
              <a:rPr lang="uk-UA" sz="1200" dirty="0">
                <a:solidFill>
                  <a:schemeClr val="tx2">
                    <a:lumMod val="75000"/>
                  </a:schemeClr>
                </a:solidFill>
              </a:rPr>
              <a:t>S), Міжнародного Інституту статистики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Statistical</a:t>
            </a:r>
            <a:r>
              <a:rPr lang="uk-UA" sz="1200" i="1" dirty="0">
                <a:solidFill>
                  <a:schemeClr val="tx2">
                    <a:lumMod val="75000"/>
                  </a:schemeClr>
                </a:solidFill>
              </a:rPr>
              <a:t> </a:t>
            </a:r>
            <a:r>
              <a:rPr lang="uk-UA" sz="1200" i="1" dirty="0" err="1">
                <a:solidFill>
                  <a:schemeClr val="tx2">
                    <a:lumMod val="75000"/>
                  </a:schemeClr>
                </a:solidFill>
              </a:rPr>
              <a:t>Institute</a:t>
            </a:r>
            <a:r>
              <a:rPr lang="uk-UA" sz="1200" i="1" dirty="0">
                <a:solidFill>
                  <a:schemeClr val="tx2">
                    <a:lumMod val="75000"/>
                  </a:schemeClr>
                </a:solidFill>
              </a:rPr>
              <a:t>, ISI</a:t>
            </a:r>
            <a:r>
              <a:rPr lang="uk-UA" sz="1200" dirty="0">
                <a:solidFill>
                  <a:schemeClr val="tx2">
                    <a:lumMod val="75000"/>
                  </a:schemeClr>
                </a:solidFill>
              </a:rPr>
              <a:t>);</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наук </a:t>
            </a:r>
            <a:r>
              <a:rPr lang="uk-UA" sz="1200" b="1" i="1" dirty="0">
                <a:solidFill>
                  <a:schemeClr val="tx2">
                    <a:lumMod val="75000"/>
                  </a:schemeClr>
                </a:solidFill>
              </a:rPr>
              <a:t>Н.М. Левчук</a:t>
            </a:r>
            <a:r>
              <a:rPr lang="uk-UA" sz="1200" dirty="0">
                <a:solidFill>
                  <a:schemeClr val="tx2">
                    <a:lumMod val="75000"/>
                  </a:schemeClr>
                </a:solidFill>
              </a:rPr>
              <a:t> є членом Американської та Європейської асоціацій дослідження народонаселення (</a:t>
            </a:r>
            <a:r>
              <a:rPr lang="uk-UA" sz="1200" i="1" dirty="0">
                <a:solidFill>
                  <a:schemeClr val="tx2">
                    <a:lumMod val="75000"/>
                  </a:schemeClr>
                </a:solidFill>
              </a:rPr>
              <a:t>EAPC</a:t>
            </a:r>
            <a:r>
              <a:rPr lang="uk-UA" sz="1200" dirty="0">
                <a:solidFill>
                  <a:schemeClr val="tx2">
                    <a:lumMod val="75000"/>
                  </a:schemeClr>
                </a:solidFill>
              </a:rPr>
              <a:t>);</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a:t>
            </a:r>
            <a:r>
              <a:rPr lang="uk-UA" sz="1200" dirty="0" smtClean="0">
                <a:solidFill>
                  <a:schemeClr val="tx2">
                    <a:lumMod val="75000"/>
                  </a:schemeClr>
                </a:solidFill>
              </a:rPr>
              <a:t>наук, професор </a:t>
            </a:r>
            <a:r>
              <a:rPr lang="uk-UA" sz="1200" b="1" i="1" dirty="0">
                <a:solidFill>
                  <a:schemeClr val="tx2">
                    <a:lumMod val="75000"/>
                  </a:schemeClr>
                </a:solidFill>
              </a:rPr>
              <a:t>Л.С. </a:t>
            </a:r>
            <a:r>
              <a:rPr lang="uk-UA" sz="1200" b="1" i="1" dirty="0" err="1">
                <a:solidFill>
                  <a:schemeClr val="tx2">
                    <a:lumMod val="75000"/>
                  </a:schemeClr>
                </a:solidFill>
              </a:rPr>
              <a:t>Лісогор</a:t>
            </a:r>
            <a:r>
              <a:rPr lang="uk-UA" sz="1200" dirty="0">
                <a:solidFill>
                  <a:schemeClr val="tx2">
                    <a:lumMod val="75000"/>
                  </a:schemeClr>
                </a:solidFill>
              </a:rPr>
              <a:t> є членом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Economists</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Participation</a:t>
            </a:r>
            <a:r>
              <a:rPr lang="uk-UA" sz="1200" dirty="0">
                <a:solidFill>
                  <a:schemeClr val="tx2">
                    <a:lumMod val="75000"/>
                  </a:schemeClr>
                </a:solidFill>
              </a:rPr>
              <a:t>;</a:t>
            </a:r>
            <a:endParaRPr lang="ru-RU" sz="1200" dirty="0">
              <a:solidFill>
                <a:schemeClr val="tx2">
                  <a:lumMod val="75000"/>
                </a:schemeClr>
              </a:solidFill>
            </a:endParaRPr>
          </a:p>
          <a:p>
            <a:pPr algn="just"/>
            <a:r>
              <a:rPr lang="uk-UA" sz="1200" dirty="0">
                <a:solidFill>
                  <a:schemeClr val="tx2">
                    <a:lumMod val="75000"/>
                  </a:schemeClr>
                </a:solidFill>
              </a:rPr>
              <a:t>– доктор економічних </a:t>
            </a:r>
            <a:r>
              <a:rPr lang="uk-UA" sz="1200" dirty="0" smtClean="0">
                <a:solidFill>
                  <a:schemeClr val="tx2">
                    <a:lumMod val="75000"/>
                  </a:schemeClr>
                </a:solidFill>
              </a:rPr>
              <a:t>наук, професор, заслужений діяч науки і техніки України </a:t>
            </a:r>
            <a:r>
              <a:rPr lang="uk-UA" sz="1200" b="1" i="1" dirty="0">
                <a:solidFill>
                  <a:schemeClr val="tx2">
                    <a:lumMod val="75000"/>
                  </a:schemeClr>
                </a:solidFill>
              </a:rPr>
              <a:t>В.М. Новіков</a:t>
            </a:r>
            <a:r>
              <a:rPr lang="uk-UA" sz="1200" dirty="0">
                <a:solidFill>
                  <a:schemeClr val="tx2">
                    <a:lumMod val="75000"/>
                  </a:schemeClr>
                </a:solidFill>
              </a:rPr>
              <a:t> є сертифікованим професором Асоціації Польща – Україна;</a:t>
            </a:r>
            <a:endParaRPr lang="ru-RU" sz="1200" dirty="0">
              <a:solidFill>
                <a:schemeClr val="tx2">
                  <a:lumMod val="75000"/>
                </a:schemeClr>
              </a:solidFill>
            </a:endParaRPr>
          </a:p>
          <a:p>
            <a:pPr algn="just"/>
            <a:r>
              <a:rPr lang="uk-UA" sz="1200" dirty="0">
                <a:solidFill>
                  <a:schemeClr val="tx2">
                    <a:lumMod val="75000"/>
                  </a:schemeClr>
                </a:solidFill>
              </a:rPr>
              <a:t>– доктор наук з державного управління </a:t>
            </a:r>
            <a:r>
              <a:rPr lang="uk-UA" sz="1200" b="1" i="1" dirty="0">
                <a:solidFill>
                  <a:schemeClr val="tx2">
                    <a:lumMod val="75000"/>
                  </a:schemeClr>
                </a:solidFill>
              </a:rPr>
              <a:t>Н.О. </a:t>
            </a:r>
            <a:r>
              <a:rPr lang="uk-UA" sz="1200" b="1" i="1" dirty="0" err="1">
                <a:solidFill>
                  <a:schemeClr val="tx2">
                    <a:lumMod val="75000"/>
                  </a:schemeClr>
                </a:solidFill>
              </a:rPr>
              <a:t>Рингач</a:t>
            </a:r>
            <a:r>
              <a:rPr lang="uk-UA" sz="1200" dirty="0">
                <a:solidFill>
                  <a:schemeClr val="tx2">
                    <a:lumMod val="75000"/>
                  </a:schemeClr>
                </a:solidFill>
              </a:rPr>
              <a:t> є членом Світової Федерації Українських лікарських товариств (СФУЛТ);</a:t>
            </a:r>
            <a:endParaRPr lang="ru-RU" sz="1200" dirty="0">
              <a:solidFill>
                <a:schemeClr val="tx2">
                  <a:lumMod val="75000"/>
                </a:schemeClr>
              </a:solidFill>
            </a:endParaRPr>
          </a:p>
          <a:p>
            <a:pPr algn="just"/>
            <a:r>
              <a:rPr lang="uk-UA" sz="1200" dirty="0">
                <a:solidFill>
                  <a:schemeClr val="tx2">
                    <a:lumMod val="75000"/>
                  </a:schemeClr>
                </a:solidFill>
              </a:rPr>
              <a:t>– кандидат економічних наук </a:t>
            </a:r>
            <a:r>
              <a:rPr lang="uk-UA" sz="1200" b="1" i="1" dirty="0">
                <a:solidFill>
                  <a:schemeClr val="tx2">
                    <a:lumMod val="75000"/>
                  </a:schemeClr>
                </a:solidFill>
              </a:rPr>
              <a:t>Л.І. Слюсар</a:t>
            </a:r>
            <a:r>
              <a:rPr lang="uk-UA" sz="1200" dirty="0">
                <a:solidFill>
                  <a:schemeClr val="tx2">
                    <a:lumMod val="75000"/>
                  </a:schemeClr>
                </a:solidFill>
              </a:rPr>
              <a:t> є членом Міжнародної асоціації інституціональних досліджень (МАИИ);</a:t>
            </a:r>
            <a:endParaRPr lang="ru-RU" sz="1200" dirty="0">
              <a:solidFill>
                <a:schemeClr val="tx2">
                  <a:lumMod val="75000"/>
                </a:schemeClr>
              </a:solidFill>
            </a:endParaRPr>
          </a:p>
          <a:p>
            <a:pPr algn="just"/>
            <a:r>
              <a:rPr lang="uk-UA" sz="1200" dirty="0">
                <a:solidFill>
                  <a:schemeClr val="tx2">
                    <a:lumMod val="75000"/>
                  </a:schemeClr>
                </a:solidFill>
              </a:rPr>
              <a:t>– кандидати економічних наук </a:t>
            </a:r>
            <a:r>
              <a:rPr lang="uk-UA" sz="1200" b="1" i="1" dirty="0">
                <a:solidFill>
                  <a:schemeClr val="tx2">
                    <a:lumMod val="75000"/>
                  </a:schemeClr>
                </a:solidFill>
              </a:rPr>
              <a:t>М.Ю. </a:t>
            </a:r>
            <a:r>
              <a:rPr lang="uk-UA" sz="1200" b="1" i="1" dirty="0" err="1">
                <a:solidFill>
                  <a:schemeClr val="tx2">
                    <a:lumMod val="75000"/>
                  </a:schemeClr>
                </a:solidFill>
              </a:rPr>
              <a:t>Огай</a:t>
            </a:r>
            <a:r>
              <a:rPr lang="uk-UA" sz="1200" dirty="0">
                <a:solidFill>
                  <a:schemeClr val="tx2">
                    <a:lumMod val="75000"/>
                  </a:schemeClr>
                </a:solidFill>
              </a:rPr>
              <a:t> та </a:t>
            </a:r>
            <a:r>
              <a:rPr lang="uk-UA" sz="1200" b="1" i="1" dirty="0">
                <a:solidFill>
                  <a:schemeClr val="tx2">
                    <a:lumMod val="75000"/>
                  </a:schemeClr>
                </a:solidFill>
              </a:rPr>
              <a:t>Г.І. Терещенко</a:t>
            </a:r>
            <a:r>
              <a:rPr lang="uk-UA" sz="1200" dirty="0">
                <a:solidFill>
                  <a:schemeClr val="tx2">
                    <a:lumMod val="75000"/>
                  </a:schemeClr>
                </a:solidFill>
              </a:rPr>
              <a:t> є членами Міжнародної асоціації статистиків з обстежень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of</a:t>
            </a:r>
            <a:r>
              <a:rPr lang="uk-UA" sz="1200" i="1" dirty="0">
                <a:solidFill>
                  <a:schemeClr val="tx2">
                    <a:lumMod val="75000"/>
                  </a:schemeClr>
                </a:solidFill>
              </a:rPr>
              <a:t> </a:t>
            </a:r>
            <a:r>
              <a:rPr lang="uk-UA" sz="1200" i="1" dirty="0" err="1">
                <a:solidFill>
                  <a:schemeClr val="tx2">
                    <a:lumMod val="75000"/>
                  </a:schemeClr>
                </a:solidFill>
              </a:rPr>
              <a:t>Survey</a:t>
            </a:r>
            <a:r>
              <a:rPr lang="uk-UA" sz="1200" i="1" dirty="0">
                <a:solidFill>
                  <a:schemeClr val="tx2">
                    <a:lumMod val="75000"/>
                  </a:schemeClr>
                </a:solidFill>
              </a:rPr>
              <a:t> </a:t>
            </a:r>
            <a:r>
              <a:rPr lang="uk-UA" sz="1200" i="1" dirty="0" err="1">
                <a:solidFill>
                  <a:schemeClr val="tx2">
                    <a:lumMod val="75000"/>
                  </a:schemeClr>
                </a:solidFill>
              </a:rPr>
              <a:t>Statistician</a:t>
            </a:r>
            <a:r>
              <a:rPr lang="uk-UA" sz="1200" i="1" dirty="0">
                <a:solidFill>
                  <a:schemeClr val="tx2">
                    <a:lumMod val="75000"/>
                  </a:schemeClr>
                </a:solidFill>
              </a:rPr>
              <a:t>, IASS</a:t>
            </a:r>
            <a:r>
              <a:rPr lang="uk-UA" sz="1200" dirty="0">
                <a:solidFill>
                  <a:schemeClr val="tx2">
                    <a:lumMod val="75000"/>
                  </a:schemeClr>
                </a:solidFill>
              </a:rPr>
              <a:t>) і Міжнародного Інституту статистики (</a:t>
            </a:r>
            <a:r>
              <a:rPr lang="uk-UA" sz="1200" i="1" dirty="0" err="1">
                <a:solidFill>
                  <a:schemeClr val="tx2">
                    <a:lumMod val="75000"/>
                  </a:schemeClr>
                </a:solidFill>
              </a:rPr>
              <a:t>The</a:t>
            </a:r>
            <a:r>
              <a:rPr lang="uk-UA" sz="1200" i="1" dirty="0">
                <a:solidFill>
                  <a:schemeClr val="tx2">
                    <a:lumMod val="75000"/>
                  </a:schemeClr>
                </a:solidFill>
              </a:rPr>
              <a:t>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Statistical</a:t>
            </a:r>
            <a:r>
              <a:rPr lang="uk-UA" sz="1200" i="1" dirty="0">
                <a:solidFill>
                  <a:schemeClr val="tx2">
                    <a:lumMod val="75000"/>
                  </a:schemeClr>
                </a:solidFill>
              </a:rPr>
              <a:t> </a:t>
            </a:r>
            <a:r>
              <a:rPr lang="uk-UA" sz="1200" i="1" dirty="0" err="1">
                <a:solidFill>
                  <a:schemeClr val="tx2">
                    <a:lumMod val="75000"/>
                  </a:schemeClr>
                </a:solidFill>
              </a:rPr>
              <a:t>Institute</a:t>
            </a:r>
            <a:r>
              <a:rPr lang="uk-UA" sz="1200" i="1" dirty="0">
                <a:solidFill>
                  <a:schemeClr val="tx2">
                    <a:lumMod val="75000"/>
                  </a:schemeClr>
                </a:solidFill>
              </a:rPr>
              <a:t>, ISI</a:t>
            </a:r>
            <a:r>
              <a:rPr lang="uk-UA" sz="1200" dirty="0">
                <a:solidFill>
                  <a:schemeClr val="tx2">
                    <a:lumMod val="75000"/>
                  </a:schemeClr>
                </a:solidFill>
              </a:rPr>
              <a:t>);</a:t>
            </a:r>
            <a:endParaRPr lang="ru-RU" sz="1200" dirty="0">
              <a:solidFill>
                <a:schemeClr val="tx2">
                  <a:lumMod val="75000"/>
                </a:schemeClr>
              </a:solidFill>
            </a:endParaRPr>
          </a:p>
          <a:p>
            <a:pPr algn="just"/>
            <a:r>
              <a:rPr lang="uk-UA" sz="1200" dirty="0">
                <a:solidFill>
                  <a:schemeClr val="tx2">
                    <a:lumMod val="75000"/>
                  </a:schemeClr>
                </a:solidFill>
              </a:rPr>
              <a:t>– кандидат економічних наук </a:t>
            </a:r>
            <a:r>
              <a:rPr lang="uk-UA" sz="1200" b="1" i="1" dirty="0">
                <a:solidFill>
                  <a:schemeClr val="tx2">
                    <a:lumMod val="75000"/>
                  </a:schemeClr>
                </a:solidFill>
              </a:rPr>
              <a:t>Г.В. </a:t>
            </a:r>
            <a:r>
              <a:rPr lang="uk-UA" sz="1200" b="1" i="1" dirty="0" err="1">
                <a:solidFill>
                  <a:schemeClr val="tx2">
                    <a:lumMod val="75000"/>
                  </a:schemeClr>
                </a:solidFill>
              </a:rPr>
              <a:t>Герасименко</a:t>
            </a:r>
            <a:r>
              <a:rPr lang="uk-UA" sz="1200" dirty="0">
                <a:solidFill>
                  <a:schemeClr val="tx2">
                    <a:lumMod val="75000"/>
                  </a:schemeClr>
                </a:solidFill>
              </a:rPr>
              <a:t> є дійсним членом Міжнародного географічного союзу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Geographical</a:t>
            </a:r>
            <a:r>
              <a:rPr lang="uk-UA" sz="1200" i="1" dirty="0">
                <a:solidFill>
                  <a:schemeClr val="tx2">
                    <a:lumMod val="75000"/>
                  </a:schemeClr>
                </a:solidFill>
              </a:rPr>
              <a:t> </a:t>
            </a:r>
            <a:r>
              <a:rPr lang="uk-UA" sz="1200" i="1" dirty="0" err="1">
                <a:solidFill>
                  <a:schemeClr val="tx2">
                    <a:lumMod val="75000"/>
                  </a:schemeClr>
                </a:solidFill>
              </a:rPr>
              <a:t>Union</a:t>
            </a:r>
            <a:r>
              <a:rPr lang="uk-UA" sz="1200" dirty="0">
                <a:solidFill>
                  <a:schemeClr val="tx2">
                    <a:lumMod val="75000"/>
                  </a:schemeClr>
                </a:solidFill>
              </a:rPr>
              <a:t>), Міжнародної соціологічної асоціації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Sociological</a:t>
            </a:r>
            <a:r>
              <a:rPr lang="uk-UA" sz="1200" i="1" dirty="0">
                <a:solidFill>
                  <a:schemeClr val="tx2">
                    <a:lumMod val="75000"/>
                  </a:schemeClr>
                </a:solidFill>
              </a:rPr>
              <a:t> </a:t>
            </a:r>
            <a:r>
              <a:rPr lang="uk-UA" sz="1200" i="1" dirty="0" err="1">
                <a:solidFill>
                  <a:schemeClr val="tx2">
                    <a:lumMod val="75000"/>
                  </a:schemeClr>
                </a:solidFill>
              </a:rPr>
              <a:t>Association</a:t>
            </a:r>
            <a:r>
              <a:rPr lang="uk-UA" sz="1200" dirty="0">
                <a:solidFill>
                  <a:schemeClr val="tx2">
                    <a:lumMod val="75000"/>
                  </a:schemeClr>
                </a:solidFill>
              </a:rPr>
              <a:t>), Європейської соціологічної асоціації (</a:t>
            </a:r>
            <a:r>
              <a:rPr lang="uk-UA" sz="1200" i="1" dirty="0" err="1">
                <a:solidFill>
                  <a:schemeClr val="tx2">
                    <a:lumMod val="75000"/>
                  </a:schemeClr>
                </a:solidFill>
              </a:rPr>
              <a:t>European</a:t>
            </a:r>
            <a:r>
              <a:rPr lang="uk-UA" sz="1200" i="1" dirty="0">
                <a:solidFill>
                  <a:schemeClr val="tx2">
                    <a:lumMod val="75000"/>
                  </a:schemeClr>
                </a:solidFill>
              </a:rPr>
              <a:t> </a:t>
            </a:r>
            <a:r>
              <a:rPr lang="uk-UA" sz="1200" i="1" dirty="0" err="1">
                <a:solidFill>
                  <a:schemeClr val="tx2">
                    <a:lumMod val="75000"/>
                  </a:schemeClr>
                </a:solidFill>
              </a:rPr>
              <a:t>Sociological</a:t>
            </a:r>
            <a:r>
              <a:rPr lang="uk-UA" sz="1200" i="1" dirty="0">
                <a:solidFill>
                  <a:schemeClr val="tx2">
                    <a:lumMod val="75000"/>
                  </a:schemeClr>
                </a:solidFill>
              </a:rPr>
              <a:t> </a:t>
            </a:r>
            <a:r>
              <a:rPr lang="uk-UA" sz="1200" i="1" dirty="0" err="1">
                <a:solidFill>
                  <a:schemeClr val="tx2">
                    <a:lumMod val="75000"/>
                  </a:schemeClr>
                </a:solidFill>
              </a:rPr>
              <a:t>Association</a:t>
            </a:r>
            <a:r>
              <a:rPr lang="uk-UA" sz="1200" dirty="0">
                <a:solidFill>
                  <a:schemeClr val="tx2">
                    <a:lumMod val="75000"/>
                  </a:schemeClr>
                </a:solidFill>
              </a:rPr>
              <a:t>), Міжнародної асоціації феміністської економіки (</a:t>
            </a:r>
            <a:r>
              <a:rPr lang="uk-UA" sz="1200" i="1" dirty="0" err="1">
                <a:solidFill>
                  <a:schemeClr val="tx2">
                    <a:lumMod val="75000"/>
                  </a:schemeClr>
                </a:solidFill>
              </a:rPr>
              <a:t>International</a:t>
            </a:r>
            <a:r>
              <a:rPr lang="uk-UA" sz="1200" i="1" dirty="0">
                <a:solidFill>
                  <a:schemeClr val="tx2">
                    <a:lumMod val="75000"/>
                  </a:schemeClr>
                </a:solidFill>
              </a:rPr>
              <a:t> </a:t>
            </a:r>
            <a:r>
              <a:rPr lang="uk-UA" sz="1200" i="1" dirty="0" err="1">
                <a:solidFill>
                  <a:schemeClr val="tx2">
                    <a:lumMod val="75000"/>
                  </a:schemeClr>
                </a:solidFill>
              </a:rPr>
              <a:t>Association</a:t>
            </a:r>
            <a:r>
              <a:rPr lang="uk-UA" sz="1200" i="1" dirty="0">
                <a:solidFill>
                  <a:schemeClr val="tx2">
                    <a:lumMod val="75000"/>
                  </a:schemeClr>
                </a:solidFill>
              </a:rPr>
              <a:t> </a:t>
            </a:r>
            <a:r>
              <a:rPr lang="uk-UA" sz="1200" i="1" dirty="0" err="1">
                <a:solidFill>
                  <a:schemeClr val="tx2">
                    <a:lumMod val="75000"/>
                  </a:schemeClr>
                </a:solidFill>
              </a:rPr>
              <a:t>for</a:t>
            </a:r>
            <a:r>
              <a:rPr lang="uk-UA" sz="1200" i="1" dirty="0">
                <a:solidFill>
                  <a:schemeClr val="tx2">
                    <a:lumMod val="75000"/>
                  </a:schemeClr>
                </a:solidFill>
              </a:rPr>
              <a:t> </a:t>
            </a:r>
            <a:r>
              <a:rPr lang="uk-UA" sz="1200" i="1" dirty="0" err="1">
                <a:solidFill>
                  <a:schemeClr val="tx2">
                    <a:lumMod val="75000"/>
                  </a:schemeClr>
                </a:solidFill>
              </a:rPr>
              <a:t>Feminist</a:t>
            </a:r>
            <a:r>
              <a:rPr lang="uk-UA" sz="1200" i="1" dirty="0">
                <a:solidFill>
                  <a:schemeClr val="tx2">
                    <a:lumMod val="75000"/>
                  </a:schemeClr>
                </a:solidFill>
              </a:rPr>
              <a:t> </a:t>
            </a:r>
            <a:r>
              <a:rPr lang="uk-UA" sz="1200" i="1" dirty="0" err="1">
                <a:solidFill>
                  <a:schemeClr val="tx2">
                    <a:lumMod val="75000"/>
                  </a:schemeClr>
                </a:solidFill>
              </a:rPr>
              <a:t>Economics</a:t>
            </a:r>
            <a:r>
              <a:rPr lang="uk-UA" sz="1200" dirty="0">
                <a:solidFill>
                  <a:schemeClr val="tx2">
                    <a:lumMod val="75000"/>
                  </a:schemeClr>
                </a:solidFill>
              </a:rPr>
              <a:t>).</a:t>
            </a:r>
            <a:endParaRPr lang="ru-RU" sz="1200" dirty="0">
              <a:solidFill>
                <a:schemeClr val="tx2">
                  <a:lumMod val="75000"/>
                </a:schemeClr>
              </a:solidFill>
            </a:endParaRPr>
          </a:p>
        </p:txBody>
      </p:sp>
      <p:pic>
        <p:nvPicPr>
          <p:cNvPr id="3" name="Рисунок 2"/>
          <p:cNvPicPr/>
          <p:nvPr/>
        </p:nvPicPr>
        <p:blipFill>
          <a:blip r:embed="rId2"/>
          <a:stretch>
            <a:fillRect/>
          </a:stretch>
        </p:blipFill>
        <p:spPr>
          <a:xfrm>
            <a:off x="8244408" y="44624"/>
            <a:ext cx="802386" cy="696845"/>
          </a:xfrm>
          <a:prstGeom prst="rect">
            <a:avLst/>
          </a:prstGeom>
        </p:spPr>
      </p:pic>
      <p:sp>
        <p:nvSpPr>
          <p:cNvPr id="4" name="Номер слайда 3"/>
          <p:cNvSpPr>
            <a:spLocks noGrp="1"/>
          </p:cNvSpPr>
          <p:nvPr>
            <p:ph type="sldNum" sz="quarter" idx="12"/>
          </p:nvPr>
        </p:nvSpPr>
        <p:spPr/>
        <p:txBody>
          <a:bodyPr/>
          <a:lstStyle/>
          <a:p>
            <a:fld id="{E913D1BC-2470-4174-B547-695643C47764}" type="slidenum">
              <a:rPr lang="ru-RU" smtClean="0"/>
              <a:t>15</a:t>
            </a:fld>
            <a:endParaRPr lang="ru-RU"/>
          </a:p>
        </p:txBody>
      </p:sp>
    </p:spTree>
    <p:extLst>
      <p:ext uri="{BB962C8B-B14F-4D97-AF65-F5344CB8AC3E}">
        <p14:creationId xmlns:p14="http://schemas.microsoft.com/office/powerpoint/2010/main" val="374948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530096"/>
            <a:ext cx="4176464" cy="738664"/>
          </a:xfrm>
          <a:prstGeom prst="rect">
            <a:avLst/>
          </a:prstGeom>
          <a:noFill/>
        </p:spPr>
        <p:txBody>
          <a:bodyPr wrap="square" rtlCol="0">
            <a:spAutoFit/>
          </a:bodyPr>
          <a:lstStyle/>
          <a:p>
            <a:pPr algn="ctr"/>
            <a:r>
              <a:rPr lang="uk-UA" sz="2400" b="1" dirty="0" smtClean="0">
                <a:solidFill>
                  <a:schemeClr val="accent1">
                    <a:lumMod val="50000"/>
                  </a:schemeClr>
                </a:solidFill>
                <a:cs typeface="Times New Roman" pitchFamily="18" charset="0"/>
              </a:rPr>
              <a:t>Дослідження Інституту </a:t>
            </a:r>
            <a:endParaRPr lang="ru-RU" sz="2400" b="1" dirty="0">
              <a:solidFill>
                <a:schemeClr val="accent1">
                  <a:lumMod val="50000"/>
                </a:schemeClr>
              </a:solidFill>
              <a:cs typeface="Times New Roman" pitchFamily="18" charset="0"/>
            </a:endParaRPr>
          </a:p>
          <a:p>
            <a:endParaRPr lang="uk-UA"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251520" y="1268760"/>
            <a:ext cx="8784976" cy="5078313"/>
          </a:xfrm>
          <a:prstGeom prst="rect">
            <a:avLst/>
          </a:prstGeom>
        </p:spPr>
        <p:txBody>
          <a:bodyPr wrap="square">
            <a:spAutoFit/>
          </a:bodyPr>
          <a:lstStyle/>
          <a:p>
            <a:pPr algn="just">
              <a:lnSpc>
                <a:spcPct val="150000"/>
              </a:lnSpc>
            </a:pPr>
            <a:r>
              <a:rPr lang="uk-UA" sz="2400" dirty="0">
                <a:solidFill>
                  <a:schemeClr val="accent1">
                    <a:lumMod val="50000"/>
                  </a:schemeClr>
                </a:solidFill>
              </a:rPr>
              <a:t>За звітний період </a:t>
            </a:r>
            <a:r>
              <a:rPr lang="uk-UA" sz="2400" dirty="0" smtClean="0">
                <a:solidFill>
                  <a:schemeClr val="accent1">
                    <a:lumMod val="50000"/>
                  </a:schemeClr>
                </a:solidFill>
              </a:rPr>
              <a:t>виконувалося </a:t>
            </a:r>
            <a:r>
              <a:rPr lang="uk-UA" sz="2400" b="1" dirty="0">
                <a:solidFill>
                  <a:schemeClr val="accent1">
                    <a:lumMod val="50000"/>
                  </a:schemeClr>
                </a:solidFill>
              </a:rPr>
              <a:t>47</a:t>
            </a:r>
            <a:r>
              <a:rPr lang="uk-UA" sz="2400" dirty="0">
                <a:solidFill>
                  <a:schemeClr val="accent1">
                    <a:lumMod val="50000"/>
                  </a:schemeClr>
                </a:solidFill>
              </a:rPr>
              <a:t> </a:t>
            </a:r>
            <a:r>
              <a:rPr lang="uk-UA" sz="2400" dirty="0" smtClean="0">
                <a:solidFill>
                  <a:schemeClr val="accent1">
                    <a:lumMod val="50000"/>
                  </a:schemeClr>
                </a:solidFill>
              </a:rPr>
              <a:t>НДР та </a:t>
            </a:r>
            <a:r>
              <a:rPr lang="uk-UA" sz="2400" dirty="0">
                <a:solidFill>
                  <a:schemeClr val="accent1">
                    <a:lumMod val="50000"/>
                  </a:schemeClr>
                </a:solidFill>
              </a:rPr>
              <a:t>наукових </a:t>
            </a:r>
            <a:r>
              <a:rPr lang="uk-UA" sz="2400" dirty="0" smtClean="0">
                <a:solidFill>
                  <a:schemeClr val="accent1">
                    <a:lumMod val="50000"/>
                  </a:schemeClr>
                </a:solidFill>
              </a:rPr>
              <a:t>проектів:</a:t>
            </a:r>
            <a:endParaRPr lang="ru-RU" sz="2400" dirty="0">
              <a:solidFill>
                <a:schemeClr val="accent1">
                  <a:lumMod val="50000"/>
                </a:schemeClr>
              </a:solidFill>
            </a:endParaRPr>
          </a:p>
          <a:p>
            <a:pPr marL="342900" lvl="0" indent="342900" algn="just">
              <a:lnSpc>
                <a:spcPct val="150000"/>
              </a:lnSpc>
              <a:buFont typeface="Wingdings" pitchFamily="2" charset="2"/>
              <a:buChar char="q"/>
            </a:pPr>
            <a:r>
              <a:rPr lang="uk-UA" sz="2400" b="1" dirty="0">
                <a:solidFill>
                  <a:schemeClr val="accent1">
                    <a:lumMod val="50000"/>
                  </a:schemeClr>
                </a:solidFill>
              </a:rPr>
              <a:t>22 відомчі теми</a:t>
            </a:r>
            <a:r>
              <a:rPr lang="uk-UA" sz="2400" dirty="0">
                <a:solidFill>
                  <a:schemeClr val="accent1">
                    <a:lumMod val="50000"/>
                  </a:schemeClr>
                </a:solidFill>
              </a:rPr>
              <a:t>, що фінансуються за рахунок бюджетних коштів НАН України (</a:t>
            </a:r>
            <a:r>
              <a:rPr lang="uk-UA" sz="2400" b="1" dirty="0">
                <a:solidFill>
                  <a:schemeClr val="accent1">
                    <a:lumMod val="50000"/>
                  </a:schemeClr>
                </a:solidFill>
              </a:rPr>
              <a:t>18</a:t>
            </a:r>
            <a:r>
              <a:rPr lang="uk-UA" sz="2400" dirty="0">
                <a:solidFill>
                  <a:schemeClr val="accent1">
                    <a:lumMod val="50000"/>
                  </a:schemeClr>
                </a:solidFill>
              </a:rPr>
              <a:t> фундаментальних та </a:t>
            </a:r>
            <a:r>
              <a:rPr lang="uk-UA" sz="2400" b="1" dirty="0" smtClean="0">
                <a:solidFill>
                  <a:schemeClr val="accent1">
                    <a:lumMod val="50000"/>
                  </a:schemeClr>
                </a:solidFill>
              </a:rPr>
              <a:t>4</a:t>
            </a:r>
            <a:r>
              <a:rPr lang="en-US" sz="2400" b="1" dirty="0" smtClean="0">
                <a:solidFill>
                  <a:schemeClr val="accent1">
                    <a:lumMod val="50000"/>
                  </a:schemeClr>
                </a:solidFill>
              </a:rPr>
              <a:t> </a:t>
            </a:r>
            <a:r>
              <a:rPr lang="uk-UA" sz="2400" dirty="0" smtClean="0">
                <a:solidFill>
                  <a:schemeClr val="accent1">
                    <a:lumMod val="50000"/>
                  </a:schemeClr>
                </a:solidFill>
              </a:rPr>
              <a:t>прикладних</a:t>
            </a:r>
            <a:r>
              <a:rPr lang="uk-UA" sz="2400" dirty="0">
                <a:solidFill>
                  <a:schemeClr val="accent1">
                    <a:lumMod val="50000"/>
                  </a:schemeClr>
                </a:solidFill>
              </a:rPr>
              <a:t>);</a:t>
            </a:r>
            <a:endParaRPr lang="ru-RU" sz="2400" dirty="0">
              <a:solidFill>
                <a:schemeClr val="accent1">
                  <a:lumMod val="50000"/>
                </a:schemeClr>
              </a:solidFill>
            </a:endParaRPr>
          </a:p>
          <a:p>
            <a:pPr marL="342900" lvl="0" indent="342900" algn="just">
              <a:lnSpc>
                <a:spcPct val="150000"/>
              </a:lnSpc>
              <a:buFont typeface="Wingdings" pitchFamily="2" charset="2"/>
              <a:buChar char="q"/>
            </a:pPr>
            <a:r>
              <a:rPr lang="uk-UA" sz="2400" b="1" dirty="0" smtClean="0">
                <a:solidFill>
                  <a:schemeClr val="accent1">
                    <a:lumMod val="50000"/>
                  </a:schemeClr>
                </a:solidFill>
              </a:rPr>
              <a:t>7 </a:t>
            </a:r>
            <a:r>
              <a:rPr lang="uk-UA" sz="2400" dirty="0" smtClean="0">
                <a:solidFill>
                  <a:schemeClr val="accent1">
                    <a:lumMod val="50000"/>
                  </a:schemeClr>
                </a:solidFill>
              </a:rPr>
              <a:t>тем </a:t>
            </a:r>
            <a:r>
              <a:rPr lang="uk-UA" sz="2400" dirty="0">
                <a:solidFill>
                  <a:schemeClr val="accent1">
                    <a:lumMod val="50000"/>
                  </a:schemeClr>
                </a:solidFill>
              </a:rPr>
              <a:t>програмно-цільової та </a:t>
            </a:r>
            <a:r>
              <a:rPr lang="uk-UA" sz="2400" b="1" dirty="0" smtClean="0">
                <a:solidFill>
                  <a:schemeClr val="accent1">
                    <a:lumMod val="50000"/>
                  </a:schemeClr>
                </a:solidFill>
              </a:rPr>
              <a:t>4</a:t>
            </a:r>
            <a:r>
              <a:rPr lang="uk-UA" sz="2400" dirty="0">
                <a:solidFill>
                  <a:schemeClr val="accent1">
                    <a:lumMod val="50000"/>
                  </a:schemeClr>
                </a:solidFill>
              </a:rPr>
              <a:t> </a:t>
            </a:r>
            <a:r>
              <a:rPr lang="uk-UA" sz="2400" dirty="0" smtClean="0">
                <a:solidFill>
                  <a:schemeClr val="accent1">
                    <a:lumMod val="50000"/>
                  </a:schemeClr>
                </a:solidFill>
              </a:rPr>
              <a:t>теми </a:t>
            </a:r>
            <a:r>
              <a:rPr lang="uk-UA" sz="2400" dirty="0">
                <a:solidFill>
                  <a:schemeClr val="accent1">
                    <a:lumMod val="50000"/>
                  </a:schemeClr>
                </a:solidFill>
              </a:rPr>
              <a:t>конкурсної тематики НАН України;</a:t>
            </a:r>
            <a:endParaRPr lang="ru-RU" sz="2400" dirty="0">
              <a:solidFill>
                <a:schemeClr val="accent1">
                  <a:lumMod val="50000"/>
                </a:schemeClr>
              </a:solidFill>
            </a:endParaRPr>
          </a:p>
          <a:p>
            <a:pPr marL="342900" lvl="0" indent="342900" algn="just">
              <a:lnSpc>
                <a:spcPct val="150000"/>
              </a:lnSpc>
              <a:buFont typeface="Wingdings" pitchFamily="2" charset="2"/>
              <a:buChar char="q"/>
            </a:pPr>
            <a:r>
              <a:rPr lang="uk-UA" sz="2400" b="1" dirty="0">
                <a:solidFill>
                  <a:schemeClr val="accent1">
                    <a:lumMod val="50000"/>
                  </a:schemeClr>
                </a:solidFill>
              </a:rPr>
              <a:t>11</a:t>
            </a:r>
            <a:r>
              <a:rPr lang="uk-UA" sz="2400" dirty="0">
                <a:solidFill>
                  <a:schemeClr val="accent1">
                    <a:lumMod val="50000"/>
                  </a:schemeClr>
                </a:solidFill>
              </a:rPr>
              <a:t> договірних тем за фінансуванням центральних органів  виконавчої влади;</a:t>
            </a:r>
            <a:endParaRPr lang="ru-RU" sz="2400" dirty="0">
              <a:solidFill>
                <a:schemeClr val="accent1">
                  <a:lumMod val="50000"/>
                </a:schemeClr>
              </a:solidFill>
            </a:endParaRPr>
          </a:p>
          <a:p>
            <a:pPr marL="342900" lvl="0" indent="342900" algn="just">
              <a:lnSpc>
                <a:spcPct val="150000"/>
              </a:lnSpc>
              <a:buFont typeface="Wingdings" pitchFamily="2" charset="2"/>
              <a:buChar char="q"/>
            </a:pPr>
            <a:r>
              <a:rPr lang="uk-UA" sz="2400" b="1" dirty="0" smtClean="0">
                <a:solidFill>
                  <a:schemeClr val="accent1">
                    <a:lumMod val="50000"/>
                  </a:schemeClr>
                </a:solidFill>
              </a:rPr>
              <a:t>2</a:t>
            </a:r>
            <a:r>
              <a:rPr lang="uk-UA" sz="2400" dirty="0" smtClean="0">
                <a:solidFill>
                  <a:schemeClr val="accent1">
                    <a:lumMod val="50000"/>
                  </a:schemeClr>
                </a:solidFill>
              </a:rPr>
              <a:t> </a:t>
            </a:r>
            <a:r>
              <a:rPr lang="uk-UA" sz="2400" dirty="0">
                <a:solidFill>
                  <a:schemeClr val="accent1">
                    <a:lumMod val="50000"/>
                  </a:schemeClr>
                </a:solidFill>
              </a:rPr>
              <a:t>договірні теми на замовлення міжнародних організації та </a:t>
            </a:r>
            <a:r>
              <a:rPr lang="uk-UA" sz="2400" b="1" dirty="0" smtClean="0">
                <a:solidFill>
                  <a:schemeClr val="accent1">
                    <a:lumMod val="50000"/>
                  </a:schemeClr>
                </a:solidFill>
              </a:rPr>
              <a:t>1 </a:t>
            </a:r>
            <a:r>
              <a:rPr lang="uk-UA" sz="2400" dirty="0" smtClean="0">
                <a:solidFill>
                  <a:schemeClr val="accent1">
                    <a:lumMod val="50000"/>
                  </a:schemeClr>
                </a:solidFill>
              </a:rPr>
              <a:t>дослідження за комплексним міжнародним грантом.</a:t>
            </a:r>
            <a:endParaRPr lang="ru-RU" sz="2400" dirty="0">
              <a:solidFill>
                <a:schemeClr val="accent1">
                  <a:lumMod val="50000"/>
                </a:schemeClr>
              </a:solidFill>
            </a:endParaRPr>
          </a:p>
        </p:txBody>
      </p:sp>
      <p:pic>
        <p:nvPicPr>
          <p:cNvPr id="5" name="Рисунок 4"/>
          <p:cNvPicPr/>
          <p:nvPr/>
        </p:nvPicPr>
        <p:blipFill>
          <a:blip r:embed="rId2"/>
          <a:stretch>
            <a:fillRect/>
          </a:stretch>
        </p:blipFill>
        <p:spPr>
          <a:xfrm>
            <a:off x="7884368" y="44624"/>
            <a:ext cx="1162426" cy="1008112"/>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16</a:t>
            </a:fld>
            <a:endParaRPr lang="ru-RU"/>
          </a:p>
        </p:txBody>
      </p:sp>
    </p:spTree>
    <p:extLst>
      <p:ext uri="{BB962C8B-B14F-4D97-AF65-F5344CB8AC3E}">
        <p14:creationId xmlns:p14="http://schemas.microsoft.com/office/powerpoint/2010/main" val="332976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60648"/>
            <a:ext cx="7056784" cy="1323439"/>
          </a:xfrm>
          <a:prstGeom prst="rect">
            <a:avLst/>
          </a:prstGeom>
        </p:spPr>
        <p:txBody>
          <a:bodyPr wrap="square">
            <a:spAutoFit/>
          </a:bodyPr>
          <a:lstStyle/>
          <a:p>
            <a:pPr algn="ctr"/>
            <a:r>
              <a:rPr lang="uk-UA" sz="2000" b="1" dirty="0">
                <a:solidFill>
                  <a:schemeClr val="accent1">
                    <a:lumMod val="50000"/>
                  </a:schemeClr>
                </a:solidFill>
              </a:rPr>
              <a:t>Значення та актуальність </a:t>
            </a:r>
            <a:r>
              <a:rPr lang="uk-UA" sz="2000" b="1" dirty="0" smtClean="0">
                <a:solidFill>
                  <a:schemeClr val="accent1">
                    <a:lumMod val="50000"/>
                  </a:schemeClr>
                </a:solidFill>
              </a:rPr>
              <a:t>Інституту </a:t>
            </a:r>
          </a:p>
          <a:p>
            <a:pPr algn="ctr"/>
            <a:r>
              <a:rPr lang="uk-UA" sz="2000" b="1" dirty="0" smtClean="0">
                <a:solidFill>
                  <a:schemeClr val="accent1">
                    <a:lumMod val="50000"/>
                  </a:schemeClr>
                </a:solidFill>
              </a:rPr>
              <a:t>для </a:t>
            </a:r>
            <a:r>
              <a:rPr lang="uk-UA" sz="2000" b="1" dirty="0">
                <a:solidFill>
                  <a:schemeClr val="accent1">
                    <a:lumMod val="50000"/>
                  </a:schemeClr>
                </a:solidFill>
              </a:rPr>
              <a:t>національної стратегії в галузі </a:t>
            </a:r>
            <a:r>
              <a:rPr lang="uk-UA" sz="2000" b="1" dirty="0" smtClean="0">
                <a:solidFill>
                  <a:schemeClr val="accent1">
                    <a:lumMod val="50000"/>
                  </a:schemeClr>
                </a:solidFill>
              </a:rPr>
              <a:t>науки</a:t>
            </a:r>
            <a:r>
              <a:rPr lang="ru-RU" sz="2000" b="1" dirty="0" smtClean="0">
                <a:solidFill>
                  <a:schemeClr val="accent1">
                    <a:lumMod val="50000"/>
                  </a:schemeClr>
                </a:solidFill>
              </a:rPr>
              <a:t>: </a:t>
            </a:r>
          </a:p>
          <a:p>
            <a:pPr algn="ctr"/>
            <a:r>
              <a:rPr lang="uk-UA" sz="2000" b="1" i="1" dirty="0" smtClean="0">
                <a:solidFill>
                  <a:srgbClr val="002060"/>
                </a:solidFill>
                <a:cs typeface="Times New Roman" pitchFamily="18" charset="0"/>
              </a:rPr>
              <a:t>участь у цільових </a:t>
            </a:r>
            <a:r>
              <a:rPr lang="uk-UA" sz="2000" b="1" i="1" dirty="0">
                <a:solidFill>
                  <a:srgbClr val="002060"/>
                </a:solidFill>
                <a:cs typeface="Times New Roman" pitchFamily="18" charset="0"/>
              </a:rPr>
              <a:t>комплексних </a:t>
            </a:r>
            <a:r>
              <a:rPr lang="uk-UA" sz="2000" b="1" i="1" dirty="0" smtClean="0">
                <a:solidFill>
                  <a:srgbClr val="002060"/>
                </a:solidFill>
                <a:cs typeface="Times New Roman" pitchFamily="18" charset="0"/>
              </a:rPr>
              <a:t>програмах</a:t>
            </a:r>
            <a:r>
              <a:rPr lang="ru-RU" sz="2000" b="1" i="1" dirty="0">
                <a:solidFill>
                  <a:srgbClr val="002060"/>
                </a:solidFill>
                <a:cs typeface="Times New Roman" pitchFamily="18" charset="0"/>
              </a:rPr>
              <a:t> </a:t>
            </a:r>
            <a:r>
              <a:rPr lang="uk-UA" sz="2000" b="1" i="1" dirty="0" smtClean="0">
                <a:solidFill>
                  <a:srgbClr val="002060"/>
                </a:solidFill>
                <a:cs typeface="Times New Roman" pitchFamily="18" charset="0"/>
              </a:rPr>
              <a:t>наукових </a:t>
            </a:r>
          </a:p>
          <a:p>
            <a:pPr algn="ctr"/>
            <a:r>
              <a:rPr lang="uk-UA" sz="2000" b="1" i="1" dirty="0" smtClean="0">
                <a:solidFill>
                  <a:srgbClr val="002060"/>
                </a:solidFill>
                <a:cs typeface="Times New Roman" pitchFamily="18" charset="0"/>
              </a:rPr>
              <a:t>досліджень </a:t>
            </a:r>
            <a:r>
              <a:rPr lang="uk-UA" sz="2000" b="1" i="1" dirty="0">
                <a:solidFill>
                  <a:srgbClr val="002060"/>
                </a:solidFill>
                <a:cs typeface="Times New Roman" pitchFamily="18" charset="0"/>
              </a:rPr>
              <a:t>НАН </a:t>
            </a:r>
            <a:r>
              <a:rPr lang="uk-UA" sz="2000" b="1" i="1" dirty="0" smtClean="0">
                <a:solidFill>
                  <a:srgbClr val="002060"/>
                </a:solidFill>
                <a:cs typeface="Times New Roman" pitchFamily="18" charset="0"/>
              </a:rPr>
              <a:t>України </a:t>
            </a:r>
            <a:r>
              <a:rPr lang="uk-UA" sz="2000" b="1" i="1" dirty="0">
                <a:solidFill>
                  <a:srgbClr val="002060"/>
                </a:solidFill>
                <a:cs typeface="Times New Roman" pitchFamily="18" charset="0"/>
              </a:rPr>
              <a:t>як базової </a:t>
            </a:r>
            <a:r>
              <a:rPr lang="uk-UA" sz="2000" b="1" i="1" dirty="0" smtClean="0">
                <a:solidFill>
                  <a:srgbClr val="002060"/>
                </a:solidFill>
                <a:cs typeface="Times New Roman" pitchFamily="18" charset="0"/>
              </a:rPr>
              <a:t>організації</a:t>
            </a:r>
            <a:endParaRPr lang="ru-RU" sz="2000" b="1" i="1" dirty="0">
              <a:solidFill>
                <a:srgbClr val="002060"/>
              </a:solidFill>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342810826"/>
              </p:ext>
            </p:extLst>
          </p:nvPr>
        </p:nvGraphicFramePr>
        <p:xfrm>
          <a:off x="467544" y="1628800"/>
          <a:ext cx="804955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p:nvPr/>
        </p:nvPicPr>
        <p:blipFill>
          <a:blip r:embed="rId7"/>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17</a:t>
            </a:fld>
            <a:endParaRPr lang="ru-RU"/>
          </a:p>
        </p:txBody>
      </p:sp>
    </p:spTree>
    <p:extLst>
      <p:ext uri="{BB962C8B-B14F-4D97-AF65-F5344CB8AC3E}">
        <p14:creationId xmlns:p14="http://schemas.microsoft.com/office/powerpoint/2010/main" val="169510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913D1BC-2470-4174-B547-695643C47764}" type="slidenum">
              <a:rPr lang="ru-RU" smtClean="0"/>
              <a:t>18</a:t>
            </a:fld>
            <a:endParaRPr lang="ru-RU"/>
          </a:p>
        </p:txBody>
      </p:sp>
      <p:sp>
        <p:nvSpPr>
          <p:cNvPr id="3" name="TextBox 2"/>
          <p:cNvSpPr txBox="1"/>
          <p:nvPr/>
        </p:nvSpPr>
        <p:spPr>
          <a:xfrm>
            <a:off x="1835696" y="420755"/>
            <a:ext cx="5400600" cy="738664"/>
          </a:xfrm>
          <a:prstGeom prst="rect">
            <a:avLst/>
          </a:prstGeom>
          <a:noFill/>
        </p:spPr>
        <p:txBody>
          <a:bodyPr wrap="square" rtlCol="0">
            <a:spAutoFit/>
          </a:bodyPr>
          <a:lstStyle/>
          <a:p>
            <a:pPr algn="ctr"/>
            <a:r>
              <a:rPr lang="uk-UA" sz="2400" b="1" dirty="0" smtClean="0">
                <a:solidFill>
                  <a:srgbClr val="002060"/>
                </a:solidFill>
                <a:cs typeface="Times New Roman" pitchFamily="18" charset="0"/>
              </a:rPr>
              <a:t>Європейська демографічна «трійця»</a:t>
            </a:r>
            <a:endParaRPr lang="ru-RU" sz="2400" b="1" dirty="0">
              <a:solidFill>
                <a:srgbClr val="002060"/>
              </a:solidFill>
              <a:cs typeface="Times New Roman" pitchFamily="18" charset="0"/>
            </a:endParaRPr>
          </a:p>
          <a:p>
            <a:endParaRPr lang="uk-UA" b="1" dirty="0">
              <a:solidFill>
                <a:srgbClr val="002060"/>
              </a:solidFill>
              <a:latin typeface="Times New Roman" pitchFamily="18" charset="0"/>
              <a:cs typeface="Times New Roman" pitchFamily="18" charset="0"/>
            </a:endParaRPr>
          </a:p>
        </p:txBody>
      </p:sp>
      <p:pic>
        <p:nvPicPr>
          <p:cNvPr id="1026" name="Picture 2" descr="Institut National d'étude démograph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98290"/>
            <a:ext cx="2247034"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3284984"/>
            <a:ext cx="8280920" cy="2154436"/>
          </a:xfrm>
          <a:prstGeom prst="rect">
            <a:avLst/>
          </a:prstGeom>
          <a:noFill/>
        </p:spPr>
        <p:txBody>
          <a:bodyPr wrap="square" rtlCol="0">
            <a:spAutoFit/>
          </a:bodyPr>
          <a:lstStyle/>
          <a:p>
            <a:pPr algn="ctr"/>
            <a:r>
              <a:rPr lang="uk-UA" sz="1700" b="1" dirty="0" smtClean="0">
                <a:solidFill>
                  <a:srgbClr val="002060"/>
                </a:solidFill>
                <a:latin typeface="Times New Roman" pitchFamily="18" charset="0"/>
                <a:cs typeface="Times New Roman" pitchFamily="18" charset="0"/>
              </a:rPr>
              <a:t>У Європі нині лише три дослідницькі інститути соціально-демографічної спрямованості характеризуються комплексною тематикою наукових досліджень:</a:t>
            </a:r>
          </a:p>
          <a:p>
            <a:pPr algn="ctr"/>
            <a:r>
              <a:rPr lang="uk-UA" sz="1700" b="1" dirty="0" smtClean="0">
                <a:solidFill>
                  <a:srgbClr val="002060"/>
                </a:solidFill>
                <a:latin typeface="Times New Roman" pitchFamily="18" charset="0"/>
                <a:cs typeface="Times New Roman" pitchFamily="18" charset="0"/>
              </a:rPr>
              <a:t> </a:t>
            </a:r>
          </a:p>
          <a:p>
            <a:pPr marL="180000" lvl="0"/>
            <a:r>
              <a:rPr lang="uk-UA" sz="1600" dirty="0" smtClean="0">
                <a:solidFill>
                  <a:schemeClr val="accent1">
                    <a:lumMod val="50000"/>
                  </a:schemeClr>
                </a:solidFill>
              </a:rPr>
              <a:t>Інститут демографічних досліджень Макса Планка (Німеччина)</a:t>
            </a:r>
          </a:p>
          <a:p>
            <a:pPr marL="180000" lvl="0"/>
            <a:r>
              <a:rPr lang="uk-UA" sz="1600" dirty="0" smtClean="0">
                <a:solidFill>
                  <a:schemeClr val="accent1">
                    <a:lumMod val="50000"/>
                  </a:schemeClr>
                </a:solidFill>
              </a:rPr>
              <a:t>Інститут демографії та соціальних досліджень імені М.В. </a:t>
            </a:r>
            <a:r>
              <a:rPr lang="uk-UA" sz="1600" dirty="0" err="1" smtClean="0">
                <a:solidFill>
                  <a:schemeClr val="accent1">
                    <a:lumMod val="50000"/>
                  </a:schemeClr>
                </a:solidFill>
              </a:rPr>
              <a:t>Птухи</a:t>
            </a:r>
            <a:r>
              <a:rPr lang="uk-UA" sz="1600" dirty="0" smtClean="0">
                <a:solidFill>
                  <a:schemeClr val="accent1">
                    <a:lumMod val="50000"/>
                  </a:schemeClr>
                </a:solidFill>
              </a:rPr>
              <a:t> НАН України (Україна)</a:t>
            </a:r>
          </a:p>
          <a:p>
            <a:pPr marL="180000" lvl="0"/>
            <a:r>
              <a:rPr lang="uk-UA" sz="1600" dirty="0" smtClean="0">
                <a:solidFill>
                  <a:schemeClr val="accent1">
                    <a:lumMod val="50000"/>
                  </a:schemeClr>
                </a:solidFill>
              </a:rPr>
              <a:t>Національний інститут </a:t>
            </a:r>
            <a:r>
              <a:rPr lang="uk-UA" sz="1600" dirty="0">
                <a:solidFill>
                  <a:schemeClr val="accent1">
                    <a:lumMod val="50000"/>
                  </a:schemeClr>
                </a:solidFill>
              </a:rPr>
              <a:t>демографічних досліджень (</a:t>
            </a:r>
            <a:r>
              <a:rPr lang="uk-UA" sz="1600" dirty="0" smtClean="0">
                <a:solidFill>
                  <a:schemeClr val="accent1">
                    <a:lumMod val="50000"/>
                  </a:schemeClr>
                </a:solidFill>
              </a:rPr>
              <a:t>Франція)</a:t>
            </a:r>
            <a:endParaRPr lang="ru-RU" sz="1600" dirty="0"/>
          </a:p>
          <a:p>
            <a:endParaRPr lang="uk-UA" sz="1700" b="1" dirty="0" smtClean="0">
              <a:solidFill>
                <a:srgbClr val="002060"/>
              </a:solidFill>
              <a:latin typeface="Times New Roman" pitchFamily="18" charset="0"/>
              <a:cs typeface="Times New Roman" pitchFamily="18" charset="0"/>
            </a:endParaRPr>
          </a:p>
          <a:p>
            <a:endParaRPr lang="uk-UA" b="1" dirty="0">
              <a:solidFill>
                <a:srgbClr val="00206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31623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298290"/>
            <a:ext cx="13779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766380005"/>
              </p:ext>
            </p:extLst>
          </p:nvPr>
        </p:nvGraphicFramePr>
        <p:xfrm>
          <a:off x="243472" y="260648"/>
          <a:ext cx="842493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p:nvPr/>
        </p:nvPicPr>
        <p:blipFill>
          <a:blip r:embed="rId7"/>
          <a:stretch>
            <a:fillRect/>
          </a:stretch>
        </p:blipFill>
        <p:spPr>
          <a:xfrm>
            <a:off x="8244408" y="44624"/>
            <a:ext cx="802386" cy="696845"/>
          </a:xfrm>
          <a:prstGeom prst="rect">
            <a:avLst/>
          </a:prstGeom>
        </p:spPr>
      </p:pic>
      <p:sp>
        <p:nvSpPr>
          <p:cNvPr id="4" name="Номер слайда 3"/>
          <p:cNvSpPr>
            <a:spLocks noGrp="1"/>
          </p:cNvSpPr>
          <p:nvPr>
            <p:ph type="sldNum" sz="quarter" idx="12"/>
          </p:nvPr>
        </p:nvSpPr>
        <p:spPr/>
        <p:txBody>
          <a:bodyPr/>
          <a:lstStyle/>
          <a:p>
            <a:fld id="{E913D1BC-2470-4174-B547-695643C47764}" type="slidenum">
              <a:rPr lang="ru-RU" smtClean="0"/>
              <a:t>19</a:t>
            </a:fld>
            <a:endParaRPr lang="ru-RU"/>
          </a:p>
        </p:txBody>
      </p:sp>
    </p:spTree>
    <p:extLst>
      <p:ext uri="{BB962C8B-B14F-4D97-AF65-F5344CB8AC3E}">
        <p14:creationId xmlns:p14="http://schemas.microsoft.com/office/powerpoint/2010/main" val="326268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60648"/>
            <a:ext cx="3240360" cy="1143000"/>
          </a:xfrm>
        </p:spPr>
        <p:txBody>
          <a:bodyPr>
            <a:normAutofit/>
          </a:bodyPr>
          <a:lstStyle/>
          <a:p>
            <a:r>
              <a:rPr lang="uk-UA" b="1" dirty="0" smtClean="0">
                <a:solidFill>
                  <a:schemeClr val="accent1">
                    <a:lumMod val="50000"/>
                  </a:schemeClr>
                </a:solidFill>
                <a:latin typeface="+mj-lt"/>
                <a:cs typeface="Times New Roman" pitchFamily="18" charset="0"/>
              </a:rPr>
              <a:t>Історія</a:t>
            </a:r>
            <a:endParaRPr lang="ru-RU" dirty="0"/>
          </a:p>
        </p:txBody>
      </p:sp>
      <p:graphicFrame>
        <p:nvGraphicFramePr>
          <p:cNvPr id="6" name="Схема 5"/>
          <p:cNvGraphicFramePr/>
          <p:nvPr>
            <p:extLst>
              <p:ext uri="{D42A27DB-BD31-4B8C-83A1-F6EECF244321}">
                <p14:modId xmlns:p14="http://schemas.microsoft.com/office/powerpoint/2010/main" val="1153568646"/>
              </p:ext>
            </p:extLst>
          </p:nvPr>
        </p:nvGraphicFramePr>
        <p:xfrm>
          <a:off x="0" y="1268760"/>
          <a:ext cx="91440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p:nvPr/>
        </p:nvPicPr>
        <p:blipFill>
          <a:blip r:embed="rId7"/>
          <a:stretch>
            <a:fillRect/>
          </a:stretch>
        </p:blipFill>
        <p:spPr>
          <a:xfrm>
            <a:off x="7884368" y="44624"/>
            <a:ext cx="1162426" cy="1080120"/>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2</a:t>
            </a:fld>
            <a:endParaRPr lang="ru-RU"/>
          </a:p>
        </p:txBody>
      </p:sp>
    </p:spTree>
    <p:extLst>
      <p:ext uri="{BB962C8B-B14F-4D97-AF65-F5344CB8AC3E}">
        <p14:creationId xmlns:p14="http://schemas.microsoft.com/office/powerpoint/2010/main" val="339657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359420192"/>
              </p:ext>
            </p:extLst>
          </p:nvPr>
        </p:nvGraphicFramePr>
        <p:xfrm>
          <a:off x="395536" y="620688"/>
          <a:ext cx="849694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92016" y="116632"/>
            <a:ext cx="3312368" cy="738664"/>
          </a:xfrm>
          <a:prstGeom prst="rect">
            <a:avLst/>
          </a:prstGeom>
          <a:noFill/>
        </p:spPr>
        <p:txBody>
          <a:bodyPr wrap="square" rtlCol="0">
            <a:spAutoFit/>
          </a:bodyPr>
          <a:lstStyle/>
          <a:p>
            <a:pPr algn="ctr"/>
            <a:r>
              <a:rPr lang="uk-UA" sz="2400" b="1" dirty="0" smtClean="0">
                <a:solidFill>
                  <a:schemeClr val="accent1">
                    <a:lumMod val="50000"/>
                  </a:schemeClr>
                </a:solidFill>
                <a:cs typeface="Times New Roman" pitchFamily="18" charset="0"/>
              </a:rPr>
              <a:t>Суб</a:t>
            </a:r>
            <a:r>
              <a:rPr lang="uk-UA" sz="2400" dirty="0" smtClean="0">
                <a:solidFill>
                  <a:schemeClr val="accent1">
                    <a:lumMod val="50000"/>
                  </a:schemeClr>
                </a:solidFill>
                <a:latin typeface="Times New Roman" pitchFamily="18" charset="0"/>
                <a:cs typeface="Times New Roman" pitchFamily="18" charset="0"/>
              </a:rPr>
              <a:t>’</a:t>
            </a:r>
            <a:r>
              <a:rPr lang="uk-UA" sz="2400" b="1" dirty="0" smtClean="0">
                <a:solidFill>
                  <a:schemeClr val="accent1">
                    <a:lumMod val="50000"/>
                  </a:schemeClr>
                </a:solidFill>
                <a:cs typeface="Times New Roman" pitchFamily="18" charset="0"/>
              </a:rPr>
              <a:t>єкти співпраці</a:t>
            </a:r>
            <a:endParaRPr lang="ru-RU" sz="2400" b="1" dirty="0">
              <a:solidFill>
                <a:schemeClr val="accent1">
                  <a:lumMod val="50000"/>
                </a:schemeClr>
              </a:solidFill>
              <a:cs typeface="Times New Roman" pitchFamily="18" charset="0"/>
            </a:endParaRPr>
          </a:p>
          <a:p>
            <a:endParaRPr lang="uk-UA" b="1" dirty="0">
              <a:solidFill>
                <a:srgbClr val="002060"/>
              </a:solidFill>
              <a:latin typeface="Times New Roman" pitchFamily="18" charset="0"/>
              <a:cs typeface="Times New Roman" pitchFamily="18" charset="0"/>
            </a:endParaRPr>
          </a:p>
        </p:txBody>
      </p:sp>
      <p:pic>
        <p:nvPicPr>
          <p:cNvPr id="5" name="Рисунок 4"/>
          <p:cNvPicPr/>
          <p:nvPr/>
        </p:nvPicPr>
        <p:blipFill>
          <a:blip r:embed="rId7"/>
          <a:stretch>
            <a:fillRect/>
          </a:stretch>
        </p:blipFill>
        <p:spPr>
          <a:xfrm>
            <a:off x="8388424" y="44624"/>
            <a:ext cx="658370" cy="576063"/>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20</a:t>
            </a:fld>
            <a:endParaRPr lang="ru-RU"/>
          </a:p>
        </p:txBody>
      </p:sp>
    </p:spTree>
    <p:extLst>
      <p:ext uri="{BB962C8B-B14F-4D97-AF65-F5344CB8AC3E}">
        <p14:creationId xmlns:p14="http://schemas.microsoft.com/office/powerpoint/2010/main" val="406065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9063"/>
            <a:ext cx="8939290" cy="6963445"/>
          </a:xfrm>
          <a:prstGeom prst="rect">
            <a:avLst/>
          </a:prstGeom>
        </p:spPr>
        <p:txBody>
          <a:bodyPr wrap="square">
            <a:spAutoFit/>
          </a:bodyPr>
          <a:lstStyle/>
          <a:p>
            <a:pPr algn="ctr"/>
            <a:r>
              <a:rPr lang="uk-UA" sz="1400" b="1" dirty="0" smtClean="0">
                <a:solidFill>
                  <a:schemeClr val="accent1">
                    <a:lumMod val="50000"/>
                  </a:schemeClr>
                </a:solidFill>
              </a:rPr>
              <a:t>Науковці Інституту впродовж 2013</a:t>
            </a:r>
            <a:r>
              <a:rPr lang="uk-UA" sz="1400" dirty="0">
                <a:solidFill>
                  <a:schemeClr val="tx2">
                    <a:lumMod val="75000"/>
                  </a:schemeClr>
                </a:solidFill>
              </a:rPr>
              <a:t>–</a:t>
            </a:r>
            <a:r>
              <a:rPr lang="uk-UA" sz="1400" b="1" dirty="0" smtClean="0">
                <a:solidFill>
                  <a:schemeClr val="accent1">
                    <a:lumMod val="50000"/>
                  </a:schemeClr>
                </a:solidFill>
              </a:rPr>
              <a:t>2017 років залучалися до підготовки </a:t>
            </a:r>
          </a:p>
          <a:p>
            <a:pPr algn="ctr"/>
            <a:r>
              <a:rPr lang="uk-UA" sz="1400" b="1" dirty="0" smtClean="0">
                <a:solidFill>
                  <a:schemeClr val="accent1">
                    <a:lumMod val="50000"/>
                  </a:schemeClr>
                </a:solidFill>
              </a:rPr>
              <a:t>таких доповідей, </a:t>
            </a:r>
            <a:r>
              <a:rPr lang="uk-UA" sz="1400" b="1" dirty="0">
                <a:solidFill>
                  <a:schemeClr val="accent1">
                    <a:lumMod val="50000"/>
                  </a:schemeClr>
                </a:solidFill>
              </a:rPr>
              <a:t>звітів і наукових видань національного рівня: </a:t>
            </a:r>
            <a:endParaRPr lang="uk-UA" sz="1400" b="1" dirty="0" smtClean="0">
              <a:solidFill>
                <a:schemeClr val="accent1">
                  <a:lumMod val="50000"/>
                </a:schemeClr>
              </a:solidFill>
            </a:endParaRPr>
          </a:p>
          <a:p>
            <a:pPr lvl="0" algn="just"/>
            <a:r>
              <a:rPr lang="uk-UA" sz="950" b="1" dirty="0" smtClean="0">
                <a:solidFill>
                  <a:schemeClr val="tx2">
                    <a:lumMod val="75000"/>
                  </a:schemeClr>
                </a:solidFill>
              </a:rPr>
              <a:t>Аналітична </a:t>
            </a:r>
            <a:r>
              <a:rPr lang="uk-UA" sz="950" b="1" dirty="0">
                <a:solidFill>
                  <a:schemeClr val="tx2">
                    <a:lumMod val="75000"/>
                  </a:schemeClr>
                </a:solidFill>
              </a:rPr>
              <a:t>доповідь до Щорічного Послання Президента України до Верховної Ради України «Про внутрішнє та зовнішнє становище України в 2015 році», 2015;</a:t>
            </a:r>
            <a:endParaRPr lang="ru-RU" sz="950" b="1" dirty="0">
              <a:solidFill>
                <a:schemeClr val="tx2">
                  <a:lumMod val="75000"/>
                </a:schemeClr>
              </a:solidFill>
            </a:endParaRPr>
          </a:p>
          <a:p>
            <a:pPr lvl="0" algn="just"/>
            <a:r>
              <a:rPr lang="uk-UA" sz="950" b="1" dirty="0">
                <a:solidFill>
                  <a:schemeClr val="tx2">
                    <a:lumMod val="75000"/>
                  </a:schemeClr>
                </a:solidFill>
              </a:rPr>
              <a:t>Аналітична доповідь до Щорічного Послання Президента України до Верховної Ради України «Про внутрішнє та зовнішнє становище України в 2016 році», 2016;</a:t>
            </a:r>
            <a:endParaRPr lang="ru-RU" sz="950" b="1" dirty="0">
              <a:solidFill>
                <a:schemeClr val="tx2">
                  <a:lumMod val="75000"/>
                </a:schemeClr>
              </a:solidFill>
            </a:endParaRPr>
          </a:p>
          <a:p>
            <a:pPr lvl="0" algn="just"/>
            <a:r>
              <a:rPr lang="uk-UA" sz="950" b="1" dirty="0">
                <a:solidFill>
                  <a:schemeClr val="tx2">
                    <a:lumMod val="75000"/>
                  </a:schemeClr>
                </a:solidFill>
              </a:rPr>
              <a:t>Аналітична доповідь до Щорічного Послання Президента України до Верховної Ради України «Про внутрішнє та зовнішнє становище України в 2017 році», 2017;</a:t>
            </a:r>
            <a:endParaRPr lang="ru-RU" sz="950" b="1" dirty="0">
              <a:solidFill>
                <a:schemeClr val="tx2">
                  <a:lumMod val="75000"/>
                </a:schemeClr>
              </a:solidFill>
            </a:endParaRPr>
          </a:p>
          <a:p>
            <a:pPr lvl="0" algn="just"/>
            <a:r>
              <a:rPr lang="uk-UA" sz="950" b="1" dirty="0">
                <a:solidFill>
                  <a:schemeClr val="tx2">
                    <a:lumMod val="75000"/>
                  </a:schemeClr>
                </a:solidFill>
              </a:rPr>
              <a:t>Аналітичне дослідження участі жінок у складі робочої сили України (звіт), 2013;</a:t>
            </a:r>
            <a:endParaRPr lang="ru-RU" sz="950" b="1" dirty="0">
              <a:solidFill>
                <a:schemeClr val="tx2">
                  <a:lumMod val="75000"/>
                </a:schemeClr>
              </a:solidFill>
            </a:endParaRPr>
          </a:p>
          <a:p>
            <a:pPr lvl="0" algn="just"/>
            <a:r>
              <a:rPr lang="uk-UA" sz="950" b="1" dirty="0">
                <a:solidFill>
                  <a:schemeClr val="tx2">
                    <a:lumMod val="75000"/>
                  </a:schemeClr>
                </a:solidFill>
              </a:rPr>
              <a:t>Вимірювання якості життя в Україні. Аналітична доповідь, 2013;</a:t>
            </a:r>
            <a:endParaRPr lang="ru-RU" sz="950" b="1" dirty="0">
              <a:solidFill>
                <a:schemeClr val="tx2">
                  <a:lumMod val="75000"/>
                </a:schemeClr>
              </a:solidFill>
            </a:endParaRPr>
          </a:p>
          <a:p>
            <a:pPr lvl="0" algn="just"/>
            <a:r>
              <a:rPr lang="uk-UA" sz="950" b="1" dirty="0">
                <a:solidFill>
                  <a:schemeClr val="tx2">
                    <a:lumMod val="75000"/>
                  </a:schemeClr>
                </a:solidFill>
              </a:rPr>
              <a:t>Відродження Донбасу: оцінка соціально-економічних втрат і пріоритетні напрями державної політики. Доповідь НАН України, 2015;</a:t>
            </a:r>
            <a:endParaRPr lang="ru-RU" sz="950" b="1" dirty="0">
              <a:solidFill>
                <a:schemeClr val="tx2">
                  <a:lumMod val="75000"/>
                </a:schemeClr>
              </a:solidFill>
            </a:endParaRPr>
          </a:p>
          <a:p>
            <a:pPr lvl="0" algn="just"/>
            <a:r>
              <a:rPr lang="uk-UA" sz="950" b="1" dirty="0">
                <a:solidFill>
                  <a:schemeClr val="tx2">
                    <a:lumMod val="75000"/>
                  </a:schemeClr>
                </a:solidFill>
              </a:rPr>
              <a:t>Держава і суспільство в Україні: історія та сучасність, 2013;</a:t>
            </a:r>
            <a:endParaRPr lang="ru-RU" sz="950" b="1" dirty="0">
              <a:solidFill>
                <a:schemeClr val="tx2">
                  <a:lumMod val="75000"/>
                </a:schemeClr>
              </a:solidFill>
            </a:endParaRPr>
          </a:p>
          <a:p>
            <a:pPr lvl="0" algn="just"/>
            <a:r>
              <a:rPr lang="uk-UA" sz="950" b="1" dirty="0">
                <a:solidFill>
                  <a:schemeClr val="tx2">
                    <a:lumMod val="75000"/>
                  </a:schemeClr>
                </a:solidFill>
              </a:rPr>
              <a:t>Державна доповідь про стан реалізації державної політики у сфері протидії торгівлі людьми за підсумками 2016 – І півріччя 2017 років, 2017;</a:t>
            </a:r>
            <a:endParaRPr lang="ru-RU" sz="950" b="1" dirty="0">
              <a:solidFill>
                <a:schemeClr val="tx2">
                  <a:lumMod val="75000"/>
                </a:schemeClr>
              </a:solidFill>
            </a:endParaRPr>
          </a:p>
          <a:p>
            <a:pPr lvl="0" algn="just"/>
            <a:r>
              <a:rPr lang="uk-UA" sz="950" b="1" dirty="0">
                <a:solidFill>
                  <a:schemeClr val="tx2">
                    <a:lumMod val="75000"/>
                  </a:schemeClr>
                </a:solidFill>
              </a:rPr>
              <a:t>Державна доповідь про стан реалізації Національного плану дій з виконання резолюції Ради Безпеки ООН 1325 «Жінки, мир, безпека» на період до 2020 року за підсумками 2016–2017 років, 2017;</a:t>
            </a:r>
            <a:endParaRPr lang="ru-RU" sz="950" b="1" dirty="0">
              <a:solidFill>
                <a:schemeClr val="tx2">
                  <a:lumMod val="75000"/>
                </a:schemeClr>
              </a:solidFill>
            </a:endParaRPr>
          </a:p>
          <a:p>
            <a:pPr lvl="0" algn="just"/>
            <a:r>
              <a:rPr lang="uk-UA" sz="950" b="1" dirty="0">
                <a:solidFill>
                  <a:schemeClr val="tx2">
                    <a:lumMod val="75000"/>
                  </a:schemeClr>
                </a:solidFill>
              </a:rPr>
              <a:t>Державна доповідь про становище дітей в Україні «Реалізація конвенції ООН про права дитини в Україні: досягнення, проблеми, перспективи» (за період 2009–2016 роки), 2016;</a:t>
            </a:r>
            <a:endParaRPr lang="ru-RU" sz="950" b="1" dirty="0">
              <a:solidFill>
                <a:schemeClr val="tx2">
                  <a:lumMod val="75000"/>
                </a:schemeClr>
              </a:solidFill>
            </a:endParaRPr>
          </a:p>
          <a:p>
            <a:pPr lvl="0" algn="just"/>
            <a:r>
              <a:rPr lang="uk-UA" sz="950" b="1" dirty="0">
                <a:solidFill>
                  <a:schemeClr val="tx2">
                    <a:lumMod val="75000"/>
                  </a:schemeClr>
                </a:solidFill>
              </a:rPr>
              <a:t>Донбас і Крим: ціна повернення: монографія, 2015.</a:t>
            </a:r>
            <a:endParaRPr lang="ru-RU" sz="950" b="1" dirty="0">
              <a:solidFill>
                <a:schemeClr val="tx2">
                  <a:lumMod val="75000"/>
                </a:schemeClr>
              </a:solidFill>
            </a:endParaRPr>
          </a:p>
          <a:p>
            <a:pPr lvl="0" algn="just"/>
            <a:r>
              <a:rPr lang="uk-UA" sz="950" b="1" dirty="0">
                <a:solidFill>
                  <a:schemeClr val="tx2">
                    <a:lumMod val="75000"/>
                  </a:schemeClr>
                </a:solidFill>
              </a:rPr>
              <a:t>Економічні наслідки насильства щодо жінок в Україні (колективна аналітична доповідь), 2017;</a:t>
            </a:r>
            <a:endParaRPr lang="ru-RU" sz="950" b="1" dirty="0">
              <a:solidFill>
                <a:schemeClr val="tx2">
                  <a:lumMod val="75000"/>
                </a:schemeClr>
              </a:solidFill>
            </a:endParaRPr>
          </a:p>
          <a:p>
            <a:pPr lvl="0" algn="just"/>
            <a:r>
              <a:rPr lang="uk-UA" sz="950" b="1" dirty="0">
                <a:solidFill>
                  <a:schemeClr val="tx2">
                    <a:lumMod val="75000"/>
                  </a:schemeClr>
                </a:solidFill>
              </a:rPr>
              <a:t>Інноваційна Україна 2020: національна доповідь, 2015;</a:t>
            </a:r>
            <a:endParaRPr lang="ru-RU" sz="950" b="1" dirty="0">
              <a:solidFill>
                <a:schemeClr val="tx2">
                  <a:lumMod val="75000"/>
                </a:schemeClr>
              </a:solidFill>
            </a:endParaRPr>
          </a:p>
          <a:p>
            <a:pPr lvl="0" algn="just"/>
            <a:r>
              <a:rPr lang="uk-UA" sz="950" b="1" dirty="0">
                <a:solidFill>
                  <a:schemeClr val="tx2">
                    <a:lumMod val="75000"/>
                  </a:schemeClr>
                </a:solidFill>
              </a:rPr>
              <a:t>Національна доповідь України про стан виконання положень «Порядку денного на ХХІ століття» за десятирічний період (заключний), 2012;</a:t>
            </a:r>
            <a:endParaRPr lang="ru-RU" sz="950" b="1" dirty="0">
              <a:solidFill>
                <a:schemeClr val="tx2">
                  <a:lumMod val="75000"/>
                </a:schemeClr>
              </a:solidFill>
            </a:endParaRPr>
          </a:p>
          <a:p>
            <a:pPr lvl="0" algn="just"/>
            <a:r>
              <a:rPr lang="uk-UA" sz="950" b="1" dirty="0">
                <a:solidFill>
                  <a:schemeClr val="tx2">
                    <a:lumMod val="75000"/>
                  </a:schemeClr>
                </a:solidFill>
              </a:rPr>
              <a:t>Національне обстеження дитячої праці в Україні 2014-2015, 2017;</a:t>
            </a:r>
            <a:endParaRPr lang="ru-RU" sz="950" b="1" dirty="0">
              <a:solidFill>
                <a:schemeClr val="tx2">
                  <a:lumMod val="75000"/>
                </a:schemeClr>
              </a:solidFill>
            </a:endParaRPr>
          </a:p>
          <a:p>
            <a:pPr lvl="0" algn="just"/>
            <a:r>
              <a:rPr lang="uk-UA" sz="950" b="1" dirty="0">
                <a:solidFill>
                  <a:schemeClr val="tx2">
                    <a:lumMod val="75000"/>
                  </a:schemeClr>
                </a:solidFill>
              </a:rPr>
              <a:t>Національно-патріотичне виховання – державний пріоритет національної безпеки. Щорічна доповідь Президенту України, Верховні Раді України про становище молоді в Україні (за підсумками 2014 року), 2015;</a:t>
            </a:r>
            <a:endParaRPr lang="ru-RU" sz="950" b="1" dirty="0">
              <a:solidFill>
                <a:schemeClr val="tx2">
                  <a:lumMod val="75000"/>
                </a:schemeClr>
              </a:solidFill>
            </a:endParaRPr>
          </a:p>
          <a:p>
            <a:pPr lvl="0" algn="just"/>
            <a:r>
              <a:rPr lang="uk-UA" sz="950" b="1" dirty="0">
                <a:solidFill>
                  <a:schemeClr val="tx2">
                    <a:lumMod val="75000"/>
                  </a:schemeClr>
                </a:solidFill>
              </a:rPr>
              <a:t>Оцінка гендерних питань в Україні, 2016;</a:t>
            </a:r>
            <a:endParaRPr lang="ru-RU" sz="950" b="1" dirty="0">
              <a:solidFill>
                <a:schemeClr val="tx2">
                  <a:lumMod val="75000"/>
                </a:schemeClr>
              </a:solidFill>
            </a:endParaRPr>
          </a:p>
          <a:p>
            <a:pPr lvl="0" algn="just"/>
            <a:r>
              <a:rPr lang="uk-UA" sz="950" b="1" dirty="0">
                <a:solidFill>
                  <a:schemeClr val="tx2">
                    <a:lumMod val="75000"/>
                  </a:schemeClr>
                </a:solidFill>
              </a:rPr>
              <a:t>Перехід на ринок праці молоді України. Результати міжнародного дослідження «</a:t>
            </a:r>
            <a:r>
              <a:rPr lang="uk-UA" sz="950" b="1" i="1" dirty="0" err="1">
                <a:solidFill>
                  <a:schemeClr val="tx2">
                    <a:lumMod val="75000"/>
                  </a:schemeClr>
                </a:solidFill>
              </a:rPr>
              <a:t>School</a:t>
            </a:r>
            <a:r>
              <a:rPr lang="uk-UA" sz="950" b="1" i="1" dirty="0">
                <a:solidFill>
                  <a:schemeClr val="tx2">
                    <a:lumMod val="75000"/>
                  </a:schemeClr>
                </a:solidFill>
              </a:rPr>
              <a:t> </a:t>
            </a:r>
            <a:r>
              <a:rPr lang="uk-UA" sz="950" b="1" i="1" dirty="0" err="1">
                <a:solidFill>
                  <a:schemeClr val="tx2">
                    <a:lumMod val="75000"/>
                  </a:schemeClr>
                </a:solidFill>
              </a:rPr>
              <a:t>to</a:t>
            </a:r>
            <a:r>
              <a:rPr lang="uk-UA" sz="950" b="1" i="1" dirty="0">
                <a:solidFill>
                  <a:schemeClr val="tx2">
                    <a:lumMod val="75000"/>
                  </a:schemeClr>
                </a:solidFill>
              </a:rPr>
              <a:t> </a:t>
            </a:r>
            <a:r>
              <a:rPr lang="uk-UA" sz="950" b="1" i="1" dirty="0" err="1">
                <a:solidFill>
                  <a:schemeClr val="tx2">
                    <a:lumMod val="75000"/>
                  </a:schemeClr>
                </a:solidFill>
              </a:rPr>
              <a:t>work</a:t>
            </a:r>
            <a:r>
              <a:rPr lang="uk-UA" sz="950" b="1" i="1" dirty="0">
                <a:solidFill>
                  <a:schemeClr val="tx2">
                    <a:lumMod val="75000"/>
                  </a:schemeClr>
                </a:solidFill>
              </a:rPr>
              <a:t> </a:t>
            </a:r>
            <a:r>
              <a:rPr lang="uk-UA" sz="950" b="1" i="1" dirty="0" err="1">
                <a:solidFill>
                  <a:schemeClr val="tx2">
                    <a:lumMod val="75000"/>
                  </a:schemeClr>
                </a:solidFill>
              </a:rPr>
              <a:t>transition</a:t>
            </a:r>
            <a:r>
              <a:rPr lang="uk-UA" sz="950" b="1" i="1" dirty="0">
                <a:solidFill>
                  <a:schemeClr val="tx2">
                    <a:lumMod val="75000"/>
                  </a:schemeClr>
                </a:solidFill>
              </a:rPr>
              <a:t> </a:t>
            </a:r>
            <a:r>
              <a:rPr lang="uk-UA" sz="950" b="1" i="1" dirty="0" err="1">
                <a:solidFill>
                  <a:schemeClr val="tx2">
                    <a:lumMod val="75000"/>
                  </a:schemeClr>
                </a:solidFill>
              </a:rPr>
              <a:t>surveys</a:t>
            </a:r>
            <a:r>
              <a:rPr lang="uk-UA" sz="950" b="1" dirty="0">
                <a:solidFill>
                  <a:schemeClr val="tx2">
                    <a:lumMod val="75000"/>
                  </a:schemeClr>
                </a:solidFill>
              </a:rPr>
              <a:t>» в Україні у 2013 та 2015 роках, 2016;</a:t>
            </a:r>
            <a:endParaRPr lang="ru-RU" sz="950" b="1" dirty="0">
              <a:solidFill>
                <a:schemeClr val="tx2">
                  <a:lumMod val="75000"/>
                </a:schemeClr>
              </a:solidFill>
            </a:endParaRPr>
          </a:p>
          <a:p>
            <a:pPr lvl="0" algn="just"/>
            <a:r>
              <a:rPr lang="uk-UA" sz="950" b="1" dirty="0">
                <a:solidFill>
                  <a:schemeClr val="tx2">
                    <a:lumMod val="75000"/>
                  </a:schemeClr>
                </a:solidFill>
              </a:rPr>
              <a:t>Про внутрішнє і зовнішнє становище України у 2013 році: Щорічне Послання Президента України до Верховної Ради України, 2013;</a:t>
            </a:r>
            <a:endParaRPr lang="ru-RU" sz="950" b="1" dirty="0">
              <a:solidFill>
                <a:schemeClr val="tx2">
                  <a:lumMod val="75000"/>
                </a:schemeClr>
              </a:solidFill>
            </a:endParaRPr>
          </a:p>
          <a:p>
            <a:pPr lvl="0" algn="just"/>
            <a:r>
              <a:rPr lang="uk-UA" sz="950" b="1" dirty="0">
                <a:solidFill>
                  <a:schemeClr val="tx2">
                    <a:lumMod val="75000"/>
                  </a:schemeClr>
                </a:solidFill>
              </a:rPr>
              <a:t>Про внутрішнє та зовнішнє становище України у сфері національної безпеки: Аналітична доповідь Національного інституту стратегічних досліджень до позачергового Послання Президента України до Верховної Ради України, 2014;</a:t>
            </a:r>
            <a:endParaRPr lang="ru-RU" sz="950" b="1" dirty="0">
              <a:solidFill>
                <a:schemeClr val="tx2">
                  <a:lumMod val="75000"/>
                </a:schemeClr>
              </a:solidFill>
            </a:endParaRPr>
          </a:p>
          <a:p>
            <a:pPr lvl="0" algn="just"/>
            <a:r>
              <a:rPr lang="uk-UA" sz="950" b="1" dirty="0">
                <a:solidFill>
                  <a:schemeClr val="tx2">
                    <a:lumMod val="75000"/>
                  </a:schemeClr>
                </a:solidFill>
              </a:rPr>
              <a:t>Соціально-економічний потенціал сталого розвитку України та її регіонів: національна доповідь, 2014;</a:t>
            </a:r>
            <a:endParaRPr lang="ru-RU" sz="950" b="1" dirty="0">
              <a:solidFill>
                <a:schemeClr val="tx2">
                  <a:lumMod val="75000"/>
                </a:schemeClr>
              </a:solidFill>
            </a:endParaRPr>
          </a:p>
          <a:p>
            <a:pPr lvl="0" algn="just"/>
            <a:r>
              <a:rPr lang="uk-UA" sz="950" b="1" dirty="0">
                <a:solidFill>
                  <a:schemeClr val="tx2">
                    <a:lumMod val="75000"/>
                  </a:schemeClr>
                </a:solidFill>
              </a:rPr>
              <a:t>Сталий людський розвиток: забезпечення справедливості: Національна доповідь, 2012;</a:t>
            </a:r>
            <a:endParaRPr lang="ru-RU" sz="950" b="1" dirty="0">
              <a:solidFill>
                <a:schemeClr val="tx2">
                  <a:lumMod val="75000"/>
                </a:schemeClr>
              </a:solidFill>
            </a:endParaRPr>
          </a:p>
          <a:p>
            <a:pPr lvl="0" algn="just"/>
            <a:r>
              <a:rPr lang="uk-UA" sz="950" b="1" dirty="0">
                <a:solidFill>
                  <a:schemeClr val="tx2">
                    <a:lumMod val="75000"/>
                  </a:schemeClr>
                </a:solidFill>
              </a:rPr>
              <a:t>Стан виконання в Україні положень «Порядку денного на ХХІ століття» (2002–2012), 2014;</a:t>
            </a:r>
            <a:endParaRPr lang="ru-RU" sz="950" b="1" dirty="0">
              <a:solidFill>
                <a:schemeClr val="tx2">
                  <a:lumMod val="75000"/>
                </a:schemeClr>
              </a:solidFill>
            </a:endParaRPr>
          </a:p>
          <a:p>
            <a:pPr lvl="0" algn="just"/>
            <a:r>
              <a:rPr lang="uk-UA" sz="950" b="1" dirty="0">
                <a:solidFill>
                  <a:schemeClr val="tx2">
                    <a:lumMod val="75000"/>
                  </a:schemeClr>
                </a:solidFill>
              </a:rPr>
              <a:t>Стратегія сталого розвитку України до 2030 року: проект 2017 року, 2017;</a:t>
            </a:r>
            <a:endParaRPr lang="ru-RU" sz="950" b="1" dirty="0">
              <a:solidFill>
                <a:schemeClr val="tx2">
                  <a:lumMod val="75000"/>
                </a:schemeClr>
              </a:solidFill>
            </a:endParaRPr>
          </a:p>
          <a:p>
            <a:pPr lvl="0" algn="just"/>
            <a:r>
              <a:rPr lang="uk-UA" sz="950" b="1" dirty="0">
                <a:solidFill>
                  <a:schemeClr val="tx2">
                    <a:lumMod val="75000"/>
                  </a:schemeClr>
                </a:solidFill>
              </a:rPr>
              <a:t>Цивілізаційний вибір України: парадигма осмислення і стратегії дії. Національна доповідь, 2016;</a:t>
            </a:r>
            <a:endParaRPr lang="ru-RU" sz="950" b="1" dirty="0">
              <a:solidFill>
                <a:schemeClr val="tx2">
                  <a:lumMod val="75000"/>
                </a:schemeClr>
              </a:solidFill>
            </a:endParaRPr>
          </a:p>
          <a:p>
            <a:pPr lvl="0" algn="just"/>
            <a:r>
              <a:rPr lang="uk-UA" sz="950" b="1" dirty="0">
                <a:solidFill>
                  <a:schemeClr val="tx2">
                    <a:lumMod val="75000"/>
                  </a:schemeClr>
                </a:solidFill>
              </a:rPr>
              <a:t>Цілі Розвитку Тисячоліття. Україна: 2000–2015: Національна доповідь, 2015;</a:t>
            </a:r>
            <a:endParaRPr lang="ru-RU" sz="950" b="1" dirty="0">
              <a:solidFill>
                <a:schemeClr val="tx2">
                  <a:lumMod val="75000"/>
                </a:schemeClr>
              </a:solidFill>
            </a:endParaRPr>
          </a:p>
          <a:p>
            <a:pPr lvl="0" algn="just"/>
            <a:r>
              <a:rPr lang="uk-UA" sz="950" b="1" dirty="0">
                <a:solidFill>
                  <a:schemeClr val="tx2">
                    <a:lumMod val="75000"/>
                  </a:schemeClr>
                </a:solidFill>
              </a:rPr>
              <a:t>Цілі Розвитку Тисячоліття. Україна–2013: Національна доповідь, 2013;</a:t>
            </a:r>
            <a:endParaRPr lang="ru-RU" sz="950" b="1" dirty="0">
              <a:solidFill>
                <a:schemeClr val="tx2">
                  <a:lumMod val="75000"/>
                </a:schemeClr>
              </a:solidFill>
            </a:endParaRPr>
          </a:p>
          <a:p>
            <a:pPr lvl="0" algn="just"/>
            <a:r>
              <a:rPr lang="uk-UA" sz="950" b="1" dirty="0">
                <a:solidFill>
                  <a:schemeClr val="tx2">
                    <a:lumMod val="75000"/>
                  </a:schemeClr>
                </a:solidFill>
              </a:rPr>
              <a:t>Цілі Розвитку Тисячоліття. Україна–2014: Щорічна моніторингова доповідь, 2014;</a:t>
            </a:r>
            <a:endParaRPr lang="ru-RU" sz="950" b="1" dirty="0">
              <a:solidFill>
                <a:schemeClr val="tx2">
                  <a:lumMod val="75000"/>
                </a:schemeClr>
              </a:solidFill>
            </a:endParaRPr>
          </a:p>
          <a:p>
            <a:pPr lvl="0" algn="just"/>
            <a:r>
              <a:rPr lang="uk-UA" sz="950" b="1" dirty="0">
                <a:solidFill>
                  <a:schemeClr val="tx2">
                    <a:lumMod val="75000"/>
                  </a:schemeClr>
                </a:solidFill>
              </a:rPr>
              <a:t>Цілі Сталого Розвитку: Україна. Національна доповідь, 2017;</a:t>
            </a:r>
            <a:endParaRPr lang="ru-RU" sz="950" b="1" dirty="0">
              <a:solidFill>
                <a:schemeClr val="tx2">
                  <a:lumMod val="75000"/>
                </a:schemeClr>
              </a:solidFill>
            </a:endParaRPr>
          </a:p>
          <a:p>
            <a:pPr lvl="0" algn="just"/>
            <a:r>
              <a:rPr lang="uk-UA" sz="950" b="1" dirty="0">
                <a:solidFill>
                  <a:schemeClr val="tx2">
                    <a:lumMod val="75000"/>
                  </a:schemeClr>
                </a:solidFill>
              </a:rPr>
              <a:t>Щорічна державна доповідь про становище дітей в Україні за підсумками 2014 року «Дотримання прав дітей в умовах збройного конфлікту», 2015;</a:t>
            </a:r>
            <a:endParaRPr lang="ru-RU" sz="950" b="1" dirty="0">
              <a:solidFill>
                <a:schemeClr val="tx2">
                  <a:lumMod val="75000"/>
                </a:schemeClr>
              </a:solidFill>
            </a:endParaRPr>
          </a:p>
          <a:p>
            <a:pPr lvl="0" algn="just"/>
            <a:r>
              <a:rPr lang="uk-UA" sz="950" b="1" dirty="0">
                <a:solidFill>
                  <a:schemeClr val="tx2">
                    <a:lumMod val="75000"/>
                  </a:schemeClr>
                </a:solidFill>
              </a:rPr>
              <a:t>Щорічна державна доповідь про становище дітей в Україні за підсумками 2016 року «Безпека дитини в інформаційно-комунікаційному просторі», 2017;</a:t>
            </a:r>
            <a:endParaRPr lang="ru-RU" sz="950" b="1" dirty="0">
              <a:solidFill>
                <a:schemeClr val="tx2">
                  <a:lumMod val="75000"/>
                </a:schemeClr>
              </a:solidFill>
            </a:endParaRPr>
          </a:p>
          <a:p>
            <a:pPr lvl="0" algn="just"/>
            <a:r>
              <a:rPr lang="uk-UA" sz="950" b="1" dirty="0">
                <a:solidFill>
                  <a:schemeClr val="tx2">
                    <a:lumMod val="75000"/>
                  </a:schemeClr>
                </a:solidFill>
              </a:rPr>
              <a:t>Щорічна доповідь Президенту України, Верховній Раді України про становище молоді в Україні (за підсумками 2014 року), 2015;</a:t>
            </a:r>
            <a:endParaRPr lang="ru-RU" sz="950" b="1" dirty="0">
              <a:solidFill>
                <a:schemeClr val="tx2">
                  <a:lumMod val="75000"/>
                </a:schemeClr>
              </a:solidFill>
            </a:endParaRPr>
          </a:p>
          <a:p>
            <a:pPr lvl="0" algn="just"/>
            <a:r>
              <a:rPr lang="uk-UA" sz="950" b="1" dirty="0">
                <a:solidFill>
                  <a:schemeClr val="tx2">
                    <a:lumMod val="75000"/>
                  </a:schemeClr>
                </a:solidFill>
              </a:rPr>
              <a:t>Щорічна доповідь Президенту України, Верховній Раді України про становище молоді в Україні (за підсумками 2016 року). Формування та реалізація державної молодіжної політики в Україні в умовах децентралізації, 2017;</a:t>
            </a:r>
            <a:endParaRPr lang="ru-RU" sz="950" b="1" dirty="0">
              <a:solidFill>
                <a:schemeClr val="tx2">
                  <a:lumMod val="75000"/>
                </a:schemeClr>
              </a:solidFill>
            </a:endParaRPr>
          </a:p>
          <a:p>
            <a:pPr lvl="0" algn="just"/>
            <a:r>
              <a:rPr lang="uk-UA" sz="950" b="1" i="1" dirty="0" err="1">
                <a:solidFill>
                  <a:schemeClr val="tx2">
                    <a:lumMod val="75000"/>
                  </a:schemeClr>
                </a:solidFill>
              </a:rPr>
              <a:t>Analytical</a:t>
            </a:r>
            <a:r>
              <a:rPr lang="uk-UA" sz="950" b="1" i="1" dirty="0">
                <a:solidFill>
                  <a:schemeClr val="tx2">
                    <a:lumMod val="75000"/>
                  </a:schemeClr>
                </a:solidFill>
              </a:rPr>
              <a:t> </a:t>
            </a:r>
            <a:r>
              <a:rPr lang="uk-UA" sz="950" b="1" i="1" dirty="0" err="1">
                <a:solidFill>
                  <a:schemeClr val="tx2">
                    <a:lumMod val="75000"/>
                  </a:schemeClr>
                </a:solidFill>
              </a:rPr>
              <a:t>research</a:t>
            </a:r>
            <a:r>
              <a:rPr lang="uk-UA" sz="950" b="1" i="1" dirty="0">
                <a:solidFill>
                  <a:schemeClr val="tx2">
                    <a:lumMod val="75000"/>
                  </a:schemeClr>
                </a:solidFill>
              </a:rPr>
              <a:t> </a:t>
            </a:r>
            <a:r>
              <a:rPr lang="uk-UA" sz="950" b="1" i="1" dirty="0" err="1">
                <a:solidFill>
                  <a:schemeClr val="tx2">
                    <a:lumMod val="75000"/>
                  </a:schemeClr>
                </a:solidFill>
              </a:rPr>
              <a:t>on</a:t>
            </a:r>
            <a:r>
              <a:rPr lang="uk-UA" sz="950" b="1" i="1" dirty="0">
                <a:solidFill>
                  <a:schemeClr val="tx2">
                    <a:lumMod val="75000"/>
                  </a:schemeClr>
                </a:solidFill>
              </a:rPr>
              <a:t> </a:t>
            </a:r>
            <a:r>
              <a:rPr lang="uk-UA" sz="950" b="1" i="1" dirty="0" err="1">
                <a:solidFill>
                  <a:schemeClr val="tx2">
                    <a:lumMod val="75000"/>
                  </a:schemeClr>
                </a:solidFill>
              </a:rPr>
              <a:t>women’s</a:t>
            </a:r>
            <a:r>
              <a:rPr lang="uk-UA" sz="950" b="1" i="1" dirty="0">
                <a:solidFill>
                  <a:schemeClr val="tx2">
                    <a:lumMod val="75000"/>
                  </a:schemeClr>
                </a:solidFill>
              </a:rPr>
              <a:t> </a:t>
            </a:r>
            <a:r>
              <a:rPr lang="uk-UA" sz="950" b="1" i="1" dirty="0" err="1">
                <a:solidFill>
                  <a:schemeClr val="tx2">
                    <a:lumMod val="75000"/>
                  </a:schemeClr>
                </a:solidFill>
              </a:rPr>
              <a:t>participation</a:t>
            </a:r>
            <a:r>
              <a:rPr lang="uk-UA" sz="950" b="1" i="1" dirty="0">
                <a:solidFill>
                  <a:schemeClr val="tx2">
                    <a:lumMod val="75000"/>
                  </a:schemeClr>
                </a:solidFill>
              </a:rPr>
              <a:t> </a:t>
            </a:r>
            <a:r>
              <a:rPr lang="uk-UA" sz="950" b="1" i="1" dirty="0" err="1">
                <a:solidFill>
                  <a:schemeClr val="tx2">
                    <a:lumMod val="75000"/>
                  </a:schemeClr>
                </a:solidFill>
              </a:rPr>
              <a:t>in</a:t>
            </a:r>
            <a:r>
              <a:rPr lang="uk-UA" sz="950" b="1" i="1" dirty="0">
                <a:solidFill>
                  <a:schemeClr val="tx2">
                    <a:lumMod val="75000"/>
                  </a:schemeClr>
                </a:solidFill>
              </a:rPr>
              <a:t> </a:t>
            </a:r>
            <a:r>
              <a:rPr lang="uk-UA" sz="950" b="1" i="1" dirty="0" err="1">
                <a:solidFill>
                  <a:schemeClr val="tx2">
                    <a:lumMod val="75000"/>
                  </a:schemeClr>
                </a:solidFill>
              </a:rPr>
              <a:t>the</a:t>
            </a:r>
            <a:r>
              <a:rPr lang="uk-UA" sz="950" b="1" i="1" dirty="0">
                <a:solidFill>
                  <a:schemeClr val="tx2">
                    <a:lumMod val="75000"/>
                  </a:schemeClr>
                </a:solidFill>
              </a:rPr>
              <a:t> </a:t>
            </a:r>
            <a:r>
              <a:rPr lang="uk-UA" sz="950" b="1" i="1" dirty="0" err="1">
                <a:solidFill>
                  <a:schemeClr val="tx2">
                    <a:lumMod val="75000"/>
                  </a:schemeClr>
                </a:solidFill>
              </a:rPr>
              <a:t>labour</a:t>
            </a:r>
            <a:r>
              <a:rPr lang="uk-UA" sz="950" b="1" i="1" dirty="0">
                <a:solidFill>
                  <a:schemeClr val="tx2">
                    <a:lumMod val="75000"/>
                  </a:schemeClr>
                </a:solidFill>
              </a:rPr>
              <a:t> </a:t>
            </a:r>
            <a:r>
              <a:rPr lang="uk-UA" sz="950" b="1" i="1" dirty="0" err="1">
                <a:solidFill>
                  <a:schemeClr val="tx2">
                    <a:lumMod val="75000"/>
                  </a:schemeClr>
                </a:solidFill>
              </a:rPr>
              <a:t>force</a:t>
            </a:r>
            <a:r>
              <a:rPr lang="uk-UA" sz="950" b="1" i="1" dirty="0">
                <a:solidFill>
                  <a:schemeClr val="tx2">
                    <a:lumMod val="75000"/>
                  </a:schemeClr>
                </a:solidFill>
              </a:rPr>
              <a:t> </a:t>
            </a:r>
            <a:r>
              <a:rPr lang="uk-UA" sz="950" b="1" i="1" dirty="0" err="1">
                <a:solidFill>
                  <a:schemeClr val="tx2">
                    <a:lumMod val="75000"/>
                  </a:schemeClr>
                </a:solidFill>
              </a:rPr>
              <a:t>in</a:t>
            </a:r>
            <a:r>
              <a:rPr lang="uk-UA" sz="950" b="1" i="1" dirty="0">
                <a:solidFill>
                  <a:schemeClr val="tx2">
                    <a:lumMod val="75000"/>
                  </a:schemeClr>
                </a:solidFill>
              </a:rPr>
              <a:t> </a:t>
            </a:r>
            <a:r>
              <a:rPr lang="uk-UA" sz="950" b="1" i="1" dirty="0" err="1">
                <a:solidFill>
                  <a:schemeClr val="tx2">
                    <a:lumMod val="75000"/>
                  </a:schemeClr>
                </a:solidFill>
              </a:rPr>
              <a:t>Ukraine</a:t>
            </a:r>
            <a:r>
              <a:rPr lang="uk-UA" sz="950" b="1" i="1" dirty="0">
                <a:solidFill>
                  <a:schemeClr val="tx2">
                    <a:lumMod val="75000"/>
                  </a:schemeClr>
                </a:solidFill>
              </a:rPr>
              <a:t> (</a:t>
            </a:r>
            <a:r>
              <a:rPr lang="uk-UA" sz="950" b="1" i="1" dirty="0" err="1">
                <a:solidFill>
                  <a:schemeClr val="tx2">
                    <a:lumMod val="75000"/>
                  </a:schemeClr>
                </a:solidFill>
              </a:rPr>
              <a:t>report</a:t>
            </a:r>
            <a:r>
              <a:rPr lang="uk-UA" sz="950" b="1" i="1" dirty="0">
                <a:solidFill>
                  <a:schemeClr val="tx2">
                    <a:lumMod val="75000"/>
                  </a:schemeClr>
                </a:solidFill>
              </a:rPr>
              <a:t>)</a:t>
            </a:r>
            <a:r>
              <a:rPr lang="uk-UA" sz="950" b="1" dirty="0">
                <a:solidFill>
                  <a:schemeClr val="tx2">
                    <a:lumMod val="75000"/>
                  </a:schemeClr>
                </a:solidFill>
              </a:rPr>
              <a:t>, 2013;</a:t>
            </a:r>
            <a:endParaRPr lang="ru-RU" sz="950" b="1" dirty="0">
              <a:solidFill>
                <a:schemeClr val="tx2">
                  <a:lumMod val="75000"/>
                </a:schemeClr>
              </a:solidFill>
            </a:endParaRPr>
          </a:p>
          <a:p>
            <a:pPr lvl="0" algn="just"/>
            <a:r>
              <a:rPr lang="uk-UA" sz="950" b="1" i="1" dirty="0" err="1">
                <a:solidFill>
                  <a:schemeClr val="tx2">
                    <a:lumMod val="75000"/>
                  </a:schemeClr>
                </a:solidFill>
              </a:rPr>
              <a:t>Labour</a:t>
            </a:r>
            <a:r>
              <a:rPr lang="uk-UA" sz="950" b="1" i="1" dirty="0">
                <a:solidFill>
                  <a:schemeClr val="tx2">
                    <a:lumMod val="75000"/>
                  </a:schemeClr>
                </a:solidFill>
              </a:rPr>
              <a:t> </a:t>
            </a:r>
            <a:r>
              <a:rPr lang="uk-UA" sz="950" b="1" i="1" dirty="0" err="1">
                <a:solidFill>
                  <a:schemeClr val="tx2">
                    <a:lumMod val="75000"/>
                  </a:schemeClr>
                </a:solidFill>
              </a:rPr>
              <a:t>market</a:t>
            </a:r>
            <a:r>
              <a:rPr lang="uk-UA" sz="950" b="1" i="1" dirty="0">
                <a:solidFill>
                  <a:schemeClr val="tx2">
                    <a:lumMod val="75000"/>
                  </a:schemeClr>
                </a:solidFill>
              </a:rPr>
              <a:t> </a:t>
            </a:r>
            <a:r>
              <a:rPr lang="uk-UA" sz="950" b="1" i="1" dirty="0" err="1">
                <a:solidFill>
                  <a:schemeClr val="tx2">
                    <a:lumMod val="75000"/>
                  </a:schemeClr>
                </a:solidFill>
              </a:rPr>
              <a:t>transitions</a:t>
            </a:r>
            <a:r>
              <a:rPr lang="uk-UA" sz="950" b="1" i="1" dirty="0">
                <a:solidFill>
                  <a:schemeClr val="tx2">
                    <a:lumMod val="75000"/>
                  </a:schemeClr>
                </a:solidFill>
              </a:rPr>
              <a:t> </a:t>
            </a:r>
            <a:r>
              <a:rPr lang="uk-UA" sz="950" b="1" i="1" dirty="0" err="1">
                <a:solidFill>
                  <a:schemeClr val="tx2">
                    <a:lumMod val="75000"/>
                  </a:schemeClr>
                </a:solidFill>
              </a:rPr>
              <a:t>of</a:t>
            </a:r>
            <a:r>
              <a:rPr lang="uk-UA" sz="950" b="1" i="1" dirty="0">
                <a:solidFill>
                  <a:schemeClr val="tx2">
                    <a:lumMod val="75000"/>
                  </a:schemeClr>
                </a:solidFill>
              </a:rPr>
              <a:t> </a:t>
            </a:r>
            <a:r>
              <a:rPr lang="uk-UA" sz="950" b="1" i="1" dirty="0" err="1">
                <a:solidFill>
                  <a:schemeClr val="tx2">
                    <a:lumMod val="75000"/>
                  </a:schemeClr>
                </a:solidFill>
              </a:rPr>
              <a:t>young</a:t>
            </a:r>
            <a:r>
              <a:rPr lang="uk-UA" sz="950" b="1" i="1" dirty="0">
                <a:solidFill>
                  <a:schemeClr val="tx2">
                    <a:lumMod val="75000"/>
                  </a:schemeClr>
                </a:solidFill>
              </a:rPr>
              <a:t> </a:t>
            </a:r>
            <a:r>
              <a:rPr lang="uk-UA" sz="950" b="1" i="1" dirty="0" err="1">
                <a:solidFill>
                  <a:schemeClr val="tx2">
                    <a:lumMod val="75000"/>
                  </a:schemeClr>
                </a:solidFill>
              </a:rPr>
              <a:t>women</a:t>
            </a:r>
            <a:r>
              <a:rPr lang="uk-UA" sz="950" b="1" i="1" dirty="0">
                <a:solidFill>
                  <a:schemeClr val="tx2">
                    <a:lumMod val="75000"/>
                  </a:schemeClr>
                </a:solidFill>
              </a:rPr>
              <a:t> </a:t>
            </a:r>
            <a:r>
              <a:rPr lang="uk-UA" sz="950" b="1" i="1" dirty="0" err="1">
                <a:solidFill>
                  <a:schemeClr val="tx2">
                    <a:lumMod val="75000"/>
                  </a:schemeClr>
                </a:solidFill>
              </a:rPr>
              <a:t>and</a:t>
            </a:r>
            <a:r>
              <a:rPr lang="uk-UA" sz="950" b="1" i="1" dirty="0">
                <a:solidFill>
                  <a:schemeClr val="tx2">
                    <a:lumMod val="75000"/>
                  </a:schemeClr>
                </a:solidFill>
              </a:rPr>
              <a:t> </a:t>
            </a:r>
            <a:r>
              <a:rPr lang="uk-UA" sz="950" b="1" i="1" dirty="0" err="1">
                <a:solidFill>
                  <a:schemeClr val="tx2">
                    <a:lumMod val="75000"/>
                  </a:schemeClr>
                </a:solidFill>
              </a:rPr>
              <a:t>men</a:t>
            </a:r>
            <a:r>
              <a:rPr lang="uk-UA" sz="950" b="1" i="1" dirty="0">
                <a:solidFill>
                  <a:schemeClr val="tx2">
                    <a:lumMod val="75000"/>
                  </a:schemeClr>
                </a:solidFill>
              </a:rPr>
              <a:t> </a:t>
            </a:r>
            <a:r>
              <a:rPr lang="uk-UA" sz="950" b="1" i="1" dirty="0" err="1">
                <a:solidFill>
                  <a:schemeClr val="tx2">
                    <a:lumMod val="75000"/>
                  </a:schemeClr>
                </a:solidFill>
              </a:rPr>
              <a:t>in</a:t>
            </a:r>
            <a:r>
              <a:rPr lang="uk-UA" sz="950" b="1" i="1" dirty="0">
                <a:solidFill>
                  <a:schemeClr val="tx2">
                    <a:lumMod val="75000"/>
                  </a:schemeClr>
                </a:solidFill>
              </a:rPr>
              <a:t> </a:t>
            </a:r>
            <a:r>
              <a:rPr lang="uk-UA" sz="950" b="1" i="1" dirty="0" err="1">
                <a:solidFill>
                  <a:schemeClr val="tx2">
                    <a:lumMod val="75000"/>
                  </a:schemeClr>
                </a:solidFill>
              </a:rPr>
              <a:t>Ukraine</a:t>
            </a:r>
            <a:r>
              <a:rPr lang="uk-UA" sz="950" b="1" dirty="0">
                <a:solidFill>
                  <a:schemeClr val="tx2">
                    <a:lumMod val="75000"/>
                  </a:schemeClr>
                </a:solidFill>
              </a:rPr>
              <a:t>, 2014;</a:t>
            </a:r>
            <a:endParaRPr lang="ru-RU" sz="950" b="1" dirty="0">
              <a:solidFill>
                <a:schemeClr val="tx2">
                  <a:lumMod val="75000"/>
                </a:schemeClr>
              </a:solidFill>
            </a:endParaRPr>
          </a:p>
          <a:p>
            <a:pPr lvl="0" algn="just"/>
            <a:r>
              <a:rPr lang="uk-UA" sz="950" b="1" i="1" dirty="0" err="1">
                <a:solidFill>
                  <a:schemeClr val="tx2">
                    <a:lumMod val="75000"/>
                  </a:schemeClr>
                </a:solidFill>
              </a:rPr>
              <a:t>Measuring</a:t>
            </a:r>
            <a:r>
              <a:rPr lang="uk-UA" sz="950" b="1" i="1" dirty="0">
                <a:solidFill>
                  <a:schemeClr val="tx2">
                    <a:lumMod val="75000"/>
                  </a:schemeClr>
                </a:solidFill>
              </a:rPr>
              <a:t> </a:t>
            </a:r>
            <a:r>
              <a:rPr lang="uk-UA" sz="950" b="1" i="1" dirty="0" err="1">
                <a:solidFill>
                  <a:schemeClr val="tx2">
                    <a:lumMod val="75000"/>
                  </a:schemeClr>
                </a:solidFill>
              </a:rPr>
              <a:t>Quality</a:t>
            </a:r>
            <a:r>
              <a:rPr lang="uk-UA" sz="950" b="1" i="1" dirty="0">
                <a:solidFill>
                  <a:schemeClr val="tx2">
                    <a:lumMod val="75000"/>
                  </a:schemeClr>
                </a:solidFill>
              </a:rPr>
              <a:t> </a:t>
            </a:r>
            <a:r>
              <a:rPr lang="uk-UA" sz="950" b="1" i="1" dirty="0" err="1">
                <a:solidFill>
                  <a:schemeClr val="tx2">
                    <a:lumMod val="75000"/>
                  </a:schemeClr>
                </a:solidFill>
              </a:rPr>
              <a:t>of</a:t>
            </a:r>
            <a:r>
              <a:rPr lang="uk-UA" sz="950" b="1" i="1" dirty="0">
                <a:solidFill>
                  <a:schemeClr val="tx2">
                    <a:lumMod val="75000"/>
                  </a:schemeClr>
                </a:solidFill>
              </a:rPr>
              <a:t> </a:t>
            </a:r>
            <a:r>
              <a:rPr lang="uk-UA" sz="950" b="1" i="1" dirty="0" err="1">
                <a:solidFill>
                  <a:schemeClr val="tx2">
                    <a:lumMod val="75000"/>
                  </a:schemeClr>
                </a:solidFill>
              </a:rPr>
              <a:t>Life</a:t>
            </a:r>
            <a:r>
              <a:rPr lang="uk-UA" sz="950" b="1" i="1" dirty="0">
                <a:solidFill>
                  <a:schemeClr val="tx2">
                    <a:lumMod val="75000"/>
                  </a:schemeClr>
                </a:solidFill>
              </a:rPr>
              <a:t> </a:t>
            </a:r>
            <a:r>
              <a:rPr lang="uk-UA" sz="950" b="1" i="1" dirty="0" err="1">
                <a:solidFill>
                  <a:schemeClr val="tx2">
                    <a:lumMod val="75000"/>
                  </a:schemeClr>
                </a:solidFill>
              </a:rPr>
              <a:t>in</a:t>
            </a:r>
            <a:r>
              <a:rPr lang="uk-UA" sz="950" b="1" i="1" dirty="0">
                <a:solidFill>
                  <a:schemeClr val="tx2">
                    <a:lumMod val="75000"/>
                  </a:schemeClr>
                </a:solidFill>
              </a:rPr>
              <a:t> </a:t>
            </a:r>
            <a:r>
              <a:rPr lang="uk-UA" sz="950" b="1" i="1" dirty="0" err="1">
                <a:solidFill>
                  <a:schemeClr val="tx2">
                    <a:lumMod val="75000"/>
                  </a:schemeClr>
                </a:solidFill>
              </a:rPr>
              <a:t>Ukraine</a:t>
            </a:r>
            <a:r>
              <a:rPr lang="uk-UA" sz="950" b="1" i="1" dirty="0">
                <a:solidFill>
                  <a:schemeClr val="tx2">
                    <a:lumMod val="75000"/>
                  </a:schemeClr>
                </a:solidFill>
              </a:rPr>
              <a:t>, </a:t>
            </a:r>
            <a:r>
              <a:rPr lang="uk-UA" sz="950" b="1" i="1" dirty="0" err="1">
                <a:solidFill>
                  <a:schemeClr val="tx2">
                    <a:lumMod val="75000"/>
                  </a:schemeClr>
                </a:solidFill>
              </a:rPr>
              <a:t>Analytical</a:t>
            </a:r>
            <a:r>
              <a:rPr lang="uk-UA" sz="950" b="1" i="1" dirty="0">
                <a:solidFill>
                  <a:schemeClr val="tx2">
                    <a:lumMod val="75000"/>
                  </a:schemeClr>
                </a:solidFill>
              </a:rPr>
              <a:t> </a:t>
            </a:r>
            <a:r>
              <a:rPr lang="uk-UA" sz="950" b="1" i="1" dirty="0" err="1">
                <a:solidFill>
                  <a:schemeClr val="tx2">
                    <a:lumMod val="75000"/>
                  </a:schemeClr>
                </a:solidFill>
              </a:rPr>
              <a:t>Report</a:t>
            </a:r>
            <a:r>
              <a:rPr lang="uk-UA" sz="950" b="1" dirty="0">
                <a:solidFill>
                  <a:schemeClr val="tx2">
                    <a:lumMod val="75000"/>
                  </a:schemeClr>
                </a:solidFill>
              </a:rPr>
              <a:t>, 2013;</a:t>
            </a:r>
            <a:endParaRPr lang="ru-RU" sz="950" b="1" dirty="0">
              <a:solidFill>
                <a:schemeClr val="tx2">
                  <a:lumMod val="75000"/>
                </a:schemeClr>
              </a:solidFill>
            </a:endParaRPr>
          </a:p>
          <a:p>
            <a:pPr lvl="0" algn="just"/>
            <a:r>
              <a:rPr lang="uk-UA" sz="950" b="1" i="1" dirty="0" err="1">
                <a:solidFill>
                  <a:schemeClr val="tx2">
                    <a:lumMod val="75000"/>
                  </a:schemeClr>
                </a:solidFill>
              </a:rPr>
              <a:t>Millennium</a:t>
            </a:r>
            <a:r>
              <a:rPr lang="uk-UA" sz="950" b="1" i="1" dirty="0">
                <a:solidFill>
                  <a:schemeClr val="tx2">
                    <a:lumMod val="75000"/>
                  </a:schemeClr>
                </a:solidFill>
              </a:rPr>
              <a:t> </a:t>
            </a:r>
            <a:r>
              <a:rPr lang="uk-UA" sz="950" b="1" i="1" dirty="0" err="1">
                <a:solidFill>
                  <a:schemeClr val="tx2">
                    <a:lumMod val="75000"/>
                  </a:schemeClr>
                </a:solidFill>
              </a:rPr>
              <a:t>Development</a:t>
            </a:r>
            <a:r>
              <a:rPr lang="uk-UA" sz="950" b="1" i="1" dirty="0">
                <a:solidFill>
                  <a:schemeClr val="tx2">
                    <a:lumMod val="75000"/>
                  </a:schemeClr>
                </a:solidFill>
              </a:rPr>
              <a:t> </a:t>
            </a:r>
            <a:r>
              <a:rPr lang="uk-UA" sz="950" b="1" i="1" dirty="0" err="1">
                <a:solidFill>
                  <a:schemeClr val="tx2">
                    <a:lumMod val="75000"/>
                  </a:schemeClr>
                </a:solidFill>
              </a:rPr>
              <a:t>Goals</a:t>
            </a:r>
            <a:r>
              <a:rPr lang="uk-UA" sz="950" b="1" i="1" dirty="0">
                <a:solidFill>
                  <a:schemeClr val="tx2">
                    <a:lumMod val="75000"/>
                  </a:schemeClr>
                </a:solidFill>
              </a:rPr>
              <a:t> </a:t>
            </a:r>
            <a:r>
              <a:rPr lang="uk-UA" sz="950" b="1" i="1" dirty="0" err="1">
                <a:solidFill>
                  <a:schemeClr val="tx2">
                    <a:lumMod val="75000"/>
                  </a:schemeClr>
                </a:solidFill>
              </a:rPr>
              <a:t>Ukraine</a:t>
            </a:r>
            <a:r>
              <a:rPr lang="uk-UA" sz="950" b="1" i="1" dirty="0">
                <a:solidFill>
                  <a:schemeClr val="tx2">
                    <a:lumMod val="75000"/>
                  </a:schemeClr>
                </a:solidFill>
              </a:rPr>
              <a:t> 2000–2015: </a:t>
            </a:r>
            <a:r>
              <a:rPr lang="uk-UA" sz="950" b="1" i="1" dirty="0" err="1">
                <a:solidFill>
                  <a:schemeClr val="tx2">
                    <a:lumMod val="75000"/>
                  </a:schemeClr>
                </a:solidFill>
              </a:rPr>
              <a:t>National</a:t>
            </a:r>
            <a:r>
              <a:rPr lang="uk-UA" sz="950" b="1" i="1" dirty="0">
                <a:solidFill>
                  <a:schemeClr val="tx2">
                    <a:lumMod val="75000"/>
                  </a:schemeClr>
                </a:solidFill>
              </a:rPr>
              <a:t> </a:t>
            </a:r>
            <a:r>
              <a:rPr lang="uk-UA" sz="950" b="1" i="1" dirty="0" err="1">
                <a:solidFill>
                  <a:schemeClr val="tx2">
                    <a:lumMod val="75000"/>
                  </a:schemeClr>
                </a:solidFill>
              </a:rPr>
              <a:t>Report</a:t>
            </a:r>
            <a:r>
              <a:rPr lang="uk-UA" sz="950" b="1" dirty="0">
                <a:solidFill>
                  <a:schemeClr val="tx2">
                    <a:lumMod val="75000"/>
                  </a:schemeClr>
                </a:solidFill>
              </a:rPr>
              <a:t>, 2015;</a:t>
            </a:r>
            <a:endParaRPr lang="ru-RU" sz="950" b="1" dirty="0">
              <a:solidFill>
                <a:schemeClr val="tx2">
                  <a:lumMod val="75000"/>
                </a:schemeClr>
              </a:solidFill>
            </a:endParaRPr>
          </a:p>
          <a:p>
            <a:pPr lvl="0" algn="just"/>
            <a:r>
              <a:rPr lang="uk-UA" sz="950" b="1" i="1" dirty="0" err="1">
                <a:solidFill>
                  <a:schemeClr val="tx2">
                    <a:lumMod val="75000"/>
                  </a:schemeClr>
                </a:solidFill>
              </a:rPr>
              <a:t>Situation</a:t>
            </a:r>
            <a:r>
              <a:rPr lang="uk-UA" sz="950" b="1" i="1" dirty="0">
                <a:solidFill>
                  <a:schemeClr val="tx2">
                    <a:lumMod val="75000"/>
                  </a:schemeClr>
                </a:solidFill>
              </a:rPr>
              <a:t> </a:t>
            </a:r>
            <a:r>
              <a:rPr lang="uk-UA" sz="950" b="1" i="1" dirty="0" err="1">
                <a:solidFill>
                  <a:schemeClr val="tx2">
                    <a:lumMod val="75000"/>
                  </a:schemeClr>
                </a:solidFill>
              </a:rPr>
              <a:t>of</a:t>
            </a:r>
            <a:r>
              <a:rPr lang="uk-UA" sz="950" b="1" i="1" dirty="0">
                <a:solidFill>
                  <a:schemeClr val="tx2">
                    <a:lumMod val="75000"/>
                  </a:schemeClr>
                </a:solidFill>
              </a:rPr>
              <a:t> </a:t>
            </a:r>
            <a:r>
              <a:rPr lang="uk-UA" sz="950" b="1" i="1" dirty="0" err="1">
                <a:solidFill>
                  <a:schemeClr val="tx2">
                    <a:lumMod val="75000"/>
                  </a:schemeClr>
                </a:solidFill>
              </a:rPr>
              <a:t>older</a:t>
            </a:r>
            <a:r>
              <a:rPr lang="uk-UA" sz="950" b="1" i="1" dirty="0">
                <a:solidFill>
                  <a:schemeClr val="tx2">
                    <a:lumMod val="75000"/>
                  </a:schemeClr>
                </a:solidFill>
              </a:rPr>
              <a:t> </a:t>
            </a:r>
            <a:r>
              <a:rPr lang="uk-UA" sz="950" b="1" i="1" dirty="0" err="1">
                <a:solidFill>
                  <a:schemeClr val="tx2">
                    <a:lumMod val="75000"/>
                  </a:schemeClr>
                </a:solidFill>
              </a:rPr>
              <a:t>women</a:t>
            </a:r>
            <a:r>
              <a:rPr lang="uk-UA" sz="950" b="1" i="1" dirty="0">
                <a:solidFill>
                  <a:schemeClr val="tx2">
                    <a:lumMod val="75000"/>
                  </a:schemeClr>
                </a:solidFill>
              </a:rPr>
              <a:t> </a:t>
            </a:r>
            <a:r>
              <a:rPr lang="uk-UA" sz="950" b="1" i="1" dirty="0" err="1">
                <a:solidFill>
                  <a:schemeClr val="tx2">
                    <a:lumMod val="75000"/>
                  </a:schemeClr>
                </a:solidFill>
              </a:rPr>
              <a:t>in</a:t>
            </a:r>
            <a:r>
              <a:rPr lang="uk-UA" sz="950" b="1" i="1" dirty="0">
                <a:solidFill>
                  <a:schemeClr val="tx2">
                    <a:lumMod val="75000"/>
                  </a:schemeClr>
                </a:solidFill>
              </a:rPr>
              <a:t> </a:t>
            </a:r>
            <a:r>
              <a:rPr lang="uk-UA" sz="950" b="1" i="1" dirty="0" err="1">
                <a:solidFill>
                  <a:schemeClr val="tx2">
                    <a:lumMod val="75000"/>
                  </a:schemeClr>
                </a:solidFill>
              </a:rPr>
              <a:t>Ukraine</a:t>
            </a:r>
            <a:r>
              <a:rPr lang="uk-UA" sz="950" b="1" i="1" dirty="0">
                <a:solidFill>
                  <a:schemeClr val="tx2">
                    <a:lumMod val="75000"/>
                  </a:schemeClr>
                </a:solidFill>
              </a:rPr>
              <a:t>. </a:t>
            </a:r>
            <a:r>
              <a:rPr lang="uk-UA" sz="950" b="1" i="1" dirty="0" err="1">
                <a:solidFill>
                  <a:schemeClr val="tx2">
                    <a:lumMod val="75000"/>
                  </a:schemeClr>
                </a:solidFill>
              </a:rPr>
              <a:t>Analytical</a:t>
            </a:r>
            <a:r>
              <a:rPr lang="uk-UA" sz="950" b="1" i="1" dirty="0">
                <a:solidFill>
                  <a:schemeClr val="tx2">
                    <a:lumMod val="75000"/>
                  </a:schemeClr>
                </a:solidFill>
              </a:rPr>
              <a:t> </a:t>
            </a:r>
            <a:r>
              <a:rPr lang="uk-UA" sz="950" b="1" i="1" dirty="0" err="1">
                <a:solidFill>
                  <a:schemeClr val="tx2">
                    <a:lumMod val="75000"/>
                  </a:schemeClr>
                </a:solidFill>
              </a:rPr>
              <a:t>report</a:t>
            </a:r>
            <a:r>
              <a:rPr lang="uk-UA" sz="950" b="1" dirty="0">
                <a:solidFill>
                  <a:schemeClr val="tx2">
                    <a:lumMod val="75000"/>
                  </a:schemeClr>
                </a:solidFill>
              </a:rPr>
              <a:t>, 2014</a:t>
            </a:r>
            <a:r>
              <a:rPr lang="uk-UA" sz="950" b="1" dirty="0" smtClean="0">
                <a:solidFill>
                  <a:schemeClr val="tx2">
                    <a:lumMod val="75000"/>
                  </a:schemeClr>
                </a:solidFill>
              </a:rPr>
              <a:t>.</a:t>
            </a:r>
          </a:p>
        </p:txBody>
      </p:sp>
      <p:pic>
        <p:nvPicPr>
          <p:cNvPr id="3" name="Рисунок 2"/>
          <p:cNvPicPr/>
          <p:nvPr/>
        </p:nvPicPr>
        <p:blipFill>
          <a:blip r:embed="rId2"/>
          <a:stretch>
            <a:fillRect/>
          </a:stretch>
        </p:blipFill>
        <p:spPr>
          <a:xfrm>
            <a:off x="8460432" y="44625"/>
            <a:ext cx="586362" cy="504056"/>
          </a:xfrm>
          <a:prstGeom prst="rect">
            <a:avLst/>
          </a:prstGeom>
        </p:spPr>
      </p:pic>
      <p:sp>
        <p:nvSpPr>
          <p:cNvPr id="4" name="Номер слайда 3"/>
          <p:cNvSpPr>
            <a:spLocks noGrp="1"/>
          </p:cNvSpPr>
          <p:nvPr>
            <p:ph type="sldNum" sz="quarter" idx="12"/>
          </p:nvPr>
        </p:nvSpPr>
        <p:spPr/>
        <p:txBody>
          <a:bodyPr/>
          <a:lstStyle/>
          <a:p>
            <a:fld id="{E913D1BC-2470-4174-B547-695643C47764}" type="slidenum">
              <a:rPr lang="ru-RU" smtClean="0"/>
              <a:t>21</a:t>
            </a:fld>
            <a:endParaRPr lang="ru-RU"/>
          </a:p>
        </p:txBody>
      </p:sp>
    </p:spTree>
    <p:extLst>
      <p:ext uri="{BB962C8B-B14F-4D97-AF65-F5344CB8AC3E}">
        <p14:creationId xmlns:p14="http://schemas.microsoft.com/office/powerpoint/2010/main" val="80401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34374" y="408623"/>
            <a:ext cx="4071949" cy="461665"/>
          </a:xfrm>
          <a:prstGeom prst="rect">
            <a:avLst/>
          </a:prstGeom>
        </p:spPr>
        <p:txBody>
          <a:bodyPr wrap="none">
            <a:spAutoFit/>
          </a:bodyPr>
          <a:lstStyle/>
          <a:p>
            <a:pPr algn="ctr"/>
            <a:r>
              <a:rPr lang="uk-UA" sz="2400" b="1" dirty="0">
                <a:solidFill>
                  <a:srgbClr val="002060"/>
                </a:solidFill>
                <a:cs typeface="Times New Roman" pitchFamily="18" charset="0"/>
              </a:rPr>
              <a:t>Наукові школи </a:t>
            </a:r>
            <a:r>
              <a:rPr lang="uk-UA" sz="2400" b="1" dirty="0" smtClean="0">
                <a:solidFill>
                  <a:srgbClr val="002060"/>
                </a:solidFill>
                <a:cs typeface="Times New Roman" pitchFamily="18" charset="0"/>
              </a:rPr>
              <a:t>Інституту </a:t>
            </a:r>
            <a:r>
              <a:rPr lang="uk-UA" sz="2000" b="1" dirty="0" smtClean="0">
                <a:solidFill>
                  <a:srgbClr val="002060"/>
                </a:solidFill>
                <a:cs typeface="Times New Roman" pitchFamily="18" charset="0"/>
              </a:rPr>
              <a:t>(1</a:t>
            </a:r>
            <a:r>
              <a:rPr lang="uk-UA" sz="2000" dirty="0">
                <a:solidFill>
                  <a:schemeClr val="tx2">
                    <a:lumMod val="75000"/>
                  </a:schemeClr>
                </a:solidFill>
              </a:rPr>
              <a:t>–</a:t>
            </a:r>
            <a:r>
              <a:rPr lang="uk-UA" sz="2000" b="1" dirty="0" smtClean="0">
                <a:solidFill>
                  <a:srgbClr val="002060"/>
                </a:solidFill>
                <a:cs typeface="Times New Roman" pitchFamily="18" charset="0"/>
              </a:rPr>
              <a:t>2)</a:t>
            </a:r>
            <a:endParaRPr lang="ru-RU" sz="2000" dirty="0">
              <a:solidFill>
                <a:srgbClr val="002060"/>
              </a:solidFill>
              <a:cs typeface="Times New Roman" pitchFamily="18" charset="0"/>
            </a:endParaRPr>
          </a:p>
        </p:txBody>
      </p:sp>
      <p:sp>
        <p:nvSpPr>
          <p:cNvPr id="6" name="Прямоугольник 5"/>
          <p:cNvSpPr/>
          <p:nvPr/>
        </p:nvSpPr>
        <p:spPr>
          <a:xfrm>
            <a:off x="219773" y="1052736"/>
            <a:ext cx="8712968" cy="5678478"/>
          </a:xfrm>
          <a:prstGeom prst="rect">
            <a:avLst/>
          </a:prstGeom>
        </p:spPr>
        <p:txBody>
          <a:bodyPr wrap="square">
            <a:spAutoFit/>
          </a:bodyPr>
          <a:lstStyle/>
          <a:p>
            <a:pPr algn="just">
              <a:lnSpc>
                <a:spcPct val="150000"/>
              </a:lnSpc>
            </a:pPr>
            <a:r>
              <a:rPr lang="uk-UA" sz="1400" dirty="0">
                <a:solidFill>
                  <a:schemeClr val="tx2">
                    <a:lumMod val="75000"/>
                  </a:schemeClr>
                </a:solidFill>
                <a:cs typeface="Times New Roman" pitchFamily="18" charset="0"/>
              </a:rPr>
              <a:t>Розвитком наукової школи М.В. Птухи в аспекті методології дослідження демографічних процесів з використанням демографічних моделей стала наукова школа</a:t>
            </a:r>
            <a:r>
              <a:rPr lang="uk-UA" sz="1600" dirty="0">
                <a:solidFill>
                  <a:schemeClr val="tx2">
                    <a:lumMod val="75000"/>
                  </a:schemeClr>
                </a:solidFill>
                <a:cs typeface="Times New Roman" pitchFamily="18" charset="0"/>
              </a:rPr>
              <a:t> </a:t>
            </a:r>
            <a:r>
              <a:rPr lang="uk-UA" sz="1600" b="1" i="1" dirty="0">
                <a:solidFill>
                  <a:schemeClr val="tx2">
                    <a:lumMod val="75000"/>
                  </a:schemeClr>
                </a:solidFill>
                <a:cs typeface="Times New Roman" pitchFamily="18" charset="0"/>
              </a:rPr>
              <a:t>С.І. </a:t>
            </a:r>
            <a:r>
              <a:rPr lang="uk-UA" sz="1600" b="1" i="1" dirty="0" err="1">
                <a:solidFill>
                  <a:schemeClr val="tx2">
                    <a:lumMod val="75000"/>
                  </a:schemeClr>
                </a:solidFill>
                <a:cs typeface="Times New Roman" pitchFamily="18" charset="0"/>
              </a:rPr>
              <a:t>Пирожкова</a:t>
            </a:r>
            <a:r>
              <a:rPr lang="uk-UA" sz="1400" dirty="0">
                <a:solidFill>
                  <a:schemeClr val="tx2">
                    <a:lumMod val="75000"/>
                  </a:schemeClr>
                </a:solidFill>
                <a:cs typeface="Times New Roman" pitchFamily="18" charset="0"/>
              </a:rPr>
              <a:t>, який розробив теоретичні основи </a:t>
            </a:r>
            <a:r>
              <a:rPr lang="uk-UA" sz="1400" dirty="0" err="1">
                <a:solidFill>
                  <a:schemeClr val="tx2">
                    <a:lumMod val="75000"/>
                  </a:schemeClr>
                </a:solidFill>
                <a:cs typeface="Times New Roman" pitchFamily="18" charset="0"/>
              </a:rPr>
              <a:t>інстабільності</a:t>
            </a:r>
            <a:r>
              <a:rPr lang="uk-UA" sz="1400" dirty="0">
                <a:solidFill>
                  <a:schemeClr val="tx2">
                    <a:lumMod val="75000"/>
                  </a:schemeClr>
                </a:solidFill>
                <a:cs typeface="Times New Roman" pitchFamily="18" charset="0"/>
              </a:rPr>
              <a:t> демографічної системи, що дає змогу по новому осмислити процеси природного та міграційного руху населення, </a:t>
            </a:r>
            <a:r>
              <a:rPr lang="uk-UA" sz="1400" dirty="0" smtClean="0">
                <a:solidFill>
                  <a:schemeClr val="tx2">
                    <a:lumMod val="75000"/>
                  </a:schemeClr>
                </a:solidFill>
                <a:cs typeface="Times New Roman" pitchFamily="18" charset="0"/>
              </a:rPr>
              <a:t>еволюції </a:t>
            </a:r>
            <a:r>
              <a:rPr lang="uk-UA" sz="1400" dirty="0">
                <a:solidFill>
                  <a:schemeClr val="tx2">
                    <a:lumMod val="75000"/>
                  </a:schemeClr>
                </a:solidFill>
                <a:cs typeface="Times New Roman" pitchFamily="18" charset="0"/>
              </a:rPr>
              <a:t>вікової структури населення. Він одним із перших на пострадянському просторі розробив основу теорії поняття </a:t>
            </a:r>
            <a:r>
              <a:rPr lang="uk-UA" sz="1400" dirty="0" err="1">
                <a:solidFill>
                  <a:schemeClr val="tx2">
                    <a:lumMod val="75000"/>
                  </a:schemeClr>
                </a:solidFill>
                <a:cs typeface="Times New Roman" pitchFamily="18" charset="0"/>
              </a:rPr>
              <a:t>потенціалізму</a:t>
            </a:r>
            <a:r>
              <a:rPr lang="uk-UA" sz="1400" dirty="0">
                <a:solidFill>
                  <a:schemeClr val="tx2">
                    <a:lumMod val="75000"/>
                  </a:schemeClr>
                </a:solidFill>
                <a:cs typeface="Times New Roman" pitchFamily="18" charset="0"/>
              </a:rPr>
              <a:t> як самостійного напряму у соціальних науках, практично реалізованої при розробці методології дослідження трудового потенціалу, що дало можливість визначити його структуру, загальні межі, а також методи прогнозування. Одним з перших здійснив дослідження втрат населення України від Голодомору </a:t>
            </a:r>
            <a:r>
              <a:rPr lang="uk-UA" sz="1400" dirty="0" smtClean="0">
                <a:solidFill>
                  <a:schemeClr val="tx2">
                    <a:lumMod val="75000"/>
                  </a:schemeClr>
                </a:solidFill>
                <a:cs typeface="Times New Roman" pitchFamily="18" charset="0"/>
              </a:rPr>
              <a:t>1932–1933</a:t>
            </a:r>
            <a:r>
              <a:rPr lang="uk-UA" sz="1400" dirty="0">
                <a:solidFill>
                  <a:schemeClr val="tx2">
                    <a:lumMod val="75000"/>
                  </a:schemeClr>
                </a:solidFill>
                <a:cs typeface="Times New Roman" pitchFamily="18" charset="0"/>
              </a:rPr>
              <a:t> років, що знайшло продовження та розвиток у роботах О.П. Рудницького, Н.М. Левчук, П.Є. Шевчука, А.Б. Ковбасюк, О.М. Гладуна, Н.В. Кулик.</a:t>
            </a:r>
            <a:endParaRPr lang="ru-RU" sz="1400" dirty="0">
              <a:solidFill>
                <a:schemeClr val="tx2">
                  <a:lumMod val="75000"/>
                </a:schemeClr>
              </a:solidFill>
              <a:cs typeface="Times New Roman" pitchFamily="18" charset="0"/>
            </a:endParaRPr>
          </a:p>
          <a:p>
            <a:pPr algn="just">
              <a:lnSpc>
                <a:spcPct val="150000"/>
              </a:lnSpc>
            </a:pPr>
            <a:endParaRPr lang="uk-UA" sz="1400" b="1" i="1" dirty="0" smtClean="0">
              <a:solidFill>
                <a:schemeClr val="tx2">
                  <a:lumMod val="75000"/>
                </a:schemeClr>
              </a:solidFill>
              <a:cs typeface="Times New Roman" pitchFamily="18" charset="0"/>
            </a:endParaRPr>
          </a:p>
          <a:p>
            <a:pPr algn="just">
              <a:lnSpc>
                <a:spcPct val="150000"/>
              </a:lnSpc>
            </a:pPr>
            <a:r>
              <a:rPr lang="uk-UA" sz="1600" b="1" i="1" dirty="0" smtClean="0">
                <a:solidFill>
                  <a:schemeClr val="tx2">
                    <a:lumMod val="75000"/>
                  </a:schemeClr>
                </a:solidFill>
                <a:cs typeface="Times New Roman" pitchFamily="18" charset="0"/>
              </a:rPr>
              <a:t>В.С</a:t>
            </a:r>
            <a:r>
              <a:rPr lang="uk-UA" sz="1600" b="1" i="1" dirty="0">
                <a:solidFill>
                  <a:schemeClr val="tx2">
                    <a:lumMod val="75000"/>
                  </a:schemeClr>
                </a:solidFill>
                <a:cs typeface="Times New Roman" pitchFamily="18" charset="0"/>
              </a:rPr>
              <a:t>. </a:t>
            </a:r>
            <a:r>
              <a:rPr lang="uk-UA" sz="1600" b="1" i="1" dirty="0" err="1">
                <a:solidFill>
                  <a:schemeClr val="tx2">
                    <a:lumMod val="75000"/>
                  </a:schemeClr>
                </a:solidFill>
                <a:cs typeface="Times New Roman" pitchFamily="18" charset="0"/>
              </a:rPr>
              <a:t>Стешенко</a:t>
            </a:r>
            <a:r>
              <a:rPr lang="uk-UA" sz="1600" dirty="0">
                <a:solidFill>
                  <a:schemeClr val="tx2">
                    <a:lumMod val="75000"/>
                  </a:schemeClr>
                </a:solidFill>
                <a:cs typeface="Times New Roman" pitchFamily="18" charset="0"/>
              </a:rPr>
              <a:t> </a:t>
            </a:r>
            <a:r>
              <a:rPr lang="uk-UA" sz="1400" dirty="0">
                <a:solidFill>
                  <a:schemeClr val="tx2">
                    <a:lumMod val="75000"/>
                  </a:schemeClr>
                </a:solidFill>
                <a:cs typeface="Times New Roman" pitchFamily="18" charset="0"/>
              </a:rPr>
              <a:t>(1934–2014) – основоположник вітчизняної наукової школи </a:t>
            </a:r>
            <a:r>
              <a:rPr lang="uk-UA" sz="1400" dirty="0" err="1">
                <a:solidFill>
                  <a:schemeClr val="tx2">
                    <a:lumMod val="75000"/>
                  </a:schemeClr>
                </a:solidFill>
                <a:cs typeface="Times New Roman" pitchFamily="18" charset="0"/>
              </a:rPr>
              <a:t>демоекономіки</a:t>
            </a:r>
            <a:r>
              <a:rPr lang="uk-UA" sz="1400" dirty="0">
                <a:solidFill>
                  <a:schemeClr val="tx2">
                    <a:lumMod val="75000"/>
                  </a:schemeClr>
                </a:solidFill>
                <a:cs typeface="Times New Roman" pitchFamily="18" charset="0"/>
              </a:rPr>
              <a:t>, в основі досліджень якої лежить широкий соціальний підхід до тлумачення відтворення населення. Представниками даної наукової школи розроблено низку теоретичних положень щодо предмета демографії, закономірностей відтворення населення (В.С. </a:t>
            </a:r>
            <a:r>
              <a:rPr lang="uk-UA" sz="1400" dirty="0" err="1">
                <a:solidFill>
                  <a:schemeClr val="tx2">
                    <a:lumMod val="75000"/>
                  </a:schemeClr>
                </a:solidFill>
                <a:cs typeface="Times New Roman" pitchFamily="18" charset="0"/>
              </a:rPr>
              <a:t>Стешенко</a:t>
            </a:r>
            <a:r>
              <a:rPr lang="uk-UA" sz="1400" dirty="0">
                <a:solidFill>
                  <a:schemeClr val="tx2">
                    <a:lumMod val="75000"/>
                  </a:schemeClr>
                </a:solidFill>
                <a:cs typeface="Times New Roman" pitchFamily="18" charset="0"/>
              </a:rPr>
              <a:t>, В.П. </a:t>
            </a:r>
            <a:r>
              <a:rPr lang="uk-UA" sz="1400" dirty="0" err="1">
                <a:solidFill>
                  <a:schemeClr val="tx2">
                    <a:lumMod val="75000"/>
                  </a:schemeClr>
                </a:solidFill>
                <a:cs typeface="Times New Roman" pitchFamily="18" charset="0"/>
              </a:rPr>
              <a:t>Піскунов</a:t>
            </a:r>
            <a:r>
              <a:rPr lang="uk-UA" sz="1400" dirty="0">
                <a:solidFill>
                  <a:schemeClr val="tx2">
                    <a:lumMod val="75000"/>
                  </a:schemeClr>
                </a:solidFill>
                <a:cs typeface="Times New Roman" pitchFamily="18" charset="0"/>
              </a:rPr>
              <a:t>), якості населення та механізмів взаємодії демографічного та соціально-економічного розвитку (В.С. </a:t>
            </a:r>
            <a:r>
              <a:rPr lang="uk-UA" sz="1400" dirty="0" err="1">
                <a:solidFill>
                  <a:schemeClr val="tx2">
                    <a:lumMod val="75000"/>
                  </a:schemeClr>
                </a:solidFill>
                <a:cs typeface="Times New Roman" pitchFamily="18" charset="0"/>
              </a:rPr>
              <a:t>Стешенко</a:t>
            </a:r>
            <a:r>
              <a:rPr lang="uk-UA" sz="1400" dirty="0">
                <a:solidFill>
                  <a:schemeClr val="tx2">
                    <a:lumMod val="75000"/>
                  </a:schemeClr>
                </a:solidFill>
                <a:cs typeface="Times New Roman" pitchFamily="18" charset="0"/>
              </a:rPr>
              <a:t>, І.О. Курило), соціальної диференціації демографічних явищ та процесів (І.О. Курило, Н.М. Левчук), принципів формування та напрямів реалізації сучасної демографічної політики (В.С. </a:t>
            </a:r>
            <a:r>
              <a:rPr lang="uk-UA" sz="1400" dirty="0" err="1">
                <a:solidFill>
                  <a:schemeClr val="tx2">
                    <a:lumMod val="75000"/>
                  </a:schemeClr>
                </a:solidFill>
                <a:cs typeface="Times New Roman" pitchFamily="18" charset="0"/>
              </a:rPr>
              <a:t>Стешенко</a:t>
            </a:r>
            <a:r>
              <a:rPr lang="uk-UA" sz="1400" dirty="0">
                <a:solidFill>
                  <a:schemeClr val="tx2">
                    <a:lumMod val="75000"/>
                  </a:schemeClr>
                </a:solidFill>
                <a:cs typeface="Times New Roman" pitchFamily="18" charset="0"/>
              </a:rPr>
              <a:t>, Л.В. </a:t>
            </a:r>
            <a:r>
              <a:rPr lang="uk-UA" sz="1400" dirty="0" err="1">
                <a:solidFill>
                  <a:schemeClr val="tx2">
                    <a:lumMod val="75000"/>
                  </a:schemeClr>
                </a:solidFill>
                <a:cs typeface="Times New Roman" pitchFamily="18" charset="0"/>
              </a:rPr>
              <a:t>Чуйко</a:t>
            </a:r>
            <a:r>
              <a:rPr lang="uk-UA" sz="1400" dirty="0">
                <a:solidFill>
                  <a:schemeClr val="tx2">
                    <a:lumMod val="75000"/>
                  </a:schemeClr>
                </a:solidFill>
                <a:cs typeface="Times New Roman" pitchFamily="18" charset="0"/>
              </a:rPr>
              <a:t>, Б.О. </a:t>
            </a:r>
            <a:r>
              <a:rPr lang="uk-UA" sz="1400" dirty="0" err="1">
                <a:solidFill>
                  <a:schemeClr val="tx2">
                    <a:lumMod val="75000"/>
                  </a:schemeClr>
                </a:solidFill>
                <a:cs typeface="Times New Roman" pitchFamily="18" charset="0"/>
              </a:rPr>
              <a:t>Крімер</a:t>
            </a:r>
            <a:r>
              <a:rPr lang="uk-UA" sz="1400" dirty="0">
                <a:solidFill>
                  <a:schemeClr val="tx2">
                    <a:lumMod val="75000"/>
                  </a:schemeClr>
                </a:solidFill>
                <a:cs typeface="Times New Roman" pitchFamily="18" charset="0"/>
              </a:rPr>
              <a:t> та ін</a:t>
            </a:r>
            <a:r>
              <a:rPr lang="uk-UA" sz="1400" dirty="0" smtClean="0">
                <a:solidFill>
                  <a:schemeClr val="tx2">
                    <a:lumMod val="75000"/>
                  </a:schemeClr>
                </a:solidFill>
                <a:cs typeface="Times New Roman" pitchFamily="18" charset="0"/>
              </a:rPr>
              <a:t>.).</a:t>
            </a:r>
            <a:endParaRPr lang="ru-RU" sz="1400" dirty="0">
              <a:solidFill>
                <a:schemeClr val="tx2">
                  <a:lumMod val="75000"/>
                </a:schemeClr>
              </a:solidFill>
              <a:cs typeface="Times New Roman" pitchFamily="18" charset="0"/>
            </a:endParaRPr>
          </a:p>
        </p:txBody>
      </p:sp>
      <p:pic>
        <p:nvPicPr>
          <p:cNvPr id="4" name="Рисунок 3"/>
          <p:cNvPicPr/>
          <p:nvPr/>
        </p:nvPicPr>
        <p:blipFill>
          <a:blip r:embed="rId2"/>
          <a:stretch>
            <a:fillRect/>
          </a:stretch>
        </p:blipFill>
        <p:spPr>
          <a:xfrm>
            <a:off x="8244408" y="44624"/>
            <a:ext cx="802386"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22</a:t>
            </a:fld>
            <a:endParaRPr lang="ru-RU"/>
          </a:p>
        </p:txBody>
      </p:sp>
    </p:spTree>
    <p:extLst>
      <p:ext uri="{BB962C8B-B14F-4D97-AF65-F5344CB8AC3E}">
        <p14:creationId xmlns:p14="http://schemas.microsoft.com/office/powerpoint/2010/main" val="1968049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2403243" y="367007"/>
            <a:ext cx="4071949" cy="461665"/>
          </a:xfrm>
          <a:prstGeom prst="rect">
            <a:avLst/>
          </a:prstGeom>
        </p:spPr>
        <p:txBody>
          <a:bodyPr wrap="none">
            <a:spAutoFit/>
          </a:bodyPr>
          <a:lstStyle/>
          <a:p>
            <a:pPr algn="ctr"/>
            <a:r>
              <a:rPr lang="uk-UA" sz="2400" b="1" dirty="0">
                <a:solidFill>
                  <a:srgbClr val="002060"/>
                </a:solidFill>
                <a:cs typeface="Times New Roman" pitchFamily="18" charset="0"/>
              </a:rPr>
              <a:t>Наукові школи Інституту </a:t>
            </a:r>
            <a:r>
              <a:rPr lang="uk-UA" sz="2000" b="1" dirty="0" smtClean="0">
                <a:solidFill>
                  <a:srgbClr val="002060"/>
                </a:solidFill>
                <a:cs typeface="Times New Roman" pitchFamily="18" charset="0"/>
              </a:rPr>
              <a:t>(3</a:t>
            </a:r>
            <a:r>
              <a:rPr lang="uk-UA" sz="2000" dirty="0">
                <a:solidFill>
                  <a:schemeClr val="tx2">
                    <a:lumMod val="75000"/>
                  </a:schemeClr>
                </a:solidFill>
              </a:rPr>
              <a:t>–</a:t>
            </a:r>
            <a:r>
              <a:rPr lang="uk-UA" sz="2000" b="1" dirty="0" smtClean="0">
                <a:solidFill>
                  <a:srgbClr val="002060"/>
                </a:solidFill>
                <a:cs typeface="Times New Roman" pitchFamily="18" charset="0"/>
              </a:rPr>
              <a:t>4)</a:t>
            </a:r>
            <a:endParaRPr lang="ru-RU" sz="2000" dirty="0">
              <a:solidFill>
                <a:srgbClr val="002060"/>
              </a:solidFill>
              <a:cs typeface="Times New Roman" pitchFamily="18" charset="0"/>
            </a:endParaRPr>
          </a:p>
        </p:txBody>
      </p:sp>
      <p:sp>
        <p:nvSpPr>
          <p:cNvPr id="6" name="Прямоугольник 5"/>
          <p:cNvSpPr/>
          <p:nvPr/>
        </p:nvSpPr>
        <p:spPr>
          <a:xfrm>
            <a:off x="107504" y="828785"/>
            <a:ext cx="8908934" cy="5860515"/>
          </a:xfrm>
          <a:prstGeom prst="rect">
            <a:avLst/>
          </a:prstGeom>
        </p:spPr>
        <p:txBody>
          <a:bodyPr wrap="square">
            <a:spAutoFit/>
          </a:bodyPr>
          <a:lstStyle/>
          <a:p>
            <a:pPr algn="just">
              <a:lnSpc>
                <a:spcPct val="150000"/>
              </a:lnSpc>
            </a:pPr>
            <a:r>
              <a:rPr lang="uk-UA" sz="1400" b="1" i="1" dirty="0">
                <a:solidFill>
                  <a:schemeClr val="tx2">
                    <a:lumMod val="75000"/>
                  </a:schemeClr>
                </a:solidFill>
                <a:cs typeface="Times New Roman" pitchFamily="18" charset="0"/>
              </a:rPr>
              <a:t>В.В. </a:t>
            </a:r>
            <a:r>
              <a:rPr lang="uk-UA" sz="1400" b="1" i="1" dirty="0" err="1">
                <a:solidFill>
                  <a:schemeClr val="tx2">
                    <a:lumMod val="75000"/>
                  </a:schemeClr>
                </a:solidFill>
                <a:cs typeface="Times New Roman" pitchFamily="18" charset="0"/>
              </a:rPr>
              <a:t>Онікієнко</a:t>
            </a:r>
            <a:r>
              <a:rPr lang="uk-UA" sz="1400" dirty="0">
                <a:solidFill>
                  <a:schemeClr val="tx2">
                    <a:lumMod val="75000"/>
                  </a:schemeClr>
                </a:solidFill>
                <a:cs typeface="Times New Roman" pitchFamily="18" charset="0"/>
              </a:rPr>
              <a:t> (1923–2013) </a:t>
            </a:r>
            <a:r>
              <a:rPr lang="uk-UA" sz="1400" dirty="0" smtClean="0">
                <a:solidFill>
                  <a:schemeClr val="tx2">
                    <a:lumMod val="75000"/>
                  </a:schemeClr>
                </a:solidFill>
                <a:cs typeface="Times New Roman" pitchFamily="18" charset="0"/>
              </a:rPr>
              <a:t>– засновник </a:t>
            </a:r>
            <a:r>
              <a:rPr lang="uk-UA" sz="1400" dirty="0">
                <a:solidFill>
                  <a:schemeClr val="tx2">
                    <a:lumMod val="75000"/>
                  </a:schemeClr>
                </a:solidFill>
                <a:cs typeface="Times New Roman" pitchFamily="18" charset="0"/>
              </a:rPr>
              <a:t>однієї з провідних в Україні наукової школи з проблем народонаселення, зайнятості та соціально орієнтованого ринку праці, яка широко відома у нашій країні та далеко за її межами. Йому належить наукова ідея розробки Державної програми «Праця» та обґрунтування механізму її реалізації. З 1991 року для суверенної України програма «Праця» стала взірцем для розроблення Державної програми «Зайнятість». Представниками цієї наукової школи розроблено: методологічні та методичні основи формування державної та регіональних програм зайнятості населення (В.В. </a:t>
            </a:r>
            <a:r>
              <a:rPr lang="uk-UA" sz="1400" dirty="0" err="1">
                <a:solidFill>
                  <a:schemeClr val="tx2">
                    <a:lumMod val="75000"/>
                  </a:schemeClr>
                </a:solidFill>
                <a:cs typeface="Times New Roman" pitchFamily="18" charset="0"/>
              </a:rPr>
              <a:t>Онікієнко</a:t>
            </a:r>
            <a:r>
              <a:rPr lang="uk-UA" sz="1400" dirty="0">
                <a:solidFill>
                  <a:schemeClr val="tx2">
                    <a:lumMod val="75000"/>
                  </a:schemeClr>
                </a:solidFill>
                <a:cs typeface="Times New Roman" pitchFamily="18" charset="0"/>
              </a:rPr>
              <a:t>, Е.М. </a:t>
            </a:r>
            <a:r>
              <a:rPr lang="uk-UA" sz="1400" dirty="0" err="1">
                <a:solidFill>
                  <a:schemeClr val="tx2">
                    <a:lumMod val="75000"/>
                  </a:schemeClr>
                </a:solidFill>
                <a:cs typeface="Times New Roman" pitchFamily="18" charset="0"/>
              </a:rPr>
              <a:t>Лібанова</a:t>
            </a:r>
            <a:r>
              <a:rPr lang="uk-UA" sz="1400" dirty="0">
                <a:solidFill>
                  <a:schemeClr val="tx2">
                    <a:lumMod val="75000"/>
                  </a:schemeClr>
                </a:solidFill>
                <a:cs typeface="Times New Roman" pitchFamily="18" charset="0"/>
              </a:rPr>
              <a:t>, С.І. Бандур, В.В. Онищенко та ін.), відтворення робочої сили (С.І. Бандур, Т.А. </a:t>
            </a:r>
            <a:r>
              <a:rPr lang="uk-UA" sz="1400" dirty="0" err="1">
                <a:solidFill>
                  <a:schemeClr val="tx2">
                    <a:lumMod val="75000"/>
                  </a:schemeClr>
                </a:solidFill>
                <a:cs typeface="Times New Roman" pitchFamily="18" charset="0"/>
              </a:rPr>
              <a:t>Заяць</a:t>
            </a:r>
            <a:r>
              <a:rPr lang="uk-UA" sz="1400" dirty="0">
                <a:solidFill>
                  <a:schemeClr val="tx2">
                    <a:lumMod val="75000"/>
                  </a:schemeClr>
                </a:solidFill>
                <a:cs typeface="Times New Roman" pitchFamily="18" charset="0"/>
              </a:rPr>
              <a:t>), аналізу та прогнозу кон’юнктури і перспективного розвитку ринку праці (Е.М. </a:t>
            </a:r>
            <a:r>
              <a:rPr lang="uk-UA" sz="1400" dirty="0" err="1">
                <a:solidFill>
                  <a:schemeClr val="tx2">
                    <a:lumMod val="75000"/>
                  </a:schemeClr>
                </a:solidFill>
                <a:cs typeface="Times New Roman" pitchFamily="18" charset="0"/>
              </a:rPr>
              <a:t>Лібанова</a:t>
            </a:r>
            <a:r>
              <a:rPr lang="uk-UA" sz="1400" dirty="0">
                <a:solidFill>
                  <a:schemeClr val="tx2">
                    <a:lumMod val="75000"/>
                  </a:schemeClr>
                </a:solidFill>
                <a:cs typeface="Times New Roman" pitchFamily="18" charset="0"/>
              </a:rPr>
              <a:t>, О.М. Палій), концепцію зайнятості та соціального захисту громадян в ринкових умовах (С.І. Бандур, О.І. Цимбал та ін.), методологію дослідження людського і соціального капіталу (Т.А. </a:t>
            </a:r>
            <a:r>
              <a:rPr lang="uk-UA" sz="1400" dirty="0" err="1">
                <a:solidFill>
                  <a:schemeClr val="tx2">
                    <a:lumMod val="75000"/>
                  </a:schemeClr>
                </a:solidFill>
                <a:cs typeface="Times New Roman" pitchFamily="18" charset="0"/>
              </a:rPr>
              <a:t>Заяць</a:t>
            </a:r>
            <a:r>
              <a:rPr lang="uk-UA" sz="1400" dirty="0">
                <a:solidFill>
                  <a:schemeClr val="tx2">
                    <a:lumMod val="75000"/>
                  </a:schemeClr>
                </a:solidFill>
                <a:cs typeface="Times New Roman" pitchFamily="18" charset="0"/>
              </a:rPr>
              <a:t>, І.В. </a:t>
            </a:r>
            <a:r>
              <a:rPr lang="uk-UA" sz="1400" dirty="0" err="1">
                <a:solidFill>
                  <a:schemeClr val="tx2">
                    <a:lumMod val="75000"/>
                  </a:schemeClr>
                </a:solidFill>
                <a:cs typeface="Times New Roman" pitchFamily="18" charset="0"/>
              </a:rPr>
              <a:t>Терон</a:t>
            </a:r>
            <a:r>
              <a:rPr lang="uk-UA" sz="1400" dirty="0">
                <a:solidFill>
                  <a:schemeClr val="tx2">
                    <a:lumMod val="75000"/>
                  </a:schemeClr>
                </a:solidFill>
                <a:cs typeface="Times New Roman" pitchFamily="18" charset="0"/>
              </a:rPr>
              <a:t>, В.Л. </a:t>
            </a:r>
            <a:r>
              <a:rPr lang="uk-UA" sz="1400" dirty="0" err="1">
                <a:solidFill>
                  <a:schemeClr val="tx2">
                    <a:lumMod val="75000"/>
                  </a:schemeClr>
                </a:solidFill>
                <a:cs typeface="Times New Roman" pitchFamily="18" charset="0"/>
              </a:rPr>
              <a:t>Жаховська</a:t>
            </a:r>
            <a:r>
              <a:rPr lang="uk-UA" sz="1400" dirty="0">
                <a:solidFill>
                  <a:schemeClr val="tx2">
                    <a:lumMod val="75000"/>
                  </a:schemeClr>
                </a:solidFill>
                <a:cs typeface="Times New Roman" pitchFamily="18" charset="0"/>
              </a:rPr>
              <a:t>, О.І. </a:t>
            </a:r>
            <a:r>
              <a:rPr lang="uk-UA" sz="1400" dirty="0" err="1">
                <a:solidFill>
                  <a:schemeClr val="tx2">
                    <a:lumMod val="75000"/>
                  </a:schemeClr>
                </a:solidFill>
                <a:cs typeface="Times New Roman" pitchFamily="18" charset="0"/>
              </a:rPr>
              <a:t>Дяконенко</a:t>
            </a:r>
            <a:r>
              <a:rPr lang="uk-UA" sz="1400" dirty="0">
                <a:solidFill>
                  <a:schemeClr val="tx2">
                    <a:lumMod val="75000"/>
                  </a:schemeClr>
                </a:solidFill>
                <a:cs typeface="Times New Roman" pitchFamily="18" charset="0"/>
              </a:rPr>
              <a:t> та ін</a:t>
            </a:r>
            <a:r>
              <a:rPr lang="uk-UA" sz="1400" dirty="0" smtClean="0">
                <a:solidFill>
                  <a:schemeClr val="tx2">
                    <a:lumMod val="75000"/>
                  </a:schemeClr>
                </a:solidFill>
                <a:cs typeface="Times New Roman" pitchFamily="18" charset="0"/>
              </a:rPr>
              <a:t>.).</a:t>
            </a:r>
          </a:p>
          <a:p>
            <a:pPr algn="just"/>
            <a:endParaRPr lang="uk-UA" sz="1400" b="1" i="1" dirty="0" smtClean="0">
              <a:solidFill>
                <a:schemeClr val="tx2">
                  <a:lumMod val="75000"/>
                </a:schemeClr>
              </a:solidFill>
              <a:cs typeface="Times New Roman" pitchFamily="18" charset="0"/>
            </a:endParaRPr>
          </a:p>
          <a:p>
            <a:pPr algn="just">
              <a:lnSpc>
                <a:spcPct val="150000"/>
              </a:lnSpc>
            </a:pPr>
            <a:r>
              <a:rPr lang="uk-UA" sz="1400" b="1" i="1" dirty="0" smtClean="0">
                <a:solidFill>
                  <a:schemeClr val="tx2">
                    <a:lumMod val="75000"/>
                  </a:schemeClr>
                </a:solidFill>
                <a:cs typeface="Times New Roman" pitchFamily="18" charset="0"/>
              </a:rPr>
              <a:t>Е.М</a:t>
            </a:r>
            <a:r>
              <a:rPr lang="uk-UA" sz="1400" b="1" i="1" dirty="0">
                <a:solidFill>
                  <a:schemeClr val="tx2">
                    <a:lumMod val="75000"/>
                  </a:schemeClr>
                </a:solidFill>
                <a:cs typeface="Times New Roman" pitchFamily="18" charset="0"/>
              </a:rPr>
              <a:t>. Лібанова</a:t>
            </a:r>
            <a:r>
              <a:rPr lang="uk-UA" sz="1400" dirty="0">
                <a:solidFill>
                  <a:schemeClr val="tx2">
                    <a:lumMod val="75000"/>
                  </a:schemeClr>
                </a:solidFill>
                <a:cs typeface="Times New Roman" pitchFamily="18" charset="0"/>
              </a:rPr>
              <a:t> на початку 1990-х років започаткувала кілька абсолютно нових для національної науки напрямів досліджень, три з яких – ринок праці, бідність і соціальне відторгнення, людський розвиток – згодом перетворились у самостійні наукові школи, отримавши продовження у сучасних дослідженнях відділів досліджень людського розвитку (завідувач – член-кореспондент НАН України, д.е.н. О.В. Макарова), соціальних проблем ринку праці (завідувач – д.е.н., професор Л.С. </a:t>
            </a:r>
            <a:r>
              <a:rPr lang="uk-UA" sz="1400" dirty="0" err="1">
                <a:solidFill>
                  <a:schemeClr val="tx2">
                    <a:lumMod val="75000"/>
                  </a:schemeClr>
                </a:solidFill>
                <a:cs typeface="Times New Roman" pitchFamily="18" charset="0"/>
              </a:rPr>
              <a:t>Лісогор</a:t>
            </a:r>
            <a:r>
              <a:rPr lang="uk-UA" sz="1400" dirty="0">
                <a:solidFill>
                  <a:schemeClr val="tx2">
                    <a:lumMod val="75000"/>
                  </a:schemeClr>
                </a:solidFill>
                <a:cs typeface="Times New Roman" pitchFamily="18" charset="0"/>
              </a:rPr>
              <a:t>), сектору досліджень рівня життя населення (завідувач – </a:t>
            </a:r>
            <a:r>
              <a:rPr lang="uk-UA" sz="1400" dirty="0" err="1">
                <a:solidFill>
                  <a:schemeClr val="tx2">
                    <a:lumMod val="75000"/>
                  </a:schemeClr>
                </a:solidFill>
                <a:cs typeface="Times New Roman" pitchFamily="18" charset="0"/>
              </a:rPr>
              <a:t>к.е.н</a:t>
            </a:r>
            <a:r>
              <a:rPr lang="uk-UA" sz="1400" dirty="0">
                <a:solidFill>
                  <a:schemeClr val="tx2">
                    <a:lumMod val="75000"/>
                  </a:schemeClr>
                </a:solidFill>
                <a:cs typeface="Times New Roman" pitchFamily="18" charset="0"/>
              </a:rPr>
              <a:t>. Л.М. </a:t>
            </a:r>
            <a:r>
              <a:rPr lang="uk-UA" sz="1400" dirty="0" err="1">
                <a:solidFill>
                  <a:schemeClr val="tx2">
                    <a:lumMod val="75000"/>
                  </a:schemeClr>
                </a:solidFill>
                <a:cs typeface="Times New Roman" pitchFamily="18" charset="0"/>
              </a:rPr>
              <a:t>Черенько</a:t>
            </a:r>
            <a:r>
              <a:rPr lang="uk-UA" sz="1400" dirty="0">
                <a:solidFill>
                  <a:schemeClr val="tx2">
                    <a:lumMod val="75000"/>
                  </a:schemeClr>
                </a:solidFill>
                <a:cs typeface="Times New Roman" pitchFamily="18" charset="0"/>
              </a:rPr>
              <a:t>). За цикл праць з проблем бідності колектив на чолі Е.М. </a:t>
            </a:r>
            <a:r>
              <a:rPr lang="uk-UA" sz="1400" dirty="0" err="1">
                <a:solidFill>
                  <a:schemeClr val="tx2">
                    <a:lumMod val="75000"/>
                  </a:schemeClr>
                </a:solidFill>
                <a:cs typeface="Times New Roman" pitchFamily="18" charset="0"/>
              </a:rPr>
              <a:t>Лібанової</a:t>
            </a:r>
            <a:r>
              <a:rPr lang="uk-UA" sz="1400" dirty="0">
                <a:solidFill>
                  <a:schemeClr val="tx2">
                    <a:lumMod val="75000"/>
                  </a:schemeClr>
                </a:solidFill>
                <a:cs typeface="Times New Roman" pitchFamily="18" charset="0"/>
              </a:rPr>
              <a:t> у 2011 році відзначено премією імені М.І. </a:t>
            </a:r>
            <a:r>
              <a:rPr lang="uk-UA" sz="1400" dirty="0" err="1">
                <a:solidFill>
                  <a:schemeClr val="tx2">
                    <a:lumMod val="75000"/>
                  </a:schemeClr>
                </a:solidFill>
                <a:cs typeface="Times New Roman" pitchFamily="18" charset="0"/>
              </a:rPr>
              <a:t>Туган-Барановського</a:t>
            </a:r>
            <a:r>
              <a:rPr lang="uk-UA" sz="1400" dirty="0" smtClean="0">
                <a:solidFill>
                  <a:schemeClr val="tx2">
                    <a:lumMod val="75000"/>
                  </a:schemeClr>
                </a:solidFill>
                <a:cs typeface="Times New Roman" pitchFamily="18" charset="0"/>
              </a:rPr>
              <a:t>.</a:t>
            </a:r>
          </a:p>
        </p:txBody>
      </p:sp>
      <p:pic>
        <p:nvPicPr>
          <p:cNvPr id="4" name="Рисунок 3"/>
          <p:cNvPicPr/>
          <p:nvPr/>
        </p:nvPicPr>
        <p:blipFill>
          <a:blip r:embed="rId2"/>
          <a:stretch>
            <a:fillRect/>
          </a:stretch>
        </p:blipFill>
        <p:spPr>
          <a:xfrm>
            <a:off x="8244408" y="44624"/>
            <a:ext cx="802386"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23</a:t>
            </a:fld>
            <a:endParaRPr lang="ru-RU"/>
          </a:p>
        </p:txBody>
      </p:sp>
    </p:spTree>
    <p:extLst>
      <p:ext uri="{BB962C8B-B14F-4D97-AF65-F5344CB8AC3E}">
        <p14:creationId xmlns:p14="http://schemas.microsoft.com/office/powerpoint/2010/main" val="3895805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1100" y="620688"/>
            <a:ext cx="7992888" cy="830997"/>
          </a:xfrm>
          <a:prstGeom prst="rect">
            <a:avLst/>
          </a:prstGeom>
        </p:spPr>
        <p:txBody>
          <a:bodyPr wrap="square">
            <a:spAutoFit/>
          </a:bodyPr>
          <a:lstStyle/>
          <a:p>
            <a:pPr algn="ctr"/>
            <a:r>
              <a:rPr lang="uk-UA" sz="2400" b="1" dirty="0" smtClean="0">
                <a:solidFill>
                  <a:srgbClr val="002060"/>
                </a:solidFill>
                <a:cs typeface="Times New Roman" pitchFamily="18" charset="0"/>
              </a:rPr>
              <a:t>Результати створення та використання</a:t>
            </a:r>
          </a:p>
          <a:p>
            <a:pPr algn="ctr"/>
            <a:r>
              <a:rPr lang="uk-UA" sz="2400" b="1" dirty="0" smtClean="0">
                <a:solidFill>
                  <a:srgbClr val="002060"/>
                </a:solidFill>
                <a:cs typeface="Times New Roman" pitchFamily="18" charset="0"/>
              </a:rPr>
              <a:t>об’єктів права інтелектуальної власності</a:t>
            </a:r>
            <a:endParaRPr lang="uk-UA" sz="2400" b="1" dirty="0">
              <a:solidFill>
                <a:srgbClr val="00206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98568241"/>
              </p:ext>
            </p:extLst>
          </p:nvPr>
        </p:nvGraphicFramePr>
        <p:xfrm>
          <a:off x="719572" y="3501008"/>
          <a:ext cx="7848871" cy="1847457"/>
        </p:xfrm>
        <a:graphic>
          <a:graphicData uri="http://schemas.openxmlformats.org/drawingml/2006/table">
            <a:tbl>
              <a:tblPr>
                <a:tableStyleId>{B301B821-A1FF-4177-AEE7-76D212191A09}</a:tableStyleId>
              </a:tblPr>
              <a:tblGrid>
                <a:gridCol w="5519745">
                  <a:extLst>
                    <a:ext uri="{9D8B030D-6E8A-4147-A177-3AD203B41FA5}">
                      <a16:colId xmlns:a16="http://schemas.microsoft.com/office/drawing/2014/main" xmlns="" val="20001"/>
                    </a:ext>
                  </a:extLst>
                </a:gridCol>
                <a:gridCol w="581750">
                  <a:extLst>
                    <a:ext uri="{9D8B030D-6E8A-4147-A177-3AD203B41FA5}">
                      <a16:colId xmlns:a16="http://schemas.microsoft.com/office/drawing/2014/main" xmlns="" val="20004"/>
                    </a:ext>
                  </a:extLst>
                </a:gridCol>
                <a:gridCol w="582813">
                  <a:extLst>
                    <a:ext uri="{9D8B030D-6E8A-4147-A177-3AD203B41FA5}">
                      <a16:colId xmlns:a16="http://schemas.microsoft.com/office/drawing/2014/main" xmlns="" val="20005"/>
                    </a:ext>
                  </a:extLst>
                </a:gridCol>
                <a:gridCol w="581750">
                  <a:extLst>
                    <a:ext uri="{9D8B030D-6E8A-4147-A177-3AD203B41FA5}">
                      <a16:colId xmlns:a16="http://schemas.microsoft.com/office/drawing/2014/main" xmlns="" val="20006"/>
                    </a:ext>
                  </a:extLst>
                </a:gridCol>
                <a:gridCol w="582813">
                  <a:extLst>
                    <a:ext uri="{9D8B030D-6E8A-4147-A177-3AD203B41FA5}">
                      <a16:colId xmlns:a16="http://schemas.microsoft.com/office/drawing/2014/main" xmlns="" val="20007"/>
                    </a:ext>
                  </a:extLst>
                </a:gridCol>
              </a:tblGrid>
              <a:tr h="752364">
                <a:tc>
                  <a:txBody>
                    <a:bodyPr/>
                    <a:lstStyle/>
                    <a:p>
                      <a:pPr algn="ctr">
                        <a:lnSpc>
                          <a:spcPct val="115000"/>
                        </a:lnSpc>
                        <a:spcBef>
                          <a:spcPts val="600"/>
                        </a:spcBef>
                        <a:spcAft>
                          <a:spcPts val="0"/>
                        </a:spcAft>
                      </a:pPr>
                      <a:r>
                        <a:rPr lang="uk-UA" sz="1400" b="1" dirty="0" smtClean="0">
                          <a:solidFill>
                            <a:schemeClr val="tx2">
                              <a:lumMod val="75000"/>
                            </a:schemeClr>
                          </a:solidFill>
                          <a:effectLst/>
                          <a:latin typeface="+mn-lt"/>
                          <a:cs typeface="Times New Roman" pitchFamily="18" charset="0"/>
                        </a:rPr>
                        <a:t>Укладено договорів на передачу </a:t>
                      </a:r>
                      <a:r>
                        <a:rPr lang="uk-UA" sz="1400" b="1" dirty="0" err="1" smtClean="0">
                          <a:solidFill>
                            <a:schemeClr val="tx2">
                              <a:lumMod val="75000"/>
                            </a:schemeClr>
                          </a:solidFill>
                          <a:effectLst/>
                          <a:latin typeface="+mn-lt"/>
                          <a:cs typeface="Times New Roman" pitchFamily="18" charset="0"/>
                        </a:rPr>
                        <a:t>ОПІВ</a:t>
                      </a:r>
                      <a:r>
                        <a:rPr lang="uk-UA" sz="1400" b="1" dirty="0" smtClean="0">
                          <a:solidFill>
                            <a:schemeClr val="tx2">
                              <a:lumMod val="75000"/>
                            </a:schemeClr>
                          </a:solidFill>
                          <a:effectLst/>
                          <a:latin typeface="+mn-lt"/>
                          <a:cs typeface="Times New Roman" pitchFamily="18" charset="0"/>
                        </a:rPr>
                        <a:t> (технологій)</a:t>
                      </a:r>
                      <a:endParaRPr lang="ru-RU" sz="1400" b="1" dirty="0">
                        <a:solidFill>
                          <a:schemeClr val="tx2">
                            <a:lumMod val="75000"/>
                          </a:schemeClr>
                        </a:solidFill>
                        <a:effectLst/>
                        <a:latin typeface="+mn-lt"/>
                        <a:ea typeface="Arial"/>
                        <a:cs typeface="Times New Roman" pitchFamily="18" charset="0"/>
                      </a:endParaRPr>
                    </a:p>
                  </a:txBody>
                  <a:tcPr marL="36195" marR="36195" marT="14605" marB="14605" anchor="ctr">
                    <a:solidFill>
                      <a:schemeClr val="tx2">
                        <a:lumMod val="60000"/>
                        <a:lumOff val="40000"/>
                      </a:schemeClr>
                    </a:solidFill>
                  </a:tcPr>
                </a:tc>
                <a:tc>
                  <a:txBody>
                    <a:bodyPr/>
                    <a:lstStyle/>
                    <a:p>
                      <a:pPr algn="ctr">
                        <a:lnSpc>
                          <a:spcPct val="115000"/>
                        </a:lnSpc>
                        <a:spcBef>
                          <a:spcPts val="600"/>
                        </a:spcBef>
                        <a:spcAft>
                          <a:spcPts val="600"/>
                        </a:spcAft>
                      </a:pPr>
                      <a:r>
                        <a:rPr lang="uk-UA" sz="1400" b="1" dirty="0">
                          <a:solidFill>
                            <a:schemeClr val="tx2">
                              <a:lumMod val="75000"/>
                            </a:schemeClr>
                          </a:solidFill>
                          <a:effectLst/>
                          <a:latin typeface="+mn-lt"/>
                          <a:cs typeface="Times New Roman" pitchFamily="18" charset="0"/>
                        </a:rPr>
                        <a:t>2014</a:t>
                      </a:r>
                      <a:endParaRPr lang="ru-RU" sz="1400" b="1" dirty="0">
                        <a:solidFill>
                          <a:schemeClr val="tx2">
                            <a:lumMod val="75000"/>
                          </a:schemeClr>
                        </a:solidFill>
                        <a:effectLst/>
                        <a:latin typeface="+mn-lt"/>
                        <a:ea typeface="Arial"/>
                        <a:cs typeface="Times New Roman" pitchFamily="18" charset="0"/>
                      </a:endParaRPr>
                    </a:p>
                  </a:txBody>
                  <a:tcPr marL="36195" marR="36195" marT="14605" marB="14605" anchor="ctr">
                    <a:solidFill>
                      <a:schemeClr val="tx2">
                        <a:lumMod val="60000"/>
                        <a:lumOff val="40000"/>
                      </a:schemeClr>
                    </a:solidFill>
                  </a:tcPr>
                </a:tc>
                <a:tc>
                  <a:txBody>
                    <a:bodyPr/>
                    <a:lstStyle/>
                    <a:p>
                      <a:pPr algn="ctr">
                        <a:lnSpc>
                          <a:spcPct val="115000"/>
                        </a:lnSpc>
                        <a:spcBef>
                          <a:spcPts val="600"/>
                        </a:spcBef>
                        <a:spcAft>
                          <a:spcPts val="600"/>
                        </a:spcAft>
                      </a:pPr>
                      <a:r>
                        <a:rPr lang="uk-UA" sz="1400" b="1" dirty="0">
                          <a:solidFill>
                            <a:schemeClr val="tx2">
                              <a:lumMod val="75000"/>
                            </a:schemeClr>
                          </a:solidFill>
                          <a:effectLst/>
                          <a:latin typeface="+mn-lt"/>
                          <a:cs typeface="Times New Roman" pitchFamily="18" charset="0"/>
                        </a:rPr>
                        <a:t>2015</a:t>
                      </a:r>
                      <a:endParaRPr lang="ru-RU" sz="1400" b="1" dirty="0">
                        <a:solidFill>
                          <a:schemeClr val="tx2">
                            <a:lumMod val="75000"/>
                          </a:schemeClr>
                        </a:solidFill>
                        <a:effectLst/>
                        <a:latin typeface="+mn-lt"/>
                        <a:ea typeface="Arial"/>
                        <a:cs typeface="Times New Roman" pitchFamily="18" charset="0"/>
                      </a:endParaRPr>
                    </a:p>
                  </a:txBody>
                  <a:tcPr marL="36195" marR="36195" marT="14605" marB="14605" anchor="ctr">
                    <a:solidFill>
                      <a:schemeClr val="tx2">
                        <a:lumMod val="60000"/>
                        <a:lumOff val="40000"/>
                      </a:schemeClr>
                    </a:solidFill>
                  </a:tcPr>
                </a:tc>
                <a:tc>
                  <a:txBody>
                    <a:bodyPr/>
                    <a:lstStyle/>
                    <a:p>
                      <a:pPr algn="ctr">
                        <a:lnSpc>
                          <a:spcPct val="115000"/>
                        </a:lnSpc>
                        <a:spcBef>
                          <a:spcPts val="600"/>
                        </a:spcBef>
                        <a:spcAft>
                          <a:spcPts val="600"/>
                        </a:spcAft>
                      </a:pPr>
                      <a:r>
                        <a:rPr lang="uk-UA" sz="1400" b="1" dirty="0">
                          <a:solidFill>
                            <a:schemeClr val="tx2">
                              <a:lumMod val="75000"/>
                            </a:schemeClr>
                          </a:solidFill>
                          <a:effectLst/>
                          <a:latin typeface="+mn-lt"/>
                          <a:cs typeface="Times New Roman" pitchFamily="18" charset="0"/>
                        </a:rPr>
                        <a:t>2016</a:t>
                      </a:r>
                      <a:endParaRPr lang="ru-RU" sz="1400" b="1" dirty="0">
                        <a:solidFill>
                          <a:schemeClr val="tx2">
                            <a:lumMod val="75000"/>
                          </a:schemeClr>
                        </a:solidFill>
                        <a:effectLst/>
                        <a:latin typeface="+mn-lt"/>
                        <a:ea typeface="Arial"/>
                        <a:cs typeface="Times New Roman" pitchFamily="18" charset="0"/>
                      </a:endParaRPr>
                    </a:p>
                  </a:txBody>
                  <a:tcPr marL="36195" marR="36195" marT="14605" marB="14605" anchor="ctr">
                    <a:solidFill>
                      <a:schemeClr val="tx2">
                        <a:lumMod val="60000"/>
                        <a:lumOff val="40000"/>
                      </a:schemeClr>
                    </a:solidFill>
                  </a:tcPr>
                </a:tc>
                <a:tc>
                  <a:txBody>
                    <a:bodyPr/>
                    <a:lstStyle/>
                    <a:p>
                      <a:pPr algn="ctr">
                        <a:lnSpc>
                          <a:spcPct val="115000"/>
                        </a:lnSpc>
                        <a:spcBef>
                          <a:spcPts val="600"/>
                        </a:spcBef>
                        <a:spcAft>
                          <a:spcPts val="600"/>
                        </a:spcAft>
                      </a:pPr>
                      <a:r>
                        <a:rPr lang="uk-UA" sz="1400" b="1" dirty="0">
                          <a:solidFill>
                            <a:schemeClr val="tx2">
                              <a:lumMod val="75000"/>
                            </a:schemeClr>
                          </a:solidFill>
                          <a:effectLst/>
                          <a:latin typeface="+mn-lt"/>
                          <a:cs typeface="Times New Roman" pitchFamily="18" charset="0"/>
                        </a:rPr>
                        <a:t>2017</a:t>
                      </a:r>
                      <a:endParaRPr lang="ru-RU" sz="1400" b="1" dirty="0">
                        <a:solidFill>
                          <a:schemeClr val="tx2">
                            <a:lumMod val="75000"/>
                          </a:schemeClr>
                        </a:solidFill>
                        <a:effectLst/>
                        <a:latin typeface="+mn-lt"/>
                        <a:ea typeface="Arial"/>
                        <a:cs typeface="Times New Roman" pitchFamily="18" charset="0"/>
                      </a:endParaRPr>
                    </a:p>
                  </a:txBody>
                  <a:tcPr marL="36195" marR="36195" marT="14605" marB="14605" anchor="ctr">
                    <a:solidFill>
                      <a:schemeClr val="tx2">
                        <a:lumMod val="60000"/>
                        <a:lumOff val="40000"/>
                      </a:schemeClr>
                    </a:solidFill>
                  </a:tcPr>
                </a:tc>
                <a:extLst>
                  <a:ext uri="{0D108BD9-81ED-4DB2-BD59-A6C34878D82A}">
                    <a16:rowId xmlns:a16="http://schemas.microsoft.com/office/drawing/2014/main" xmlns="" val="10000"/>
                  </a:ext>
                </a:extLst>
              </a:tr>
              <a:tr h="1095093">
                <a:tc>
                  <a:txBody>
                    <a:bodyPr/>
                    <a:lstStyle/>
                    <a:p>
                      <a:pPr marL="180000" algn="just">
                        <a:lnSpc>
                          <a:spcPct val="115000"/>
                        </a:lnSpc>
                        <a:spcAft>
                          <a:spcPts val="0"/>
                        </a:spcAft>
                      </a:pPr>
                      <a:r>
                        <a:rPr lang="uk-UA" sz="1600" dirty="0" smtClean="0">
                          <a:solidFill>
                            <a:schemeClr val="tx2">
                              <a:lumMod val="75000"/>
                            </a:schemeClr>
                          </a:solidFill>
                          <a:effectLst/>
                          <a:latin typeface="+mn-lt"/>
                          <a:cs typeface="Times New Roman" pitchFamily="18" charset="0"/>
                        </a:rPr>
                        <a:t>Авторські</a:t>
                      </a:r>
                      <a:r>
                        <a:rPr lang="uk-UA" sz="1600" baseline="0" dirty="0" smtClean="0">
                          <a:solidFill>
                            <a:schemeClr val="tx2">
                              <a:lumMod val="75000"/>
                            </a:schemeClr>
                          </a:solidFill>
                          <a:effectLst/>
                          <a:latin typeface="+mn-lt"/>
                          <a:cs typeface="Times New Roman" pitchFamily="18" charset="0"/>
                        </a:rPr>
                        <a:t> договори на використання об</a:t>
                      </a:r>
                      <a:r>
                        <a:rPr lang="en-US" sz="1600" baseline="0" dirty="0" smtClean="0">
                          <a:solidFill>
                            <a:schemeClr val="tx2">
                              <a:lumMod val="75000"/>
                            </a:schemeClr>
                          </a:solidFill>
                          <a:effectLst/>
                          <a:latin typeface="+mn-lt"/>
                          <a:cs typeface="Times New Roman" pitchFamily="18" charset="0"/>
                        </a:rPr>
                        <a:t>’</a:t>
                      </a:r>
                      <a:r>
                        <a:rPr lang="uk-UA" sz="1600" baseline="0" dirty="0" err="1" smtClean="0">
                          <a:solidFill>
                            <a:schemeClr val="tx2">
                              <a:lumMod val="75000"/>
                            </a:schemeClr>
                          </a:solidFill>
                          <a:effectLst/>
                          <a:latin typeface="+mn-lt"/>
                          <a:cs typeface="Times New Roman" pitchFamily="18" charset="0"/>
                        </a:rPr>
                        <a:t>єктів</a:t>
                      </a:r>
                      <a:r>
                        <a:rPr lang="uk-UA" sz="1600" baseline="0" dirty="0" smtClean="0">
                          <a:solidFill>
                            <a:schemeClr val="tx2">
                              <a:lumMod val="75000"/>
                            </a:schemeClr>
                          </a:solidFill>
                          <a:effectLst/>
                          <a:latin typeface="+mn-lt"/>
                          <a:cs typeface="Times New Roman" pitchFamily="18" charset="0"/>
                        </a:rPr>
                        <a:t> </a:t>
                      </a:r>
                    </a:p>
                    <a:p>
                      <a:pPr marL="180000" algn="just">
                        <a:lnSpc>
                          <a:spcPct val="115000"/>
                        </a:lnSpc>
                        <a:spcAft>
                          <a:spcPts val="0"/>
                        </a:spcAft>
                      </a:pPr>
                      <a:r>
                        <a:rPr lang="uk-UA" sz="1600" baseline="0" dirty="0" smtClean="0">
                          <a:solidFill>
                            <a:schemeClr val="tx2">
                              <a:lumMod val="75000"/>
                            </a:schemeClr>
                          </a:solidFill>
                          <a:effectLst/>
                          <a:latin typeface="+mn-lt"/>
                          <a:cs typeface="Times New Roman" pitchFamily="18" charset="0"/>
                        </a:rPr>
                        <a:t>авторського права (в Україні) </a:t>
                      </a:r>
                      <a:endParaRPr lang="uk-UA" sz="1600" dirty="0" smtClean="0">
                        <a:solidFill>
                          <a:schemeClr val="tx2">
                            <a:lumMod val="75000"/>
                          </a:schemeClr>
                        </a:solidFill>
                        <a:effectLst/>
                        <a:latin typeface="+mn-lt"/>
                        <a:cs typeface="Times New Roman" pitchFamily="18" charset="0"/>
                      </a:endParaRPr>
                    </a:p>
                  </a:txBody>
                  <a:tcPr marL="36195" marR="36195" marT="14605" marB="14605"/>
                </a:tc>
                <a:tc>
                  <a:txBody>
                    <a:bodyPr/>
                    <a:lstStyle/>
                    <a:p>
                      <a:pPr algn="ctr">
                        <a:lnSpc>
                          <a:spcPct val="115000"/>
                        </a:lnSpc>
                        <a:spcAft>
                          <a:spcPts val="0"/>
                        </a:spcAft>
                      </a:pPr>
                      <a:endParaRPr lang="uk-UA" sz="1400" dirty="0" smtClean="0">
                        <a:solidFill>
                          <a:schemeClr val="tx2">
                            <a:lumMod val="75000"/>
                          </a:schemeClr>
                        </a:solidFill>
                        <a:effectLst/>
                        <a:latin typeface="+mn-lt"/>
                        <a:cs typeface="Times New Roman" pitchFamily="18" charset="0"/>
                      </a:endParaRPr>
                    </a:p>
                    <a:p>
                      <a:pPr algn="ctr">
                        <a:lnSpc>
                          <a:spcPct val="115000"/>
                        </a:lnSpc>
                        <a:spcAft>
                          <a:spcPts val="0"/>
                        </a:spcAft>
                      </a:pPr>
                      <a:r>
                        <a:rPr lang="uk-UA" sz="1400" dirty="0" smtClean="0">
                          <a:solidFill>
                            <a:schemeClr val="tx2">
                              <a:lumMod val="75000"/>
                            </a:schemeClr>
                          </a:solidFill>
                          <a:effectLst/>
                          <a:latin typeface="+mn-lt"/>
                          <a:cs typeface="Times New Roman" pitchFamily="18" charset="0"/>
                        </a:rPr>
                        <a:t>12</a:t>
                      </a:r>
                      <a:endParaRPr lang="ru-RU" sz="1400" dirty="0">
                        <a:solidFill>
                          <a:schemeClr val="tx2">
                            <a:lumMod val="75000"/>
                          </a:schemeClr>
                        </a:solidFill>
                        <a:effectLst/>
                        <a:latin typeface="+mn-lt"/>
                        <a:ea typeface="Arial"/>
                        <a:cs typeface="Times New Roman" pitchFamily="18" charset="0"/>
                      </a:endParaRPr>
                    </a:p>
                  </a:txBody>
                  <a:tcPr marL="36195" marR="36195" marT="14605" marB="14605"/>
                </a:tc>
                <a:tc>
                  <a:txBody>
                    <a:bodyPr/>
                    <a:lstStyle/>
                    <a:p>
                      <a:pPr algn="ctr">
                        <a:lnSpc>
                          <a:spcPct val="115000"/>
                        </a:lnSpc>
                        <a:spcAft>
                          <a:spcPts val="0"/>
                        </a:spcAft>
                      </a:pPr>
                      <a:r>
                        <a:rPr lang="uk-UA" sz="1400" dirty="0">
                          <a:solidFill>
                            <a:schemeClr val="tx2">
                              <a:lumMod val="75000"/>
                            </a:schemeClr>
                          </a:solidFill>
                          <a:effectLst/>
                          <a:latin typeface="+mn-lt"/>
                          <a:cs typeface="Times New Roman" pitchFamily="18" charset="0"/>
                        </a:rPr>
                        <a:t> </a:t>
                      </a:r>
                      <a:endParaRPr lang="uk-UA" sz="1400" dirty="0" smtClean="0">
                        <a:solidFill>
                          <a:schemeClr val="tx2">
                            <a:lumMod val="75000"/>
                          </a:schemeClr>
                        </a:solidFill>
                        <a:effectLst/>
                        <a:latin typeface="+mn-lt"/>
                        <a:cs typeface="Times New Roman" pitchFamily="18" charset="0"/>
                      </a:endParaRPr>
                    </a:p>
                    <a:p>
                      <a:pPr algn="ctr">
                        <a:lnSpc>
                          <a:spcPct val="115000"/>
                        </a:lnSpc>
                        <a:spcAft>
                          <a:spcPts val="0"/>
                        </a:spcAft>
                      </a:pPr>
                      <a:r>
                        <a:rPr lang="uk-UA" sz="1400" dirty="0" smtClean="0">
                          <a:solidFill>
                            <a:schemeClr val="tx2">
                              <a:lumMod val="75000"/>
                            </a:schemeClr>
                          </a:solidFill>
                          <a:effectLst/>
                          <a:latin typeface="+mn-lt"/>
                          <a:cs typeface="Times New Roman" pitchFamily="18" charset="0"/>
                        </a:rPr>
                        <a:t>6</a:t>
                      </a:r>
                      <a:endParaRPr lang="ru-RU" sz="1400" dirty="0">
                        <a:solidFill>
                          <a:schemeClr val="tx2">
                            <a:lumMod val="75000"/>
                          </a:schemeClr>
                        </a:solidFill>
                        <a:effectLst/>
                        <a:latin typeface="+mn-lt"/>
                        <a:ea typeface="Arial"/>
                        <a:cs typeface="Times New Roman" pitchFamily="18" charset="0"/>
                      </a:endParaRPr>
                    </a:p>
                  </a:txBody>
                  <a:tcPr marL="36195" marR="36195" marT="14605" marB="14605"/>
                </a:tc>
                <a:tc>
                  <a:txBody>
                    <a:bodyPr/>
                    <a:lstStyle/>
                    <a:p>
                      <a:pPr algn="ctr">
                        <a:lnSpc>
                          <a:spcPct val="115000"/>
                        </a:lnSpc>
                        <a:spcAft>
                          <a:spcPts val="0"/>
                        </a:spcAft>
                      </a:pPr>
                      <a:r>
                        <a:rPr lang="uk-UA" sz="1400" dirty="0">
                          <a:solidFill>
                            <a:schemeClr val="tx2">
                              <a:lumMod val="75000"/>
                            </a:schemeClr>
                          </a:solidFill>
                          <a:effectLst/>
                          <a:latin typeface="+mn-lt"/>
                          <a:cs typeface="Times New Roman" pitchFamily="18" charset="0"/>
                        </a:rPr>
                        <a:t> </a:t>
                      </a:r>
                      <a:endParaRPr lang="uk-UA" sz="1400" dirty="0" smtClean="0">
                        <a:solidFill>
                          <a:schemeClr val="tx2">
                            <a:lumMod val="75000"/>
                          </a:schemeClr>
                        </a:solidFill>
                        <a:effectLst/>
                        <a:latin typeface="+mn-lt"/>
                        <a:cs typeface="Times New Roman" pitchFamily="18" charset="0"/>
                      </a:endParaRPr>
                    </a:p>
                    <a:p>
                      <a:pPr algn="ctr">
                        <a:lnSpc>
                          <a:spcPct val="115000"/>
                        </a:lnSpc>
                        <a:spcAft>
                          <a:spcPts val="0"/>
                        </a:spcAft>
                      </a:pPr>
                      <a:r>
                        <a:rPr lang="uk-UA" sz="1400" dirty="0" smtClean="0">
                          <a:solidFill>
                            <a:schemeClr val="tx2">
                              <a:lumMod val="75000"/>
                            </a:schemeClr>
                          </a:solidFill>
                          <a:effectLst/>
                          <a:latin typeface="+mn-lt"/>
                          <a:cs typeface="Times New Roman" pitchFamily="18" charset="0"/>
                        </a:rPr>
                        <a:t>6</a:t>
                      </a:r>
                      <a:endParaRPr lang="ru-RU" sz="1400" dirty="0">
                        <a:solidFill>
                          <a:schemeClr val="tx2">
                            <a:lumMod val="75000"/>
                          </a:schemeClr>
                        </a:solidFill>
                        <a:effectLst/>
                        <a:latin typeface="+mn-lt"/>
                        <a:ea typeface="Arial"/>
                        <a:cs typeface="Times New Roman" pitchFamily="18" charset="0"/>
                      </a:endParaRPr>
                    </a:p>
                  </a:txBody>
                  <a:tcPr marL="36195" marR="36195" marT="14605" marB="14605"/>
                </a:tc>
                <a:tc>
                  <a:txBody>
                    <a:bodyPr/>
                    <a:lstStyle/>
                    <a:p>
                      <a:pPr algn="ctr">
                        <a:lnSpc>
                          <a:spcPct val="115000"/>
                        </a:lnSpc>
                        <a:spcAft>
                          <a:spcPts val="0"/>
                        </a:spcAft>
                      </a:pPr>
                      <a:endParaRPr lang="uk-UA" sz="1400" dirty="0" smtClean="0">
                        <a:solidFill>
                          <a:schemeClr val="tx2">
                            <a:lumMod val="75000"/>
                          </a:schemeClr>
                        </a:solidFill>
                        <a:effectLst/>
                        <a:latin typeface="+mn-lt"/>
                        <a:cs typeface="Times New Roman" pitchFamily="18" charset="0"/>
                      </a:endParaRPr>
                    </a:p>
                    <a:p>
                      <a:pPr algn="ctr">
                        <a:lnSpc>
                          <a:spcPct val="115000"/>
                        </a:lnSpc>
                        <a:spcAft>
                          <a:spcPts val="0"/>
                        </a:spcAft>
                      </a:pPr>
                      <a:r>
                        <a:rPr lang="uk-UA" sz="1400" dirty="0" smtClean="0">
                          <a:solidFill>
                            <a:schemeClr val="tx2">
                              <a:lumMod val="75000"/>
                            </a:schemeClr>
                          </a:solidFill>
                          <a:effectLst/>
                          <a:latin typeface="+mn-lt"/>
                          <a:cs typeface="Times New Roman" pitchFamily="18" charset="0"/>
                        </a:rPr>
                        <a:t>11</a:t>
                      </a:r>
                      <a:endParaRPr lang="ru-RU" sz="1400" dirty="0">
                        <a:solidFill>
                          <a:schemeClr val="tx2">
                            <a:lumMod val="75000"/>
                          </a:schemeClr>
                        </a:solidFill>
                        <a:effectLst/>
                        <a:latin typeface="+mn-lt"/>
                        <a:ea typeface="Arial"/>
                        <a:cs typeface="Times New Roman" pitchFamily="18" charset="0"/>
                      </a:endParaRPr>
                    </a:p>
                  </a:txBody>
                  <a:tcPr marL="36195" marR="36195" marT="14605" marB="14605"/>
                </a:tc>
                <a:extLst>
                  <a:ext uri="{0D108BD9-81ED-4DB2-BD59-A6C34878D82A}">
                    <a16:rowId xmlns:a16="http://schemas.microsoft.com/office/drawing/2014/main" xmlns="" val="10001"/>
                  </a:ext>
                </a:extLst>
              </a:tr>
            </a:tbl>
          </a:graphicData>
        </a:graphic>
      </p:graphicFrame>
      <p:sp>
        <p:nvSpPr>
          <p:cNvPr id="6" name="Прямоугольник 5"/>
          <p:cNvSpPr/>
          <p:nvPr/>
        </p:nvSpPr>
        <p:spPr>
          <a:xfrm>
            <a:off x="755576" y="1916832"/>
            <a:ext cx="7903153" cy="1323439"/>
          </a:xfrm>
          <a:prstGeom prst="rect">
            <a:avLst/>
          </a:prstGeom>
        </p:spPr>
        <p:txBody>
          <a:bodyPr wrap="square">
            <a:spAutoFit/>
          </a:bodyPr>
          <a:lstStyle/>
          <a:p>
            <a:pPr algn="just"/>
            <a:r>
              <a:rPr lang="uk-UA" sz="2000" dirty="0">
                <a:solidFill>
                  <a:srgbClr val="002060"/>
                </a:solidFill>
                <a:cs typeface="Times New Roman" pitchFamily="18" charset="0"/>
              </a:rPr>
              <a:t>За звітний період </a:t>
            </a:r>
            <a:r>
              <a:rPr lang="uk-UA" sz="2000" dirty="0" smtClean="0">
                <a:solidFill>
                  <a:srgbClr val="002060"/>
                </a:solidFill>
                <a:cs typeface="Times New Roman" pitchFamily="18" charset="0"/>
              </a:rPr>
              <a:t>Інститут отримав </a:t>
            </a:r>
            <a:r>
              <a:rPr lang="uk-UA" sz="2000" b="1" dirty="0" smtClean="0">
                <a:solidFill>
                  <a:srgbClr val="002060"/>
                </a:solidFill>
                <a:cs typeface="Times New Roman" pitchFamily="18" charset="0"/>
              </a:rPr>
              <a:t>35</a:t>
            </a:r>
            <a:r>
              <a:rPr lang="uk-UA" sz="2000" b="1" dirty="0">
                <a:solidFill>
                  <a:srgbClr val="002060"/>
                </a:solidFill>
                <a:cs typeface="Times New Roman" pitchFamily="18" charset="0"/>
              </a:rPr>
              <a:t> свідоцтв</a:t>
            </a:r>
            <a:r>
              <a:rPr lang="uk-UA" sz="2000" dirty="0">
                <a:solidFill>
                  <a:srgbClr val="002060"/>
                </a:solidFill>
                <a:cs typeface="Times New Roman" pitchFamily="18" charset="0"/>
              </a:rPr>
              <a:t> про інтелектуальну власність на </a:t>
            </a:r>
            <a:r>
              <a:rPr lang="uk-UA" sz="2000" dirty="0" smtClean="0">
                <a:solidFill>
                  <a:srgbClr val="002060"/>
                </a:solidFill>
                <a:cs typeface="Times New Roman" pitchFamily="18" charset="0"/>
              </a:rPr>
              <a:t>звіти </a:t>
            </a:r>
            <a:r>
              <a:rPr lang="uk-UA" sz="2000" dirty="0">
                <a:solidFill>
                  <a:srgbClr val="002060"/>
                </a:solidFill>
                <a:cs typeface="Times New Roman" pitchFamily="18" charset="0"/>
              </a:rPr>
              <a:t>за науково-дослідними </a:t>
            </a:r>
            <a:r>
              <a:rPr lang="uk-UA" sz="2000" dirty="0" smtClean="0">
                <a:solidFill>
                  <a:srgbClr val="002060"/>
                </a:solidFill>
                <a:cs typeface="Times New Roman" pitchFamily="18" charset="0"/>
              </a:rPr>
              <a:t>роботами і науковими проектами; Інститут подав </a:t>
            </a:r>
            <a:r>
              <a:rPr lang="uk-UA" sz="2000" dirty="0">
                <a:solidFill>
                  <a:srgbClr val="002060"/>
                </a:solidFill>
                <a:cs typeface="Times New Roman" pitchFamily="18" charset="0"/>
              </a:rPr>
              <a:t>вісім заявок на отримання охоронних документів (отримані у 2018 році)</a:t>
            </a:r>
            <a:endParaRPr lang="ru-RU" sz="2000" dirty="0">
              <a:solidFill>
                <a:srgbClr val="002060"/>
              </a:solidFill>
              <a:cs typeface="Times New Roman" pitchFamily="18" charset="0"/>
            </a:endParaRPr>
          </a:p>
        </p:txBody>
      </p:sp>
      <p:pic>
        <p:nvPicPr>
          <p:cNvPr id="7" name="Рисунок 6"/>
          <p:cNvPicPr/>
          <p:nvPr/>
        </p:nvPicPr>
        <p:blipFill>
          <a:blip r:embed="rId2"/>
          <a:stretch>
            <a:fillRect/>
          </a:stretch>
        </p:blipFill>
        <p:spPr>
          <a:xfrm>
            <a:off x="8172400" y="44624"/>
            <a:ext cx="874394" cy="864096"/>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24</a:t>
            </a:fld>
            <a:endParaRPr lang="ru-RU"/>
          </a:p>
        </p:txBody>
      </p:sp>
    </p:spTree>
    <p:extLst>
      <p:ext uri="{BB962C8B-B14F-4D97-AF65-F5344CB8AC3E}">
        <p14:creationId xmlns:p14="http://schemas.microsoft.com/office/powerpoint/2010/main" val="245272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467544" y="591622"/>
            <a:ext cx="8064897" cy="461665"/>
          </a:xfrm>
          <a:prstGeom prst="rect">
            <a:avLst/>
          </a:prstGeom>
        </p:spPr>
        <p:txBody>
          <a:bodyPr wrap="square">
            <a:spAutoFit/>
          </a:bodyPr>
          <a:lstStyle/>
          <a:p>
            <a:r>
              <a:rPr lang="uk-UA" sz="2400" b="1" dirty="0" smtClean="0">
                <a:solidFill>
                  <a:schemeClr val="accent1">
                    <a:lumMod val="50000"/>
                  </a:schemeClr>
                </a:solidFill>
                <a:cs typeface="Times New Roman" pitchFamily="18" charset="0"/>
              </a:rPr>
              <a:t>Науковий журнал «Демографія та соціальна економіка»</a:t>
            </a:r>
            <a:endParaRPr lang="uk-UA" sz="2400" dirty="0">
              <a:solidFill>
                <a:schemeClr val="accent1">
                  <a:lumMod val="50000"/>
                </a:schemeClr>
              </a:solidFill>
              <a:cs typeface="Times New Roman" pitchFamily="18" charset="0"/>
            </a:endParaRPr>
          </a:p>
        </p:txBody>
      </p:sp>
      <p:pic>
        <p:nvPicPr>
          <p:cNvPr id="2050" name="Picture 2" descr="oblozh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40" y="1844824"/>
            <a:ext cx="2292846"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70988" y="1484784"/>
            <a:ext cx="5733461" cy="5016758"/>
          </a:xfrm>
          <a:prstGeom prst="rect">
            <a:avLst/>
          </a:prstGeom>
        </p:spPr>
        <p:txBody>
          <a:bodyPr wrap="square">
            <a:spAutoFit/>
          </a:bodyPr>
          <a:lstStyle/>
          <a:p>
            <a:pPr algn="just"/>
            <a:r>
              <a:rPr lang="uk-UA" sz="1600" dirty="0" smtClean="0">
                <a:solidFill>
                  <a:srgbClr val="002060"/>
                </a:solidFill>
                <a:cs typeface="Times New Roman" pitchFamily="18" charset="0"/>
              </a:rPr>
              <a:t>Рік заснування: 2004</a:t>
            </a:r>
          </a:p>
          <a:p>
            <a:pPr algn="just"/>
            <a:r>
              <a:rPr lang="uk-UA" sz="1600" dirty="0" smtClean="0">
                <a:solidFill>
                  <a:srgbClr val="002060"/>
                </a:solidFill>
                <a:cs typeface="Times New Roman" pitchFamily="18" charset="0"/>
              </a:rPr>
              <a:t>Програмні цілі: </a:t>
            </a:r>
            <a:r>
              <a:rPr lang="uk-UA" sz="1600" dirty="0">
                <a:solidFill>
                  <a:srgbClr val="002060"/>
                </a:solidFill>
                <a:cs typeface="Times New Roman" pitchFamily="18" charset="0"/>
              </a:rPr>
              <a:t>висвітлення та </a:t>
            </a:r>
            <a:r>
              <a:rPr lang="uk-UA" sz="1600" dirty="0" smtClean="0">
                <a:solidFill>
                  <a:srgbClr val="002060"/>
                </a:solidFill>
                <a:cs typeface="Times New Roman" pitchFamily="18" charset="0"/>
              </a:rPr>
              <a:t>розв’язання </a:t>
            </a:r>
            <a:r>
              <a:rPr lang="uk-UA" sz="1600" dirty="0">
                <a:solidFill>
                  <a:srgbClr val="002060"/>
                </a:solidFill>
                <a:cs typeface="Times New Roman" pitchFamily="18" charset="0"/>
              </a:rPr>
              <a:t>різних соціально-економічних, демографічних проблем людського розвитку та соціально-трудових </a:t>
            </a:r>
            <a:r>
              <a:rPr lang="uk-UA" sz="1600" dirty="0" smtClean="0">
                <a:solidFill>
                  <a:srgbClr val="002060"/>
                </a:solidFill>
                <a:cs typeface="Times New Roman" pitchFamily="18" charset="0"/>
              </a:rPr>
              <a:t>відносин</a:t>
            </a:r>
          </a:p>
          <a:p>
            <a:pPr algn="just"/>
            <a:r>
              <a:rPr lang="uk-UA" sz="1600" dirty="0" smtClean="0">
                <a:solidFill>
                  <a:srgbClr val="002060"/>
                </a:solidFill>
                <a:cs typeface="Times New Roman" pitchFamily="18" charset="0"/>
              </a:rPr>
              <a:t>Голова редколегії </a:t>
            </a:r>
            <a:r>
              <a:rPr lang="uk-UA" sz="1600" dirty="0">
                <a:solidFill>
                  <a:srgbClr val="002060"/>
                </a:solidFill>
                <a:cs typeface="Times New Roman" pitchFamily="18" charset="0"/>
              </a:rPr>
              <a:t>– директор </a:t>
            </a:r>
            <a:r>
              <a:rPr lang="uk-UA" sz="1600" dirty="0" smtClean="0">
                <a:solidFill>
                  <a:srgbClr val="002060"/>
                </a:solidFill>
                <a:cs typeface="Times New Roman" pitchFamily="18" charset="0"/>
              </a:rPr>
              <a:t>Інституту, </a:t>
            </a:r>
            <a:r>
              <a:rPr lang="uk-UA" sz="1600" dirty="0">
                <a:solidFill>
                  <a:srgbClr val="002060"/>
                </a:solidFill>
                <a:cs typeface="Times New Roman" pitchFamily="18" charset="0"/>
              </a:rPr>
              <a:t>академік </a:t>
            </a:r>
            <a:r>
              <a:rPr lang="uk-UA" sz="1600" dirty="0" smtClean="0">
                <a:solidFill>
                  <a:srgbClr val="002060"/>
                </a:solidFill>
                <a:cs typeface="Times New Roman" pitchFamily="18" charset="0"/>
              </a:rPr>
              <a:t>НАН України Е.М</a:t>
            </a:r>
            <a:r>
              <a:rPr lang="uk-UA" sz="1600" dirty="0">
                <a:solidFill>
                  <a:srgbClr val="002060"/>
                </a:solidFill>
                <a:cs typeface="Times New Roman" pitchFamily="18" charset="0"/>
              </a:rPr>
              <a:t>. </a:t>
            </a:r>
            <a:r>
              <a:rPr lang="uk-UA" sz="1600" dirty="0" err="1" smtClean="0">
                <a:solidFill>
                  <a:srgbClr val="002060"/>
                </a:solidFill>
                <a:cs typeface="Times New Roman" pitchFamily="18" charset="0"/>
              </a:rPr>
              <a:t>Лібанова</a:t>
            </a:r>
            <a:endParaRPr lang="uk-UA" sz="1600" dirty="0" smtClean="0">
              <a:solidFill>
                <a:srgbClr val="002060"/>
              </a:solidFill>
              <a:cs typeface="Times New Roman" pitchFamily="18" charset="0"/>
            </a:endParaRPr>
          </a:p>
          <a:p>
            <a:pPr algn="just"/>
            <a:r>
              <a:rPr lang="uk-UA" sz="1600" dirty="0" smtClean="0">
                <a:solidFill>
                  <a:srgbClr val="002060"/>
                </a:solidFill>
                <a:cs typeface="Times New Roman" pitchFamily="18" charset="0"/>
              </a:rPr>
              <a:t>Склад редколегії: 34</a:t>
            </a:r>
            <a:r>
              <a:rPr lang="uk-UA" sz="1600" dirty="0">
                <a:solidFill>
                  <a:srgbClr val="002060"/>
                </a:solidFill>
                <a:cs typeface="Times New Roman" pitchFamily="18" charset="0"/>
              </a:rPr>
              <a:t> </a:t>
            </a:r>
            <a:r>
              <a:rPr lang="uk-UA" sz="1600" dirty="0" smtClean="0">
                <a:solidFill>
                  <a:srgbClr val="002060"/>
                </a:solidFill>
                <a:cs typeface="Times New Roman" pitchFamily="18" charset="0"/>
              </a:rPr>
              <a:t>члени, </a:t>
            </a:r>
            <a:r>
              <a:rPr lang="uk-UA" sz="1600" dirty="0">
                <a:solidFill>
                  <a:srgbClr val="002060"/>
                </a:solidFill>
                <a:cs typeface="Times New Roman" pitchFamily="18" charset="0"/>
              </a:rPr>
              <a:t>з них 25 </a:t>
            </a:r>
            <a:r>
              <a:rPr lang="uk-UA" sz="1600" dirty="0" smtClean="0">
                <a:solidFill>
                  <a:srgbClr val="002060"/>
                </a:solidFill>
                <a:cs typeface="Times New Roman" pitchFamily="18" charset="0"/>
              </a:rPr>
              <a:t>докторів, 2 </a:t>
            </a:r>
            <a:r>
              <a:rPr lang="uk-UA" sz="1600" dirty="0">
                <a:solidFill>
                  <a:srgbClr val="002060"/>
                </a:solidFill>
                <a:cs typeface="Times New Roman" pitchFamily="18" charset="0"/>
              </a:rPr>
              <a:t>кандидати наук з України та </a:t>
            </a:r>
            <a:r>
              <a:rPr lang="uk-UA" sz="1600" dirty="0" smtClean="0">
                <a:solidFill>
                  <a:srgbClr val="002060"/>
                </a:solidFill>
                <a:cs typeface="Times New Roman" pitchFamily="18" charset="0"/>
              </a:rPr>
              <a:t>7 фахівців-іноземців</a:t>
            </a:r>
          </a:p>
          <a:p>
            <a:pPr algn="just"/>
            <a:endParaRPr lang="uk-UA" sz="1600" dirty="0" smtClean="0">
              <a:solidFill>
                <a:srgbClr val="002060"/>
              </a:solidFill>
              <a:cs typeface="Times New Roman" pitchFamily="18" charset="0"/>
            </a:endParaRPr>
          </a:p>
          <a:p>
            <a:pPr algn="just"/>
            <a:r>
              <a:rPr lang="uk-UA" sz="1600" dirty="0">
                <a:solidFill>
                  <a:schemeClr val="accent1">
                    <a:lumMod val="50000"/>
                  </a:schemeClr>
                </a:solidFill>
              </a:rPr>
              <a:t>Журнал </a:t>
            </a:r>
            <a:r>
              <a:rPr lang="uk-UA" sz="1600" dirty="0" smtClean="0">
                <a:solidFill>
                  <a:schemeClr val="accent1">
                    <a:lumMod val="50000"/>
                  </a:schemeClr>
                </a:solidFill>
              </a:rPr>
              <a:t>має </a:t>
            </a:r>
            <a:r>
              <a:rPr lang="uk-UA" sz="1600" dirty="0">
                <a:solidFill>
                  <a:schemeClr val="accent1">
                    <a:lumMod val="50000"/>
                  </a:schemeClr>
                </a:solidFill>
              </a:rPr>
              <a:t>власний </a:t>
            </a:r>
            <a:r>
              <a:rPr lang="uk-UA" sz="1600" dirty="0" smtClean="0">
                <a:solidFill>
                  <a:schemeClr val="accent1">
                    <a:lumMod val="50000"/>
                  </a:schemeClr>
                </a:solidFill>
              </a:rPr>
              <a:t>сайт, на якому </a:t>
            </a:r>
            <a:r>
              <a:rPr lang="uk-UA" sz="1600" dirty="0">
                <a:solidFill>
                  <a:schemeClr val="accent1">
                    <a:lumMod val="50000"/>
                  </a:schemeClr>
                </a:solidFill>
              </a:rPr>
              <a:t>розміщено випуски </a:t>
            </a:r>
            <a:r>
              <a:rPr lang="uk-UA" sz="1600" dirty="0" smtClean="0">
                <a:solidFill>
                  <a:schemeClr val="accent1">
                    <a:lumMod val="50000"/>
                  </a:schemeClr>
                </a:solidFill>
              </a:rPr>
              <a:t>усіх номерів </a:t>
            </a:r>
            <a:r>
              <a:rPr lang="uk-UA" sz="1600" dirty="0">
                <a:solidFill>
                  <a:schemeClr val="accent1">
                    <a:lumMod val="50000"/>
                  </a:schemeClr>
                </a:solidFill>
              </a:rPr>
              <a:t>(</a:t>
            </a:r>
            <a:r>
              <a:rPr lang="uk-UA" sz="1600" dirty="0" smtClean="0">
                <a:solidFill>
                  <a:schemeClr val="accent1">
                    <a:lumMod val="50000"/>
                  </a:schemeClr>
                </a:solidFill>
              </a:rPr>
              <a:t>32)</a:t>
            </a:r>
            <a:endParaRPr lang="uk-UA" sz="1600" dirty="0">
              <a:solidFill>
                <a:schemeClr val="accent1">
                  <a:lumMod val="50000"/>
                </a:schemeClr>
              </a:solidFill>
            </a:endParaRPr>
          </a:p>
          <a:p>
            <a:pPr algn="just"/>
            <a:r>
              <a:rPr lang="uk-UA" sz="1600" dirty="0" smtClean="0">
                <a:solidFill>
                  <a:schemeClr val="accent1">
                    <a:lumMod val="50000"/>
                  </a:schemeClr>
                </a:solidFill>
              </a:rPr>
              <a:t>Журнал розміщений та індексується </a:t>
            </a:r>
            <a:r>
              <a:rPr lang="uk-UA" sz="1600" dirty="0">
                <a:solidFill>
                  <a:schemeClr val="accent1">
                    <a:lumMod val="50000"/>
                  </a:schemeClr>
                </a:solidFill>
              </a:rPr>
              <a:t>у 12 міжнародних і вітчизняних </a:t>
            </a:r>
            <a:r>
              <a:rPr lang="uk-UA" sz="1600" dirty="0" err="1">
                <a:solidFill>
                  <a:schemeClr val="accent1">
                    <a:lumMod val="50000"/>
                  </a:schemeClr>
                </a:solidFill>
              </a:rPr>
              <a:t>наукометричних</a:t>
            </a:r>
            <a:r>
              <a:rPr lang="uk-UA" sz="1600" dirty="0">
                <a:solidFill>
                  <a:schemeClr val="accent1">
                    <a:lumMod val="50000"/>
                  </a:schemeClr>
                </a:solidFill>
              </a:rPr>
              <a:t> базах, </a:t>
            </a:r>
            <a:r>
              <a:rPr lang="uk-UA" sz="1600" dirty="0" err="1">
                <a:solidFill>
                  <a:schemeClr val="accent1">
                    <a:lumMod val="50000"/>
                  </a:schemeClr>
                </a:solidFill>
              </a:rPr>
              <a:t>репозитаріях</a:t>
            </a:r>
            <a:r>
              <a:rPr lang="uk-UA" sz="1600" dirty="0">
                <a:solidFill>
                  <a:schemeClr val="accent1">
                    <a:lumMod val="50000"/>
                  </a:schemeClr>
                </a:solidFill>
              </a:rPr>
              <a:t> </a:t>
            </a:r>
            <a:r>
              <a:rPr lang="uk-UA" sz="1600" dirty="0" smtClean="0">
                <a:solidFill>
                  <a:schemeClr val="accent1">
                    <a:lumMod val="50000"/>
                  </a:schemeClr>
                </a:solidFill>
              </a:rPr>
              <a:t>та </a:t>
            </a:r>
            <a:r>
              <a:rPr lang="uk-UA" sz="1600" dirty="0">
                <a:solidFill>
                  <a:schemeClr val="accent1">
                    <a:lumMod val="50000"/>
                  </a:schemeClr>
                </a:solidFill>
              </a:rPr>
              <a:t>пошукових </a:t>
            </a:r>
            <a:r>
              <a:rPr lang="uk-UA" sz="1600" dirty="0" smtClean="0">
                <a:solidFill>
                  <a:schemeClr val="accent1">
                    <a:lumMod val="50000"/>
                  </a:schemeClr>
                </a:solidFill>
              </a:rPr>
              <a:t>системах</a:t>
            </a:r>
          </a:p>
          <a:p>
            <a:pPr algn="just"/>
            <a:r>
              <a:rPr lang="uk-UA" sz="1600" b="1" dirty="0" smtClean="0">
                <a:solidFill>
                  <a:schemeClr val="accent1">
                    <a:lumMod val="50000"/>
                  </a:schemeClr>
                </a:solidFill>
              </a:rPr>
              <a:t> </a:t>
            </a:r>
          </a:p>
          <a:p>
            <a:pPr algn="just"/>
            <a:r>
              <a:rPr lang="uk-UA" sz="1600" dirty="0" smtClean="0">
                <a:solidFill>
                  <a:schemeClr val="accent1">
                    <a:lumMod val="50000"/>
                  </a:schemeClr>
                </a:solidFill>
              </a:rPr>
              <a:t>Загальна </a:t>
            </a:r>
            <a:r>
              <a:rPr lang="uk-UA" sz="1600" dirty="0">
                <a:solidFill>
                  <a:schemeClr val="accent1">
                    <a:lumMod val="50000"/>
                  </a:schemeClr>
                </a:solidFill>
              </a:rPr>
              <a:t>статистика </a:t>
            </a:r>
            <a:r>
              <a:rPr lang="uk-UA" sz="1600" dirty="0" smtClean="0">
                <a:solidFill>
                  <a:schemeClr val="accent1">
                    <a:lumMod val="50000"/>
                  </a:schemeClr>
                </a:solidFill>
              </a:rPr>
              <a:t>цитування </a:t>
            </a:r>
            <a:r>
              <a:rPr lang="uk-UA" sz="1600" i="1" dirty="0">
                <a:solidFill>
                  <a:schemeClr val="accent1">
                    <a:lumMod val="50000"/>
                  </a:schemeClr>
                </a:solidFill>
              </a:rPr>
              <a:t>у</a:t>
            </a:r>
            <a:r>
              <a:rPr lang="uk-UA" sz="1600" b="1" i="1" dirty="0" smtClean="0">
                <a:solidFill>
                  <a:schemeClr val="accent1">
                    <a:lumMod val="50000"/>
                  </a:schemeClr>
                </a:solidFill>
              </a:rPr>
              <a:t> </a:t>
            </a:r>
            <a:r>
              <a:rPr lang="uk-UA" sz="1600" b="1" i="1" dirty="0" err="1" smtClean="0">
                <a:solidFill>
                  <a:schemeClr val="accent1">
                    <a:lumMod val="50000"/>
                  </a:schemeClr>
                </a:solidFill>
              </a:rPr>
              <a:t>Google</a:t>
            </a:r>
            <a:r>
              <a:rPr lang="uk-UA" sz="1600" b="1" i="1" dirty="0" smtClean="0">
                <a:solidFill>
                  <a:schemeClr val="accent1">
                    <a:lumMod val="50000"/>
                  </a:schemeClr>
                </a:solidFill>
              </a:rPr>
              <a:t> </a:t>
            </a:r>
            <a:r>
              <a:rPr lang="uk-UA" sz="1600" b="1" i="1" dirty="0" err="1" smtClean="0">
                <a:solidFill>
                  <a:schemeClr val="accent1">
                    <a:lumMod val="50000"/>
                  </a:schemeClr>
                </a:solidFill>
              </a:rPr>
              <a:t>Scholar</a:t>
            </a:r>
            <a:r>
              <a:rPr lang="uk-UA" sz="1600" b="1" dirty="0">
                <a:solidFill>
                  <a:schemeClr val="accent1">
                    <a:lumMod val="50000"/>
                  </a:schemeClr>
                </a:solidFill>
              </a:rPr>
              <a:t> – </a:t>
            </a:r>
            <a:r>
              <a:rPr lang="uk-UA" sz="1600" b="1" dirty="0" smtClean="0">
                <a:solidFill>
                  <a:schemeClr val="accent1">
                    <a:lumMod val="50000"/>
                  </a:schemeClr>
                </a:solidFill>
              </a:rPr>
              <a:t>2298</a:t>
            </a:r>
            <a:r>
              <a:rPr lang="uk-UA" sz="1600" dirty="0" smtClean="0">
                <a:solidFill>
                  <a:schemeClr val="accent1">
                    <a:lumMod val="50000"/>
                  </a:schemeClr>
                </a:solidFill>
              </a:rPr>
              <a:t>;</a:t>
            </a:r>
          </a:p>
          <a:p>
            <a:pPr algn="just"/>
            <a:r>
              <a:rPr lang="uk-UA" sz="1600" b="1" dirty="0" smtClean="0">
                <a:solidFill>
                  <a:schemeClr val="accent1">
                    <a:lumMod val="50000"/>
                  </a:schemeClr>
                </a:solidFill>
              </a:rPr>
              <a:t>h-індекс </a:t>
            </a:r>
            <a:r>
              <a:rPr lang="uk-UA" sz="1600" b="1" dirty="0">
                <a:solidFill>
                  <a:schemeClr val="accent1">
                    <a:lumMod val="50000"/>
                  </a:schemeClr>
                </a:solidFill>
              </a:rPr>
              <a:t>– </a:t>
            </a:r>
            <a:r>
              <a:rPr lang="uk-UA" sz="1600" b="1" dirty="0" smtClean="0">
                <a:solidFill>
                  <a:schemeClr val="accent1">
                    <a:lumMod val="50000"/>
                  </a:schemeClr>
                </a:solidFill>
              </a:rPr>
              <a:t>20; і10-індекс </a:t>
            </a:r>
            <a:r>
              <a:rPr lang="uk-UA" sz="1600" b="1" dirty="0">
                <a:solidFill>
                  <a:schemeClr val="accent1">
                    <a:lumMod val="50000"/>
                  </a:schemeClr>
                </a:solidFill>
              </a:rPr>
              <a:t>– </a:t>
            </a:r>
            <a:r>
              <a:rPr lang="uk-UA" sz="1600" b="1" dirty="0" smtClean="0">
                <a:solidFill>
                  <a:schemeClr val="accent1">
                    <a:lumMod val="50000"/>
                  </a:schemeClr>
                </a:solidFill>
              </a:rPr>
              <a:t>64</a:t>
            </a:r>
          </a:p>
          <a:p>
            <a:pPr algn="just"/>
            <a:endParaRPr lang="ru-RU" sz="1600" dirty="0">
              <a:solidFill>
                <a:schemeClr val="accent1">
                  <a:lumMod val="50000"/>
                </a:schemeClr>
              </a:solidFill>
            </a:endParaRPr>
          </a:p>
          <a:p>
            <a:pPr algn="just"/>
            <a:r>
              <a:rPr lang="uk-UA" sz="1600" dirty="0">
                <a:solidFill>
                  <a:schemeClr val="accent1">
                    <a:lumMod val="50000"/>
                  </a:schemeClr>
                </a:solidFill>
              </a:rPr>
              <a:t>В</a:t>
            </a:r>
            <a:r>
              <a:rPr lang="uk-UA" sz="1600" b="1" dirty="0">
                <a:solidFill>
                  <a:schemeClr val="accent1">
                    <a:lumMod val="50000"/>
                  </a:schemeClr>
                </a:solidFill>
              </a:rPr>
              <a:t> </a:t>
            </a:r>
            <a:r>
              <a:rPr lang="uk-UA" sz="1600" b="1" i="1" dirty="0">
                <a:solidFill>
                  <a:schemeClr val="accent1">
                    <a:lumMod val="50000"/>
                  </a:schemeClr>
                </a:solidFill>
              </a:rPr>
              <a:t>ICI </a:t>
            </a:r>
            <a:r>
              <a:rPr lang="uk-UA" sz="1600" b="1" i="1" dirty="0" err="1">
                <a:solidFill>
                  <a:schemeClr val="accent1">
                    <a:lumMod val="50000"/>
                  </a:schemeClr>
                </a:solidFill>
              </a:rPr>
              <a:t>World</a:t>
            </a:r>
            <a:r>
              <a:rPr lang="uk-UA" sz="1600" b="1" i="1" dirty="0">
                <a:solidFill>
                  <a:schemeClr val="accent1">
                    <a:lumMod val="50000"/>
                  </a:schemeClr>
                </a:solidFill>
              </a:rPr>
              <a:t> </a:t>
            </a:r>
            <a:r>
              <a:rPr lang="uk-UA" sz="1600" b="1" i="1" dirty="0" err="1">
                <a:solidFill>
                  <a:schemeClr val="accent1">
                    <a:lumMod val="50000"/>
                  </a:schemeClr>
                </a:solidFill>
              </a:rPr>
              <a:t>of</a:t>
            </a:r>
            <a:r>
              <a:rPr lang="uk-UA" sz="1600" b="1" i="1" dirty="0">
                <a:solidFill>
                  <a:schemeClr val="accent1">
                    <a:lumMod val="50000"/>
                  </a:schemeClr>
                </a:solidFill>
              </a:rPr>
              <a:t> </a:t>
            </a:r>
            <a:r>
              <a:rPr lang="uk-UA" sz="1600" b="1" i="1" dirty="0" err="1">
                <a:solidFill>
                  <a:schemeClr val="accent1">
                    <a:lumMod val="50000"/>
                  </a:schemeClr>
                </a:solidFill>
              </a:rPr>
              <a:t>Journals</a:t>
            </a:r>
            <a:r>
              <a:rPr lang="uk-UA" sz="1600" b="1" i="1" dirty="0">
                <a:solidFill>
                  <a:schemeClr val="accent1">
                    <a:lumMod val="50000"/>
                  </a:schemeClr>
                </a:solidFill>
              </a:rPr>
              <a:t> </a:t>
            </a:r>
            <a:r>
              <a:rPr lang="uk-UA" sz="1600" b="1" i="1" dirty="0" err="1">
                <a:solidFill>
                  <a:schemeClr val="accent1">
                    <a:lumMod val="50000"/>
                  </a:schemeClr>
                </a:solidFill>
              </a:rPr>
              <a:t>Copernicus</a:t>
            </a:r>
            <a:r>
              <a:rPr lang="uk-UA" sz="1600" b="1" dirty="0">
                <a:solidFill>
                  <a:schemeClr val="accent1">
                    <a:lumMod val="50000"/>
                  </a:schemeClr>
                </a:solidFill>
              </a:rPr>
              <a:t> </a:t>
            </a:r>
            <a:r>
              <a:rPr lang="uk-UA" sz="1600" dirty="0">
                <a:solidFill>
                  <a:schemeClr val="accent1">
                    <a:lumMod val="50000"/>
                  </a:schemeClr>
                </a:solidFill>
              </a:rPr>
              <a:t>журнал </a:t>
            </a:r>
            <a:r>
              <a:rPr lang="uk-UA" sz="1600" dirty="0" smtClean="0">
                <a:solidFill>
                  <a:schemeClr val="accent1">
                    <a:lumMod val="50000"/>
                  </a:schemeClr>
                </a:solidFill>
              </a:rPr>
              <a:t>цитується </a:t>
            </a:r>
            <a:r>
              <a:rPr lang="uk-UA" sz="1600" b="1" dirty="0">
                <a:solidFill>
                  <a:schemeClr val="accent1">
                    <a:lumMod val="50000"/>
                  </a:schemeClr>
                </a:solidFill>
              </a:rPr>
              <a:t>61</a:t>
            </a:r>
            <a:r>
              <a:rPr lang="uk-UA" sz="1600" dirty="0">
                <a:solidFill>
                  <a:schemeClr val="accent1">
                    <a:lumMod val="50000"/>
                  </a:schemeClr>
                </a:solidFill>
              </a:rPr>
              <a:t> </a:t>
            </a:r>
            <a:r>
              <a:rPr lang="uk-UA" sz="1600" dirty="0" smtClean="0">
                <a:solidFill>
                  <a:schemeClr val="accent1">
                    <a:lumMod val="50000"/>
                  </a:schemeClr>
                </a:solidFill>
              </a:rPr>
              <a:t>раз</a:t>
            </a:r>
            <a:r>
              <a:rPr lang="uk-UA" sz="1600" dirty="0">
                <a:solidFill>
                  <a:schemeClr val="accent1">
                    <a:lumMod val="50000"/>
                  </a:schemeClr>
                </a:solidFill>
              </a:rPr>
              <a:t>;</a:t>
            </a:r>
            <a:r>
              <a:rPr lang="uk-UA" sz="1600" dirty="0" smtClean="0">
                <a:solidFill>
                  <a:schemeClr val="accent1">
                    <a:lumMod val="50000"/>
                  </a:schemeClr>
                </a:solidFill>
              </a:rPr>
              <a:t> </a:t>
            </a:r>
            <a:r>
              <a:rPr lang="uk-UA" sz="1600" i="1" dirty="0" err="1">
                <a:solidFill>
                  <a:schemeClr val="accent1">
                    <a:lumMod val="50000"/>
                  </a:schemeClr>
                </a:solidFill>
              </a:rPr>
              <a:t>Index</a:t>
            </a:r>
            <a:r>
              <a:rPr lang="uk-UA" sz="1600" i="1" dirty="0">
                <a:solidFill>
                  <a:schemeClr val="accent1">
                    <a:lumMod val="50000"/>
                  </a:schemeClr>
                </a:solidFill>
              </a:rPr>
              <a:t> </a:t>
            </a:r>
            <a:r>
              <a:rPr lang="uk-UA" sz="1600" i="1" dirty="0" err="1">
                <a:solidFill>
                  <a:schemeClr val="accent1">
                    <a:lumMod val="50000"/>
                  </a:schemeClr>
                </a:solidFill>
              </a:rPr>
              <a:t>Copernicus</a:t>
            </a:r>
            <a:r>
              <a:rPr lang="uk-UA" sz="1600" i="1" dirty="0">
                <a:solidFill>
                  <a:schemeClr val="accent1">
                    <a:lumMod val="50000"/>
                  </a:schemeClr>
                </a:solidFill>
              </a:rPr>
              <a:t> </a:t>
            </a:r>
            <a:r>
              <a:rPr lang="uk-UA" sz="1600" i="1" dirty="0" err="1">
                <a:solidFill>
                  <a:schemeClr val="accent1">
                    <a:lumMod val="50000"/>
                  </a:schemeClr>
                </a:solidFill>
              </a:rPr>
              <a:t>Value</a:t>
            </a:r>
            <a:r>
              <a:rPr lang="uk-UA" sz="1600" i="1" dirty="0">
                <a:solidFill>
                  <a:schemeClr val="accent1">
                    <a:lumMod val="50000"/>
                  </a:schemeClr>
                </a:solidFill>
              </a:rPr>
              <a:t> (</a:t>
            </a:r>
            <a:r>
              <a:rPr lang="uk-UA" sz="1600" b="1" i="1" dirty="0">
                <a:solidFill>
                  <a:schemeClr val="accent1">
                    <a:lumMod val="50000"/>
                  </a:schemeClr>
                </a:solidFill>
              </a:rPr>
              <a:t>ICV</a:t>
            </a:r>
            <a:r>
              <a:rPr lang="uk-UA" sz="1600" i="1" dirty="0">
                <a:solidFill>
                  <a:schemeClr val="accent1">
                    <a:lumMod val="50000"/>
                  </a:schemeClr>
                </a:solidFill>
              </a:rPr>
              <a:t>)</a:t>
            </a:r>
            <a:r>
              <a:rPr lang="uk-UA" sz="1600" dirty="0">
                <a:solidFill>
                  <a:schemeClr val="accent1">
                    <a:lumMod val="50000"/>
                  </a:schemeClr>
                </a:solidFill>
              </a:rPr>
              <a:t> -</a:t>
            </a:r>
            <a:r>
              <a:rPr lang="uk-UA" sz="1600" dirty="0" smtClean="0">
                <a:solidFill>
                  <a:schemeClr val="accent1">
                    <a:lumMod val="50000"/>
                  </a:schemeClr>
                </a:solidFill>
              </a:rPr>
              <a:t> </a:t>
            </a:r>
            <a:r>
              <a:rPr lang="uk-UA" sz="1600" b="1" dirty="0" smtClean="0">
                <a:solidFill>
                  <a:schemeClr val="accent1">
                    <a:lumMod val="50000"/>
                  </a:schemeClr>
                </a:solidFill>
              </a:rPr>
              <a:t>65.65</a:t>
            </a:r>
            <a:endParaRPr lang="uk-UA" sz="1600" dirty="0" smtClean="0">
              <a:solidFill>
                <a:schemeClr val="accent1">
                  <a:lumMod val="50000"/>
                </a:schemeClr>
              </a:solidFill>
              <a:cs typeface="Times New Roman" pitchFamily="18" charset="0"/>
            </a:endParaRPr>
          </a:p>
        </p:txBody>
      </p:sp>
      <p:sp>
        <p:nvSpPr>
          <p:cNvPr id="4" name="Прямоугольник 3"/>
          <p:cNvSpPr/>
          <p:nvPr/>
        </p:nvSpPr>
        <p:spPr>
          <a:xfrm>
            <a:off x="262930" y="5732681"/>
            <a:ext cx="2578078" cy="400110"/>
          </a:xfrm>
          <a:prstGeom prst="rect">
            <a:avLst/>
          </a:prstGeom>
        </p:spPr>
        <p:txBody>
          <a:bodyPr wrap="none">
            <a:spAutoFit/>
          </a:bodyPr>
          <a:lstStyle/>
          <a:p>
            <a:r>
              <a:rPr lang="uk-UA" sz="2000" dirty="0">
                <a:solidFill>
                  <a:schemeClr val="accent1">
                    <a:lumMod val="50000"/>
                  </a:schemeClr>
                </a:solidFill>
              </a:rPr>
              <a:t>http://www.dse.org.ua</a:t>
            </a:r>
            <a:endParaRPr lang="ru-RU" sz="2000" dirty="0">
              <a:solidFill>
                <a:schemeClr val="accent1">
                  <a:lumMod val="50000"/>
                </a:schemeClr>
              </a:solidFill>
            </a:endParaRPr>
          </a:p>
        </p:txBody>
      </p:sp>
      <p:pic>
        <p:nvPicPr>
          <p:cNvPr id="6" name="Рисунок 5"/>
          <p:cNvPicPr/>
          <p:nvPr/>
        </p:nvPicPr>
        <p:blipFill>
          <a:blip r:embed="rId4"/>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25</a:t>
            </a:fld>
            <a:endParaRPr lang="ru-RU"/>
          </a:p>
        </p:txBody>
      </p:sp>
    </p:spTree>
    <p:extLst>
      <p:ext uri="{BB962C8B-B14F-4D97-AF65-F5344CB8AC3E}">
        <p14:creationId xmlns:p14="http://schemas.microsoft.com/office/powerpoint/2010/main" val="2594795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63689" y="74375"/>
            <a:ext cx="5068466" cy="461665"/>
          </a:xfrm>
          <a:prstGeom prst="rect">
            <a:avLst/>
          </a:prstGeom>
        </p:spPr>
        <p:txBody>
          <a:bodyPr wrap="square">
            <a:spAutoFit/>
          </a:bodyPr>
          <a:lstStyle/>
          <a:p>
            <a:pPr lvl="0" algn="ctr"/>
            <a:r>
              <a:rPr lang="uk-UA" sz="2400" b="1" dirty="0" smtClean="0">
                <a:solidFill>
                  <a:srgbClr val="002060"/>
                </a:solidFill>
                <a:latin typeface="Times New Roman" pitchFamily="18" charset="0"/>
                <a:cs typeface="Times New Roman" pitchFamily="18" charset="0"/>
              </a:rPr>
              <a:t>Публікації за 2013</a:t>
            </a:r>
            <a:r>
              <a:rPr lang="uk-UA" sz="2400" dirty="0" smtClean="0">
                <a:solidFill>
                  <a:schemeClr val="tx2">
                    <a:lumMod val="75000"/>
                  </a:schemeClr>
                </a:solidFill>
              </a:rPr>
              <a:t>–</a:t>
            </a:r>
            <a:r>
              <a:rPr lang="uk-UA" sz="2400" b="1" dirty="0" smtClean="0">
                <a:solidFill>
                  <a:srgbClr val="002060"/>
                </a:solidFill>
                <a:latin typeface="Times New Roman" pitchFamily="18" charset="0"/>
                <a:cs typeface="Times New Roman" pitchFamily="18" charset="0"/>
              </a:rPr>
              <a:t>2017 роки</a:t>
            </a:r>
            <a:endParaRPr lang="uk-UA" sz="2400" dirty="0">
              <a:solidFill>
                <a:srgbClr val="002060"/>
              </a:solidFill>
              <a:latin typeface="Times New Roman" pitchFamily="18" charset="0"/>
              <a:cs typeface="Times New Roman" pitchFamily="18" charset="0"/>
            </a:endParaRPr>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51" y="2001335"/>
            <a:ext cx="888698" cy="1370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50" y="462039"/>
            <a:ext cx="816773" cy="14113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00" y="3523989"/>
            <a:ext cx="846613" cy="1440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133" y="498509"/>
            <a:ext cx="848392" cy="14196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DGs_NationalRep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2525" y="491828"/>
            <a:ext cx="823244" cy="13904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idlitkove_materynstv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17" y="1980910"/>
            <a:ext cx="791380" cy="139046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nnovaciyna_Ukraina"/>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09876" y="1980911"/>
            <a:ext cx="964868" cy="145185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novaciyna_Ukrai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0892" y="510833"/>
            <a:ext cx="882839" cy="139046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nnovaciyna_Ukraina"/>
          <p:cNvPicPr>
            <a:picLocks noChangeAspect="1" noChangeArrowheads="1"/>
          </p:cNvPicPr>
          <p:nvPr/>
        </p:nvPicPr>
        <p:blipFill>
          <a:blip r:embed="rId11">
            <a:extLst>
              <a:ext uri="{BEBA8EAE-BF5A-486C-A8C5-ECC9F3942E4B}">
                <a14:imgProps xmlns:a14="http://schemas.microsoft.com/office/drawing/2010/main">
                  <a14:imgLayer r:embed="rId12">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85985" y="5184806"/>
            <a:ext cx="865077" cy="146889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nnovaciyna_Ukrai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9706" y="503373"/>
            <a:ext cx="949724" cy="146889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nnovaciyna_Ukrai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8523" y="5184806"/>
            <a:ext cx="910008" cy="147963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nnovaciyna_Ukraina"/>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75000"/>
                    </a14:imgEffect>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18531" y="5197818"/>
            <a:ext cx="924653" cy="1468894"/>
          </a:xfrm>
          <a:prstGeom prst="rect">
            <a:avLst/>
          </a:prstGeom>
          <a:solidFill>
            <a:schemeClr val="bg1">
              <a:lumMod val="50000"/>
            </a:schemeClr>
          </a:solidFill>
          <a:extLst/>
        </p:spPr>
      </p:pic>
      <p:pic>
        <p:nvPicPr>
          <p:cNvPr id="2074" name="Picture 26" descr="http://idss.org.ua/monografii/2016_Lud_rozv_monogr.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3965" y="2004790"/>
            <a:ext cx="882260" cy="1366581"/>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idss.org.ua/monografii/2016_dopov_Donba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25769" y="479121"/>
            <a:ext cx="910897" cy="1415877"/>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idss.org.ua/monografii/2015_MDGs_Ukraine_Report_ua.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29706" y="2029518"/>
            <a:ext cx="949724" cy="1391264"/>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idss.org.ua/monografii/2015_Melnichuk.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3773" y="5210917"/>
            <a:ext cx="861510" cy="143558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idss.org.ua/monografii/2015_vidpovidalnist_biznesu.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6601" y="2011534"/>
            <a:ext cx="888687" cy="135983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idss.org.ua/monografii/2015_demog_skladovy.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85219" y="5193309"/>
            <a:ext cx="864096" cy="145319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http://idss.org.ua/monografii/IUHF%20journal%20Autumn%202014(2).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65822" y="3514861"/>
            <a:ext cx="880790" cy="1473851"/>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http://idss.org.ua/arhiv/2015_23_09.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36666" y="482221"/>
            <a:ext cx="865718" cy="137859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ttp://idss.org.ua/monografii/2015_transf_soc_infr.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4744" y="2001336"/>
            <a:ext cx="855600" cy="1451562"/>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http://idss.org.ua/monografii/2015_Famines_in_european.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89725" y="5218031"/>
            <a:ext cx="883095" cy="1428468"/>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ttp://idss.org.ua/monografii/2015_Makarova.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29520" y="521430"/>
            <a:ext cx="869328" cy="1390461"/>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http://idss.org.ua/monografii/2014_lyud_rozvitok.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25849" y="3514197"/>
            <a:ext cx="839973" cy="1486996"/>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http://idss.org.ua/monografii/2014_MDGs_Ukraine_Report_u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65502" y="3554861"/>
            <a:ext cx="862622" cy="1483065"/>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http://idss.org.ua/arhiv/2014_OLDER_WOMEN.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69474" y="3560656"/>
            <a:ext cx="935636" cy="1471477"/>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http://idss.org.ua/monografii/2014_Naselennya.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61138" y="3514861"/>
            <a:ext cx="864462" cy="1449888"/>
          </a:xfrm>
          <a:prstGeom prst="rect">
            <a:avLst/>
          </a:prstGeom>
          <a:noFill/>
          <a:extLst>
            <a:ext uri="{909E8E84-426E-40DD-AFC4-6F175D3DCCD1}">
              <a14:hiddenFill xmlns:a14="http://schemas.microsoft.com/office/drawing/2010/main">
                <a:solidFill>
                  <a:srgbClr val="FFFFFF"/>
                </a:solidFill>
              </a14:hiddenFill>
            </a:ext>
          </a:extLst>
        </p:spPr>
      </p:pic>
      <p:pic>
        <p:nvPicPr>
          <p:cNvPr id="2106" name="Picture 58" descr="http://idss.org.ua/monografii/2014_Marchenko.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491880" y="3514197"/>
            <a:ext cx="874657" cy="1468894"/>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http://idss.org.ua/monografii/novikov_semenov.jpg"/>
          <p:cNvPicPr>
            <a:picLocks noChangeAspect="1" noChangeArrowheads="1"/>
          </p:cNvPicPr>
          <p:nvPr/>
        </p:nvPicPr>
        <p:blipFill>
          <a:blip r:embed="rId33">
            <a:extLst>
              <a:ext uri="{BEBA8EAE-BF5A-486C-A8C5-ECC9F3942E4B}">
                <a14:imgProps xmlns:a14="http://schemas.microsoft.com/office/drawing/2010/main">
                  <a14:imgLayer r:embed="rId3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65501" y="2029519"/>
            <a:ext cx="887253" cy="1391264"/>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64" descr="http://idss.org.ua/monografii/2013_MDGs_Progress_Report_ua.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05110" y="3537859"/>
            <a:ext cx="960391" cy="1475317"/>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descr="http://idss.org.ua/monografii/2013_Post_2015_Ukraine_ua.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76687" y="2011533"/>
            <a:ext cx="899835" cy="1409249"/>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http://idss.org.ua/monografii/UNDP_QL_2013.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36723" y="482633"/>
            <a:ext cx="917410" cy="1387499"/>
          </a:xfrm>
          <a:prstGeom prst="rect">
            <a:avLst/>
          </a:prstGeom>
          <a:noFill/>
          <a:extLst>
            <a:ext uri="{909E8E84-426E-40DD-AFC4-6F175D3DCCD1}">
              <a14:hiddenFill xmlns:a14="http://schemas.microsoft.com/office/drawing/2010/main">
                <a:solidFill>
                  <a:srgbClr val="FFFFFF"/>
                </a:solidFill>
              </a14:hiddenFill>
            </a:ext>
          </a:extLst>
        </p:spPr>
      </p:pic>
      <p:pic>
        <p:nvPicPr>
          <p:cNvPr id="2118" name="Picture 70" descr="http://idss.org.ua/monografii/Golodomor_2013_20_11.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93406" y="511511"/>
            <a:ext cx="911877" cy="1393633"/>
          </a:xfrm>
          <a:prstGeom prst="rect">
            <a:avLst/>
          </a:prstGeom>
          <a:noFill/>
          <a:extLst>
            <a:ext uri="{909E8E84-426E-40DD-AFC4-6F175D3DCCD1}">
              <a14:hiddenFill xmlns:a14="http://schemas.microsoft.com/office/drawing/2010/main">
                <a:solidFill>
                  <a:srgbClr val="FFFFFF"/>
                </a:solidFill>
              </a14:hiddenFill>
            </a:ext>
          </a:extLst>
        </p:spPr>
      </p:pic>
      <p:pic>
        <p:nvPicPr>
          <p:cNvPr id="2120" name="Picture 72" descr="http://idss.org.ua/monografii/2013_ua_%20womens%20participation.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41728" y="2037572"/>
            <a:ext cx="957120" cy="13832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2" descr="http://idss.org.ua/monografii/2014_Onikienko.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55016" y="5184806"/>
            <a:ext cx="930969" cy="1453190"/>
          </a:xfrm>
          <a:prstGeom prst="rect">
            <a:avLst/>
          </a:prstGeom>
          <a:noFill/>
          <a:extLst>
            <a:ext uri="{909E8E84-426E-40DD-AFC4-6F175D3DCCD1}">
              <a14:hiddenFill xmlns:a14="http://schemas.microsoft.com/office/drawing/2010/main">
                <a:solidFill>
                  <a:srgbClr val="FFFFFF"/>
                </a:solidFill>
              </a14:hiddenFill>
            </a:ext>
          </a:extLst>
        </p:spPr>
      </p:pic>
      <p:pic>
        <p:nvPicPr>
          <p:cNvPr id="2122" name="Picture 74" descr="http://idss.org.ua/monografii/2013_rynok_praci_onikienko.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3863" y="5187096"/>
            <a:ext cx="833851" cy="1500780"/>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76" descr="nerivnist"/>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233198" y="3547505"/>
            <a:ext cx="936276" cy="1489186"/>
          </a:xfrm>
          <a:prstGeom prst="rect">
            <a:avLst/>
          </a:prstGeom>
          <a:noFill/>
          <a:extLst>
            <a:ext uri="{909E8E84-426E-40DD-AFC4-6F175D3DCCD1}">
              <a14:hiddenFill xmlns:a14="http://schemas.microsoft.com/office/drawing/2010/main">
                <a:solidFill>
                  <a:srgbClr val="FFFFFF"/>
                </a:solidFill>
              </a14:hiddenFill>
            </a:ext>
          </a:extLst>
        </p:spPr>
      </p:pic>
      <p:pic>
        <p:nvPicPr>
          <p:cNvPr id="2126" name="Picture 78" descr="http://idss.org.ua/monografii/Lud_rozv_2013.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849315" y="5193308"/>
            <a:ext cx="905701" cy="1453191"/>
          </a:xfrm>
          <a:prstGeom prst="rect">
            <a:avLst/>
          </a:prstGeom>
          <a:noFill/>
          <a:extLst>
            <a:ext uri="{909E8E84-426E-40DD-AFC4-6F175D3DCCD1}">
              <a14:hiddenFill xmlns:a14="http://schemas.microsoft.com/office/drawing/2010/main">
                <a:solidFill>
                  <a:srgbClr val="FFFFFF"/>
                </a:solidFill>
              </a14:hiddenFill>
            </a:ext>
          </a:extLst>
        </p:spPr>
      </p:pic>
      <p:pic>
        <p:nvPicPr>
          <p:cNvPr id="2128" name="Picture 80" descr="http://idss.org.ua/monografii/Sarioglo_2012.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66537" y="3566456"/>
            <a:ext cx="900540" cy="1458313"/>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82" descr="http://idss.org.ua/monografii/Soc_doslid_2012.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536666" y="5187096"/>
            <a:ext cx="871857" cy="1479616"/>
          </a:xfrm>
          <a:prstGeom prst="rect">
            <a:avLst/>
          </a:prstGeom>
          <a:noFill/>
          <a:extLst>
            <a:ext uri="{909E8E84-426E-40DD-AFC4-6F175D3DCCD1}">
              <a14:hiddenFill xmlns:a14="http://schemas.microsoft.com/office/drawing/2010/main">
                <a:solidFill>
                  <a:srgbClr val="FFFFFF"/>
                </a:solidFill>
              </a14:hiddenFill>
            </a:ext>
          </a:extLst>
        </p:spPr>
      </p:pic>
      <p:pic>
        <p:nvPicPr>
          <p:cNvPr id="45" name="Рисунок 44"/>
          <p:cNvPicPr/>
          <p:nvPr/>
        </p:nvPicPr>
        <p:blipFill>
          <a:blip r:embed="rId46"/>
          <a:stretch>
            <a:fillRect/>
          </a:stretch>
        </p:blipFill>
        <p:spPr>
          <a:xfrm>
            <a:off x="8532440" y="-4122"/>
            <a:ext cx="622994" cy="493542"/>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26</a:t>
            </a:fld>
            <a:endParaRPr lang="ru-RU"/>
          </a:p>
        </p:txBody>
      </p:sp>
    </p:spTree>
    <p:extLst>
      <p:ext uri="{BB962C8B-B14F-4D97-AF65-F5344CB8AC3E}">
        <p14:creationId xmlns:p14="http://schemas.microsoft.com/office/powerpoint/2010/main" val="296880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10197" y="393046"/>
            <a:ext cx="6141874" cy="461665"/>
          </a:xfrm>
          <a:prstGeom prst="rect">
            <a:avLst/>
          </a:prstGeom>
        </p:spPr>
        <p:txBody>
          <a:bodyPr wrap="none">
            <a:spAutoFit/>
          </a:bodyPr>
          <a:lstStyle/>
          <a:p>
            <a:pPr algn="ctr"/>
            <a:r>
              <a:rPr lang="uk-UA" sz="2400" b="1" dirty="0">
                <a:solidFill>
                  <a:srgbClr val="002060"/>
                </a:solidFill>
                <a:cs typeface="Times New Roman" pitchFamily="18" charset="0"/>
              </a:rPr>
              <a:t>Кількість публікацій співробітників Інституту</a:t>
            </a:r>
          </a:p>
        </p:txBody>
      </p:sp>
      <p:graphicFrame>
        <p:nvGraphicFramePr>
          <p:cNvPr id="4" name="Таблица 3"/>
          <p:cNvGraphicFramePr>
            <a:graphicFrameLocks noGrp="1"/>
          </p:cNvGraphicFramePr>
          <p:nvPr>
            <p:extLst>
              <p:ext uri="{D42A27DB-BD31-4B8C-83A1-F6EECF244321}">
                <p14:modId xmlns:p14="http://schemas.microsoft.com/office/powerpoint/2010/main" val="477443493"/>
              </p:ext>
            </p:extLst>
          </p:nvPr>
        </p:nvGraphicFramePr>
        <p:xfrm>
          <a:off x="251520" y="1124744"/>
          <a:ext cx="8712968" cy="5126282"/>
        </p:xfrm>
        <a:graphic>
          <a:graphicData uri="http://schemas.openxmlformats.org/drawingml/2006/table">
            <a:tbl>
              <a:tblPr bandRow="1">
                <a:tableStyleId>{5C22544A-7EE6-4342-B048-85BDC9FD1C3A}</a:tableStyleId>
              </a:tblPr>
              <a:tblGrid>
                <a:gridCol w="691276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tblGrid>
              <a:tr h="764054">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Опис публікацій</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tc>
                  <a:txBody>
                    <a:bodyPr/>
                    <a:lstStyle/>
                    <a:p>
                      <a:pPr algn="ctr">
                        <a:lnSpc>
                          <a:spcPct val="115000"/>
                        </a:lnSpc>
                        <a:spcAft>
                          <a:spcPts val="0"/>
                        </a:spcAft>
                      </a:pPr>
                      <a:r>
                        <a:rPr lang="uk-UA" sz="1400" b="1" dirty="0" smtClean="0">
                          <a:solidFill>
                            <a:schemeClr val="tx2">
                              <a:lumMod val="75000"/>
                            </a:schemeClr>
                          </a:solidFill>
                          <a:effectLst/>
                          <a:latin typeface="+mn-lt"/>
                          <a:cs typeface="Times New Roman" pitchFamily="18" charset="0"/>
                        </a:rPr>
                        <a:t>Усього </a:t>
                      </a:r>
                    </a:p>
                    <a:p>
                      <a:pPr marL="0" marR="0" lvl="0" indent="0" algn="ctr" defTabSz="914400" rtl="0" eaLnBrk="1" fontAlgn="auto" latinLnBrk="0" hangingPunct="1">
                        <a:lnSpc>
                          <a:spcPct val="115000"/>
                        </a:lnSpc>
                        <a:spcBef>
                          <a:spcPts val="0"/>
                        </a:spcBef>
                        <a:spcAft>
                          <a:spcPts val="0"/>
                        </a:spcAft>
                        <a:buClrTx/>
                        <a:buSzTx/>
                        <a:buFontTx/>
                        <a:buNone/>
                        <a:tabLst/>
                        <a:defRPr/>
                      </a:pPr>
                      <a:r>
                        <a:rPr lang="uk-UA" sz="1400" b="1" dirty="0" smtClean="0">
                          <a:solidFill>
                            <a:schemeClr val="tx2">
                              <a:lumMod val="75000"/>
                            </a:schemeClr>
                          </a:solidFill>
                          <a:effectLst/>
                          <a:latin typeface="+mn-lt"/>
                          <a:cs typeface="Times New Roman" pitchFamily="18" charset="0"/>
                        </a:rPr>
                        <a:t>за 2013</a:t>
                      </a:r>
                      <a:r>
                        <a:rPr lang="uk-UA" sz="1400" dirty="0" smtClean="0">
                          <a:solidFill>
                            <a:schemeClr val="tx2">
                              <a:lumMod val="75000"/>
                            </a:schemeClr>
                          </a:solidFill>
                        </a:rPr>
                        <a:t>–</a:t>
                      </a:r>
                      <a:r>
                        <a:rPr lang="uk-UA" sz="1400" b="1" dirty="0" smtClean="0">
                          <a:solidFill>
                            <a:schemeClr val="tx2">
                              <a:lumMod val="75000"/>
                            </a:schemeClr>
                          </a:solidFill>
                          <a:effectLst/>
                          <a:latin typeface="+mn-lt"/>
                          <a:cs typeface="Times New Roman" pitchFamily="18" charset="0"/>
                        </a:rPr>
                        <a:t>2017 роки</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0"/>
                  </a:ext>
                </a:extLst>
              </a:tr>
              <a:tr h="427829">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Статті з новими важливими результатами у журналах, що індексуються </a:t>
                      </a:r>
                      <a:endParaRPr lang="uk-UA" sz="1400" b="0" dirty="0" smtClean="0">
                        <a:solidFill>
                          <a:schemeClr val="tx2">
                            <a:lumMod val="75000"/>
                          </a:schemeClr>
                        </a:solidFill>
                        <a:effectLst/>
                        <a:latin typeface="+mn-lt"/>
                        <a:cs typeface="Times New Roman" pitchFamily="18" charset="0"/>
                      </a:endParaRPr>
                    </a:p>
                    <a:p>
                      <a:pPr>
                        <a:lnSpc>
                          <a:spcPct val="100000"/>
                        </a:lnSpc>
                        <a:spcAft>
                          <a:spcPts val="0"/>
                        </a:spcAft>
                      </a:pPr>
                      <a:r>
                        <a:rPr lang="uk-UA" sz="1400" b="0" dirty="0" smtClean="0">
                          <a:solidFill>
                            <a:schemeClr val="tx2">
                              <a:lumMod val="75000"/>
                            </a:schemeClr>
                          </a:solidFill>
                          <a:effectLst/>
                          <a:latin typeface="+mn-lt"/>
                          <a:cs typeface="Times New Roman" pitchFamily="18" charset="0"/>
                        </a:rPr>
                        <a:t>провідними</a:t>
                      </a:r>
                      <a:r>
                        <a:rPr lang="uk-UA" sz="1400" b="0" dirty="0">
                          <a:solidFill>
                            <a:schemeClr val="tx2">
                              <a:lumMod val="75000"/>
                            </a:schemeClr>
                          </a:solidFill>
                          <a:effectLst/>
                          <a:latin typeface="+mn-lt"/>
                          <a:cs typeface="Times New Roman" pitchFamily="18" charset="0"/>
                        </a:rPr>
                        <a:t>* базами публікацій (</a:t>
                      </a:r>
                      <a:r>
                        <a:rPr lang="uk-UA" sz="1400" b="0" i="1" dirty="0" err="1">
                          <a:solidFill>
                            <a:schemeClr val="tx2">
                              <a:lumMod val="75000"/>
                            </a:schemeClr>
                          </a:solidFill>
                          <a:effectLst/>
                          <a:latin typeface="+mn-lt"/>
                          <a:cs typeface="Times New Roman" pitchFamily="18" charset="0"/>
                        </a:rPr>
                        <a:t>Web</a:t>
                      </a:r>
                      <a:r>
                        <a:rPr lang="uk-UA" sz="1400" b="0" i="1" dirty="0">
                          <a:solidFill>
                            <a:schemeClr val="tx2">
                              <a:lumMod val="75000"/>
                            </a:schemeClr>
                          </a:solidFill>
                          <a:effectLst/>
                          <a:latin typeface="+mn-lt"/>
                          <a:cs typeface="Times New Roman" pitchFamily="18" charset="0"/>
                        </a:rPr>
                        <a:t> </a:t>
                      </a:r>
                      <a:r>
                        <a:rPr lang="uk-UA" sz="1400" b="0" i="1" dirty="0" err="1">
                          <a:solidFill>
                            <a:schemeClr val="tx2">
                              <a:lumMod val="75000"/>
                            </a:schemeClr>
                          </a:solidFill>
                          <a:effectLst/>
                          <a:latin typeface="+mn-lt"/>
                          <a:cs typeface="Times New Roman" pitchFamily="18" charset="0"/>
                        </a:rPr>
                        <a:t>of</a:t>
                      </a:r>
                      <a:r>
                        <a:rPr lang="uk-UA" sz="1400" b="0" i="1" dirty="0">
                          <a:solidFill>
                            <a:schemeClr val="tx2">
                              <a:lumMod val="75000"/>
                            </a:schemeClr>
                          </a:solidFill>
                          <a:effectLst/>
                          <a:latin typeface="+mn-lt"/>
                          <a:cs typeface="Times New Roman" pitchFamily="18" charset="0"/>
                        </a:rPr>
                        <a:t> </a:t>
                      </a:r>
                      <a:r>
                        <a:rPr lang="uk-UA" sz="1400" b="0" i="1" dirty="0" err="1">
                          <a:solidFill>
                            <a:schemeClr val="tx2">
                              <a:lumMod val="75000"/>
                            </a:schemeClr>
                          </a:solidFill>
                          <a:effectLst/>
                          <a:latin typeface="+mn-lt"/>
                          <a:cs typeface="Times New Roman" pitchFamily="18" charset="0"/>
                        </a:rPr>
                        <a:t>Science</a:t>
                      </a:r>
                      <a:r>
                        <a:rPr lang="uk-UA" sz="1400" b="0" i="1" dirty="0">
                          <a:solidFill>
                            <a:schemeClr val="tx2">
                              <a:lumMod val="75000"/>
                            </a:schemeClr>
                          </a:solidFill>
                          <a:effectLst/>
                          <a:latin typeface="+mn-lt"/>
                          <a:cs typeface="Times New Roman" pitchFamily="18" charset="0"/>
                        </a:rPr>
                        <a:t>, </a:t>
                      </a:r>
                      <a:r>
                        <a:rPr lang="uk-UA" sz="1400" b="0" i="1" dirty="0" err="1">
                          <a:solidFill>
                            <a:schemeClr val="tx2">
                              <a:lumMod val="75000"/>
                            </a:schemeClr>
                          </a:solidFill>
                          <a:effectLst/>
                          <a:latin typeface="+mn-lt"/>
                          <a:cs typeface="Times New Roman" pitchFamily="18" charset="0"/>
                        </a:rPr>
                        <a:t>Scopus</a:t>
                      </a:r>
                      <a:r>
                        <a:rPr lang="uk-UA" sz="1400" b="0" dirty="0">
                          <a:solidFill>
                            <a:schemeClr val="tx2">
                              <a:lumMod val="75000"/>
                            </a:schemeClr>
                          </a:solidFill>
                          <a:effectLst/>
                          <a:latin typeface="+mn-lt"/>
                          <a:cs typeface="Times New Roman" pitchFamily="18" charset="0"/>
                        </a:rPr>
                        <a:t>)</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181</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1"/>
                  </a:ext>
                </a:extLst>
              </a:tr>
              <a:tr h="288032">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Статті в закордонних та вітчизняних журналах, що індексуються фаховими міжнародними базами даних</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145</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2"/>
                  </a:ext>
                </a:extLst>
              </a:tr>
              <a:tr h="251291">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Тези міжнародних конференцій, що відбулися за кордоном</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45</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3"/>
                  </a:ext>
                </a:extLst>
              </a:tr>
              <a:tr h="473092">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Тези міжнародних конференцій, що відбулися в Україні та рецензовані збірки </a:t>
                      </a:r>
                      <a:endParaRPr lang="uk-UA" sz="1400" b="0" dirty="0" smtClean="0">
                        <a:solidFill>
                          <a:schemeClr val="tx2">
                            <a:lumMod val="75000"/>
                          </a:schemeClr>
                        </a:solidFill>
                        <a:effectLst/>
                        <a:latin typeface="+mn-lt"/>
                        <a:cs typeface="Times New Roman" pitchFamily="18" charset="0"/>
                      </a:endParaRPr>
                    </a:p>
                    <a:p>
                      <a:pPr>
                        <a:lnSpc>
                          <a:spcPct val="100000"/>
                        </a:lnSpc>
                        <a:spcAft>
                          <a:spcPts val="0"/>
                        </a:spcAft>
                      </a:pPr>
                      <a:r>
                        <a:rPr lang="uk-UA" sz="1400" b="0" dirty="0" smtClean="0">
                          <a:solidFill>
                            <a:schemeClr val="tx2">
                              <a:lumMod val="75000"/>
                            </a:schemeClr>
                          </a:solidFill>
                          <a:effectLst/>
                          <a:latin typeface="+mn-lt"/>
                          <a:cs typeface="Times New Roman" pitchFamily="18" charset="0"/>
                        </a:rPr>
                        <a:t>матеріалів </a:t>
                      </a:r>
                      <a:r>
                        <a:rPr lang="uk-UA" sz="1400" b="0" dirty="0">
                          <a:solidFill>
                            <a:schemeClr val="tx2">
                              <a:lumMod val="75000"/>
                            </a:schemeClr>
                          </a:solidFill>
                          <a:effectLst/>
                          <a:latin typeface="+mn-lt"/>
                          <a:cs typeface="Times New Roman" pitchFamily="18" charset="0"/>
                        </a:rPr>
                        <a:t>вітчизняних конференцій</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170</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4"/>
                  </a:ext>
                </a:extLst>
              </a:tr>
              <a:tr h="211721">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Окремі розділи в редагованих збірниках та колективних монографіях</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236</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5"/>
                  </a:ext>
                </a:extLst>
              </a:tr>
              <a:tr h="269036">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       у тому числі – закордонних виданнях</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20</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6"/>
                  </a:ext>
                </a:extLst>
              </a:tr>
              <a:tr h="220786">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Оригінальні монографії та доповіді </a:t>
                      </a:r>
                      <a:r>
                        <a:rPr lang="ru-RU" sz="1400" b="0" baseline="0" dirty="0" smtClean="0">
                          <a:solidFill>
                            <a:schemeClr val="tx2">
                              <a:lumMod val="75000"/>
                            </a:schemeClr>
                          </a:solidFill>
                          <a:effectLst/>
                          <a:latin typeface="+mn-lt"/>
                          <a:cs typeface="Times New Roman" pitchFamily="18" charset="0"/>
                        </a:rPr>
                        <a:t> </a:t>
                      </a:r>
                      <a:r>
                        <a:rPr lang="uk-UA" sz="1400" b="0" dirty="0" smtClean="0">
                          <a:solidFill>
                            <a:schemeClr val="tx2">
                              <a:lumMod val="75000"/>
                            </a:schemeClr>
                          </a:solidFill>
                          <a:effectLst/>
                          <a:latin typeface="+mn-lt"/>
                          <a:cs typeface="Times New Roman" pitchFamily="18" charset="0"/>
                        </a:rPr>
                        <a:t>(</a:t>
                      </a:r>
                      <a:r>
                        <a:rPr lang="uk-UA" sz="1400" b="0" dirty="0">
                          <a:solidFill>
                            <a:schemeClr val="tx2">
                              <a:lumMod val="75000"/>
                            </a:schemeClr>
                          </a:solidFill>
                          <a:effectLst/>
                          <a:latin typeface="+mn-lt"/>
                          <a:cs typeface="Times New Roman" pitchFamily="18" charset="0"/>
                        </a:rPr>
                        <a:t>до 100 сторінок)</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14</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7"/>
                  </a:ext>
                </a:extLst>
              </a:tr>
              <a:tr h="210855">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Оригінальні монографії та </a:t>
                      </a:r>
                      <a:r>
                        <a:rPr lang="uk-UA" sz="1400" b="0" dirty="0" smtClean="0">
                          <a:solidFill>
                            <a:schemeClr val="tx2">
                              <a:lumMod val="75000"/>
                            </a:schemeClr>
                          </a:solidFill>
                          <a:effectLst/>
                          <a:latin typeface="+mn-lt"/>
                          <a:cs typeface="Times New Roman" pitchFamily="18" charset="0"/>
                        </a:rPr>
                        <a:t>доповіді</a:t>
                      </a:r>
                      <a:r>
                        <a:rPr lang="uk-UA" sz="1400" b="0" baseline="0" dirty="0" smtClean="0">
                          <a:solidFill>
                            <a:schemeClr val="tx2">
                              <a:lumMod val="75000"/>
                            </a:schemeClr>
                          </a:solidFill>
                          <a:effectLst/>
                          <a:latin typeface="+mn-lt"/>
                          <a:cs typeface="Times New Roman" pitchFamily="18" charset="0"/>
                        </a:rPr>
                        <a:t> </a:t>
                      </a:r>
                      <a:r>
                        <a:rPr lang="uk-UA" sz="1400" b="0" dirty="0" smtClean="0">
                          <a:solidFill>
                            <a:schemeClr val="tx2">
                              <a:lumMod val="75000"/>
                            </a:schemeClr>
                          </a:solidFill>
                          <a:effectLst/>
                          <a:latin typeface="+mn-lt"/>
                          <a:cs typeface="Times New Roman" pitchFamily="18" charset="0"/>
                        </a:rPr>
                        <a:t>(100 </a:t>
                      </a:r>
                      <a:r>
                        <a:rPr lang="uk-UA" sz="1400" b="0" dirty="0">
                          <a:solidFill>
                            <a:schemeClr val="tx2">
                              <a:lumMod val="75000"/>
                            </a:schemeClr>
                          </a:solidFill>
                          <a:effectLst/>
                          <a:latin typeface="+mn-lt"/>
                          <a:cs typeface="Times New Roman" pitchFamily="18" charset="0"/>
                        </a:rPr>
                        <a:t>та більше сторінок)</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23</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08"/>
                  </a:ext>
                </a:extLst>
              </a:tr>
              <a:tr h="473092">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Науково-довідкові видання (енциклопедії, довідники, наукові каталоги, огляди</a:t>
                      </a:r>
                      <a:r>
                        <a:rPr lang="uk-UA" sz="1400" b="0" dirty="0" smtClean="0">
                          <a:solidFill>
                            <a:schemeClr val="tx2">
                              <a:lumMod val="75000"/>
                            </a:schemeClr>
                          </a:solidFill>
                          <a:effectLst/>
                          <a:latin typeface="+mn-lt"/>
                          <a:cs typeface="Times New Roman" pitchFamily="18" charset="0"/>
                        </a:rPr>
                        <a:t>),</a:t>
                      </a:r>
                    </a:p>
                    <a:p>
                      <a:pPr>
                        <a:lnSpc>
                          <a:spcPct val="100000"/>
                        </a:lnSpc>
                        <a:spcAft>
                          <a:spcPts val="0"/>
                        </a:spcAft>
                      </a:pPr>
                      <a:r>
                        <a:rPr lang="uk-UA" sz="1400" b="0" dirty="0" smtClean="0">
                          <a:solidFill>
                            <a:schemeClr val="tx2">
                              <a:lumMod val="75000"/>
                            </a:schemeClr>
                          </a:solidFill>
                          <a:effectLst/>
                          <a:latin typeface="+mn-lt"/>
                          <a:cs typeface="Times New Roman" pitchFamily="18" charset="0"/>
                        </a:rPr>
                        <a:t> </a:t>
                      </a:r>
                      <a:r>
                        <a:rPr lang="uk-UA" sz="1400" b="0" dirty="0">
                          <a:solidFill>
                            <a:schemeClr val="tx2">
                              <a:lumMod val="75000"/>
                            </a:schemeClr>
                          </a:solidFill>
                          <a:effectLst/>
                          <a:latin typeface="+mn-lt"/>
                          <a:cs typeface="Times New Roman" pitchFamily="18" charset="0"/>
                        </a:rPr>
                        <a:t>що мають наукову новизну</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10"/>
                  </a:ext>
                </a:extLst>
              </a:tr>
              <a:tr h="303896">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Публікації, які оприлюднені на фахових </a:t>
                      </a:r>
                      <a:r>
                        <a:rPr lang="uk-UA" sz="1400" b="0" dirty="0" err="1">
                          <a:solidFill>
                            <a:schemeClr val="tx2">
                              <a:lumMod val="75000"/>
                            </a:schemeClr>
                          </a:solidFill>
                          <a:effectLst/>
                          <a:latin typeface="+mn-lt"/>
                          <a:cs typeface="Times New Roman" pitchFamily="18" charset="0"/>
                        </a:rPr>
                        <a:t>модерованих</a:t>
                      </a:r>
                      <a:r>
                        <a:rPr lang="uk-UA" sz="1400" b="0" dirty="0">
                          <a:solidFill>
                            <a:schemeClr val="tx2">
                              <a:lumMod val="75000"/>
                            </a:schemeClr>
                          </a:solidFill>
                          <a:effectLst/>
                          <a:latin typeface="+mn-lt"/>
                          <a:cs typeface="Times New Roman" pitchFamily="18" charset="0"/>
                        </a:rPr>
                        <a:t> </a:t>
                      </a:r>
                      <a:r>
                        <a:rPr lang="uk-UA" sz="1400" b="0" dirty="0" err="1">
                          <a:solidFill>
                            <a:schemeClr val="tx2">
                              <a:lumMod val="75000"/>
                            </a:schemeClr>
                          </a:solidFill>
                          <a:effectLst/>
                          <a:latin typeface="+mn-lt"/>
                          <a:cs typeface="Times New Roman" pitchFamily="18" charset="0"/>
                        </a:rPr>
                        <a:t>інтернет-ресурсах</a:t>
                      </a:r>
                      <a:r>
                        <a:rPr lang="uk-UA" sz="1400" b="0" dirty="0">
                          <a:solidFill>
                            <a:schemeClr val="tx2">
                              <a:lumMod val="75000"/>
                            </a:schemeClr>
                          </a:solidFill>
                          <a:effectLst/>
                          <a:latin typeface="+mn-lt"/>
                          <a:cs typeface="Times New Roman" pitchFamily="18" charset="0"/>
                        </a:rPr>
                        <a:t>, </a:t>
                      </a:r>
                      <a:endParaRPr lang="uk-UA" sz="1400" b="0" dirty="0" smtClean="0">
                        <a:solidFill>
                          <a:schemeClr val="tx2">
                            <a:lumMod val="75000"/>
                          </a:schemeClr>
                        </a:solidFill>
                        <a:effectLst/>
                        <a:latin typeface="+mn-lt"/>
                        <a:cs typeface="Times New Roman" pitchFamily="18" charset="0"/>
                      </a:endParaRPr>
                    </a:p>
                    <a:p>
                      <a:pPr>
                        <a:lnSpc>
                          <a:spcPct val="100000"/>
                        </a:lnSpc>
                        <a:spcAft>
                          <a:spcPts val="0"/>
                        </a:spcAft>
                      </a:pPr>
                      <a:r>
                        <a:rPr lang="uk-UA" sz="1400" b="0" dirty="0" smtClean="0">
                          <a:solidFill>
                            <a:schemeClr val="tx2">
                              <a:lumMod val="75000"/>
                            </a:schemeClr>
                          </a:solidFill>
                          <a:effectLst/>
                          <a:latin typeface="+mn-lt"/>
                          <a:cs typeface="Times New Roman" pitchFamily="18" charset="0"/>
                        </a:rPr>
                        <a:t>що </a:t>
                      </a:r>
                      <a:r>
                        <a:rPr lang="uk-UA" sz="1400" b="0" dirty="0">
                          <a:solidFill>
                            <a:schemeClr val="tx2">
                              <a:lumMod val="75000"/>
                            </a:schemeClr>
                          </a:solidFill>
                          <a:effectLst/>
                          <a:latin typeface="+mn-lt"/>
                          <a:cs typeface="Times New Roman" pitchFamily="18" charset="0"/>
                        </a:rPr>
                        <a:t>їх читає відповідна спільнота</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53</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11"/>
                  </a:ext>
                </a:extLst>
              </a:tr>
              <a:tr h="251291">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Інші видання (препринти тощо) </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71</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12"/>
                  </a:ext>
                </a:extLst>
              </a:tr>
              <a:tr h="412042">
                <a:tc>
                  <a:txBody>
                    <a:bodyPr/>
                    <a:lstStyle/>
                    <a:p>
                      <a:pPr>
                        <a:lnSpc>
                          <a:spcPct val="100000"/>
                        </a:lnSpc>
                        <a:spcAft>
                          <a:spcPts val="0"/>
                        </a:spcAft>
                      </a:pPr>
                      <a:r>
                        <a:rPr lang="uk-UA" sz="1400" b="0" dirty="0">
                          <a:solidFill>
                            <a:schemeClr val="tx2">
                              <a:lumMod val="75000"/>
                            </a:schemeClr>
                          </a:solidFill>
                          <a:effectLst/>
                          <a:latin typeface="+mn-lt"/>
                          <a:cs typeface="Times New Roman" pitchFamily="18" charset="0"/>
                        </a:rPr>
                        <a:t>Кількість друкованих праць у розрахунку на 1 науковця (</a:t>
                      </a:r>
                      <a:r>
                        <a:rPr lang="uk-UA" sz="1400" b="0" dirty="0" smtClean="0">
                          <a:solidFill>
                            <a:schemeClr val="tx2">
                              <a:lumMod val="75000"/>
                            </a:schemeClr>
                          </a:solidFill>
                          <a:effectLst/>
                          <a:latin typeface="+mn-lt"/>
                          <a:cs typeface="Times New Roman" pitchFamily="18" charset="0"/>
                        </a:rPr>
                        <a:t>дослідника</a:t>
                      </a:r>
                      <a:r>
                        <a:rPr lang="uk-UA" sz="1400" b="0" dirty="0">
                          <a:solidFill>
                            <a:schemeClr val="tx2">
                              <a:lumMod val="75000"/>
                            </a:schemeClr>
                          </a:solidFill>
                          <a:effectLst/>
                          <a:latin typeface="+mn-lt"/>
                          <a:cs typeface="Times New Roman" pitchFamily="18" charset="0"/>
                        </a:rPr>
                        <a:t>)</a:t>
                      </a:r>
                      <a:endParaRPr lang="ru-RU" sz="1400" b="0" dirty="0">
                        <a:solidFill>
                          <a:schemeClr val="tx2">
                            <a:lumMod val="75000"/>
                          </a:schemeClr>
                        </a:solidFill>
                        <a:effectLst/>
                        <a:latin typeface="+mn-lt"/>
                        <a:ea typeface="Arial"/>
                        <a:cs typeface="Times New Roman" pitchFamily="18" charset="0"/>
                      </a:endParaRPr>
                    </a:p>
                  </a:txBody>
                  <a:tcPr marL="53928" marR="53928" marT="13981" marB="13981"/>
                </a:tc>
                <a:tc>
                  <a:txBody>
                    <a:bodyPr/>
                    <a:lstStyle/>
                    <a:p>
                      <a:pPr algn="ctr">
                        <a:lnSpc>
                          <a:spcPct val="115000"/>
                        </a:lnSpc>
                        <a:spcAft>
                          <a:spcPts val="0"/>
                        </a:spcAft>
                      </a:pPr>
                      <a:r>
                        <a:rPr lang="uk-UA" sz="1400" b="1" dirty="0">
                          <a:solidFill>
                            <a:schemeClr val="tx2">
                              <a:lumMod val="75000"/>
                            </a:schemeClr>
                          </a:solidFill>
                          <a:effectLst/>
                          <a:latin typeface="+mn-lt"/>
                          <a:cs typeface="Times New Roman" pitchFamily="18" charset="0"/>
                        </a:rPr>
                        <a:t>18,3</a:t>
                      </a:r>
                      <a:endParaRPr lang="ru-RU" sz="1400" b="1" dirty="0">
                        <a:solidFill>
                          <a:schemeClr val="tx2">
                            <a:lumMod val="75000"/>
                          </a:schemeClr>
                        </a:solidFill>
                        <a:effectLst/>
                        <a:latin typeface="+mn-lt"/>
                        <a:ea typeface="Arial"/>
                        <a:cs typeface="Times New Roman" pitchFamily="18" charset="0"/>
                      </a:endParaRPr>
                    </a:p>
                  </a:txBody>
                  <a:tcPr marL="53928" marR="53928" marT="13981" marB="13981" anchor="ctr"/>
                </a:tc>
                <a:extLst>
                  <a:ext uri="{0D108BD9-81ED-4DB2-BD59-A6C34878D82A}">
                    <a16:rowId xmlns:a16="http://schemas.microsoft.com/office/drawing/2014/main" xmlns="" val="10013"/>
                  </a:ext>
                </a:extLst>
              </a:tr>
            </a:tbl>
          </a:graphicData>
        </a:graphic>
      </p:graphicFrame>
      <p:pic>
        <p:nvPicPr>
          <p:cNvPr id="6" name="Рисунок 5"/>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27</a:t>
            </a:fld>
            <a:endParaRPr lang="ru-RU"/>
          </a:p>
        </p:txBody>
      </p:sp>
    </p:spTree>
    <p:extLst>
      <p:ext uri="{BB962C8B-B14F-4D97-AF65-F5344CB8AC3E}">
        <p14:creationId xmlns:p14="http://schemas.microsoft.com/office/powerpoint/2010/main" val="3640658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179512" y="620688"/>
            <a:ext cx="8784977" cy="461665"/>
          </a:xfrm>
          <a:prstGeom prst="rect">
            <a:avLst/>
          </a:prstGeom>
        </p:spPr>
        <p:txBody>
          <a:bodyPr wrap="square">
            <a:spAutoFit/>
          </a:bodyPr>
          <a:lstStyle/>
          <a:p>
            <a:pPr lvl="0"/>
            <a:r>
              <a:rPr lang="uk-UA" sz="2400" b="1" dirty="0" smtClean="0">
                <a:solidFill>
                  <a:schemeClr val="accent1">
                    <a:lumMod val="50000"/>
                  </a:schemeClr>
                </a:solidFill>
                <a:cs typeface="Times New Roman" pitchFamily="18" charset="0"/>
              </a:rPr>
              <a:t>Список найважливіших публікацій Інституту за 2013</a:t>
            </a:r>
            <a:r>
              <a:rPr lang="uk-UA" sz="2400" dirty="0" smtClean="0">
                <a:solidFill>
                  <a:schemeClr val="tx2">
                    <a:lumMod val="75000"/>
                  </a:schemeClr>
                </a:solidFill>
              </a:rPr>
              <a:t>–</a:t>
            </a:r>
            <a:r>
              <a:rPr lang="uk-UA" sz="2400" b="1" dirty="0" smtClean="0">
                <a:solidFill>
                  <a:schemeClr val="accent1">
                    <a:lumMod val="50000"/>
                  </a:schemeClr>
                </a:solidFill>
                <a:cs typeface="Times New Roman" pitchFamily="18" charset="0"/>
              </a:rPr>
              <a:t>2017 роки</a:t>
            </a:r>
            <a:endParaRPr lang="uk-UA" sz="2400" dirty="0">
              <a:solidFill>
                <a:schemeClr val="accent1">
                  <a:lumMod val="50000"/>
                </a:schemeClr>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1945868"/>
              </p:ext>
            </p:extLst>
          </p:nvPr>
        </p:nvGraphicFramePr>
        <p:xfrm>
          <a:off x="179511" y="1268760"/>
          <a:ext cx="8784978" cy="5213125"/>
        </p:xfrm>
        <a:graphic>
          <a:graphicData uri="http://schemas.openxmlformats.org/drawingml/2006/table">
            <a:tbl>
              <a:tblPr>
                <a:tableStyleId>{B301B821-A1FF-4177-AEE7-76D212191A09}</a:tableStyleId>
              </a:tblPr>
              <a:tblGrid>
                <a:gridCol w="5471345">
                  <a:extLst>
                    <a:ext uri="{9D8B030D-6E8A-4147-A177-3AD203B41FA5}">
                      <a16:colId xmlns:a16="http://schemas.microsoft.com/office/drawing/2014/main" xmlns="" val="20000"/>
                    </a:ext>
                  </a:extLst>
                </a:gridCol>
                <a:gridCol w="1695347">
                  <a:extLst>
                    <a:ext uri="{9D8B030D-6E8A-4147-A177-3AD203B41FA5}">
                      <a16:colId xmlns:a16="http://schemas.microsoft.com/office/drawing/2014/main" xmlns="" val="20001"/>
                    </a:ext>
                  </a:extLst>
                </a:gridCol>
                <a:gridCol w="1618286">
                  <a:extLst>
                    <a:ext uri="{9D8B030D-6E8A-4147-A177-3AD203B41FA5}">
                      <a16:colId xmlns:a16="http://schemas.microsoft.com/office/drawing/2014/main" xmlns="" val="20002"/>
                    </a:ext>
                  </a:extLst>
                </a:gridCol>
              </a:tblGrid>
              <a:tr h="666546">
                <a:tc>
                  <a:txBody>
                    <a:bodyPr/>
                    <a:lstStyle/>
                    <a:p>
                      <a:pPr algn="ctr">
                        <a:lnSpc>
                          <a:spcPct val="115000"/>
                        </a:lnSpc>
                        <a:spcAft>
                          <a:spcPts val="0"/>
                        </a:spcAft>
                      </a:pPr>
                      <a:r>
                        <a:rPr lang="uk-UA" sz="1200" dirty="0">
                          <a:solidFill>
                            <a:schemeClr val="tx2">
                              <a:lumMod val="75000"/>
                            </a:schemeClr>
                          </a:solidFill>
                          <a:effectLst/>
                        </a:rPr>
                        <a:t>Назва</a:t>
                      </a:r>
                      <a:endParaRPr lang="ru-RU" sz="12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nchor="ctr">
                    <a:solidFill>
                      <a:schemeClr val="tx2">
                        <a:lumMod val="40000"/>
                        <a:lumOff val="60000"/>
                      </a:schemeClr>
                    </a:solidFill>
                  </a:tcPr>
                </a:tc>
                <a:tc>
                  <a:txBody>
                    <a:bodyPr/>
                    <a:lstStyle/>
                    <a:p>
                      <a:pPr algn="ctr">
                        <a:lnSpc>
                          <a:spcPct val="115000"/>
                        </a:lnSpc>
                        <a:spcAft>
                          <a:spcPts val="0"/>
                        </a:spcAft>
                      </a:pPr>
                      <a:r>
                        <a:rPr lang="uk-UA" sz="1200" dirty="0" smtClean="0">
                          <a:solidFill>
                            <a:schemeClr val="tx2">
                              <a:lumMod val="75000"/>
                            </a:schemeClr>
                          </a:solidFill>
                          <a:effectLst/>
                        </a:rPr>
                        <a:t>Автори</a:t>
                      </a:r>
                      <a:endParaRPr lang="ru-RU" sz="12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nchor="ctr">
                    <a:solidFill>
                      <a:schemeClr val="tx2">
                        <a:lumMod val="40000"/>
                        <a:lumOff val="60000"/>
                      </a:schemeClr>
                    </a:solidFill>
                  </a:tcPr>
                </a:tc>
                <a:tc>
                  <a:txBody>
                    <a:bodyPr/>
                    <a:lstStyle/>
                    <a:p>
                      <a:pPr algn="ctr">
                        <a:lnSpc>
                          <a:spcPct val="115000"/>
                        </a:lnSpc>
                        <a:spcAft>
                          <a:spcPts val="0"/>
                        </a:spcAft>
                      </a:pPr>
                      <a:r>
                        <a:rPr lang="uk-UA" sz="1200" dirty="0">
                          <a:solidFill>
                            <a:schemeClr val="tx2">
                              <a:lumMod val="75000"/>
                            </a:schemeClr>
                          </a:solidFill>
                          <a:effectLst/>
                        </a:rPr>
                        <a:t>Кількість </a:t>
                      </a:r>
                      <a:r>
                        <a:rPr lang="uk-UA" sz="1200" dirty="0" smtClean="0">
                          <a:solidFill>
                            <a:schemeClr val="tx2">
                              <a:lumMod val="75000"/>
                            </a:schemeClr>
                          </a:solidFill>
                          <a:effectLst/>
                        </a:rPr>
                        <a:t>цитувань</a:t>
                      </a:r>
                    </a:p>
                    <a:p>
                      <a:pPr algn="ctr">
                        <a:lnSpc>
                          <a:spcPct val="115000"/>
                        </a:lnSpc>
                        <a:spcAft>
                          <a:spcPts val="0"/>
                        </a:spcAft>
                      </a:pPr>
                      <a:r>
                        <a:rPr lang="en-US" sz="1200" i="1" dirty="0" smtClean="0">
                          <a:solidFill>
                            <a:schemeClr val="tx2">
                              <a:lumMod val="75000"/>
                            </a:schemeClr>
                          </a:solidFill>
                          <a:effectLst/>
                          <a:latin typeface="Times New Roman" pitchFamily="18" charset="0"/>
                          <a:ea typeface="Arial"/>
                          <a:cs typeface="Times New Roman" pitchFamily="18" charset="0"/>
                        </a:rPr>
                        <a:t>Google</a:t>
                      </a:r>
                      <a:r>
                        <a:rPr lang="en-US" sz="1200" i="1" baseline="0" dirty="0" smtClean="0">
                          <a:solidFill>
                            <a:schemeClr val="tx2">
                              <a:lumMod val="75000"/>
                            </a:schemeClr>
                          </a:solidFill>
                          <a:effectLst/>
                          <a:latin typeface="Times New Roman" pitchFamily="18" charset="0"/>
                          <a:ea typeface="Arial"/>
                          <a:cs typeface="Times New Roman" pitchFamily="18" charset="0"/>
                        </a:rPr>
                        <a:t> Scholar</a:t>
                      </a:r>
                      <a:endParaRPr lang="ru-RU" sz="1200" i="1"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nchor="ctr">
                    <a:solidFill>
                      <a:schemeClr val="tx2">
                        <a:lumMod val="40000"/>
                        <a:lumOff val="60000"/>
                      </a:schemeClr>
                    </a:solidFill>
                  </a:tcPr>
                </a:tc>
                <a:extLst>
                  <a:ext uri="{0D108BD9-81ED-4DB2-BD59-A6C34878D82A}">
                    <a16:rowId xmlns:a16="http://schemas.microsoft.com/office/drawing/2014/main" xmlns="" val="10000"/>
                  </a:ext>
                </a:extLst>
              </a:tr>
              <a:tr h="637947">
                <a:tc>
                  <a:txBody>
                    <a:bodyPr/>
                    <a:lstStyle/>
                    <a:p>
                      <a:pPr algn="l">
                        <a:lnSpc>
                          <a:spcPct val="115000"/>
                        </a:lnSpc>
                        <a:spcAft>
                          <a:spcPts val="0"/>
                        </a:spcAft>
                      </a:pPr>
                      <a:r>
                        <a:rPr lang="uk-UA" sz="1400" b="1" spc="0" baseline="0" dirty="0">
                          <a:solidFill>
                            <a:schemeClr val="tx2">
                              <a:lumMod val="75000"/>
                            </a:schemeClr>
                          </a:solidFill>
                          <a:effectLst/>
                        </a:rPr>
                        <a:t>Вимірювання якості життя в </a:t>
                      </a:r>
                      <a:r>
                        <a:rPr lang="uk-UA" sz="1400" b="1" spc="0" baseline="0" dirty="0" smtClean="0">
                          <a:solidFill>
                            <a:schemeClr val="tx2">
                              <a:lumMod val="75000"/>
                            </a:schemeClr>
                          </a:solidFill>
                          <a:effectLst/>
                        </a:rPr>
                        <a:t>Україні</a:t>
                      </a:r>
                      <a:r>
                        <a:rPr lang="uk-UA" sz="1400" spc="0" baseline="0" dirty="0" smtClean="0">
                          <a:solidFill>
                            <a:schemeClr val="tx2">
                              <a:lumMod val="75000"/>
                            </a:schemeClr>
                          </a:solidFill>
                          <a:effectLst/>
                        </a:rPr>
                        <a:t>: </a:t>
                      </a:r>
                      <a:r>
                        <a:rPr lang="uk-UA" sz="1400" spc="0" baseline="0" dirty="0">
                          <a:solidFill>
                            <a:schemeClr val="tx2">
                              <a:lumMod val="75000"/>
                            </a:schemeClr>
                          </a:solidFill>
                          <a:effectLst/>
                        </a:rPr>
                        <a:t>аналітична доповідь</a:t>
                      </a:r>
                      <a:endParaRPr lang="ru-RU" sz="1400" spc="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l">
                        <a:lnSpc>
                          <a:spcPct val="115000"/>
                        </a:lnSpc>
                        <a:spcAft>
                          <a:spcPts val="0"/>
                        </a:spcAft>
                      </a:pPr>
                      <a:r>
                        <a:rPr lang="uk-UA" sz="1200" baseline="0" dirty="0">
                          <a:solidFill>
                            <a:schemeClr val="tx2">
                              <a:lumMod val="75000"/>
                            </a:schemeClr>
                          </a:solidFill>
                          <a:effectLst/>
                        </a:rPr>
                        <a:t>Лібанова Е.М., Гладун О.М., </a:t>
                      </a:r>
                      <a:r>
                        <a:rPr lang="uk-UA" sz="1200" baseline="0" dirty="0" smtClean="0">
                          <a:solidFill>
                            <a:schemeClr val="tx2">
                              <a:lumMod val="75000"/>
                            </a:schemeClr>
                          </a:solidFill>
                          <a:effectLst/>
                        </a:rPr>
                        <a:t>Лісогор</a:t>
                      </a:r>
                      <a:r>
                        <a:rPr lang="uk-UA" sz="1200" baseline="0" dirty="0">
                          <a:solidFill>
                            <a:schemeClr val="tx2">
                              <a:lumMod val="75000"/>
                            </a:schemeClr>
                          </a:solidFill>
                          <a:effectLst/>
                        </a:rPr>
                        <a:t> Л.С. та ін.</a:t>
                      </a:r>
                      <a:endParaRPr lang="ru-RU" sz="120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ctr">
                        <a:lnSpc>
                          <a:spcPct val="115000"/>
                        </a:lnSpc>
                        <a:spcAft>
                          <a:spcPts val="0"/>
                        </a:spcAft>
                      </a:pPr>
                      <a:r>
                        <a:rPr lang="uk-UA" sz="1400" dirty="0">
                          <a:solidFill>
                            <a:schemeClr val="tx2">
                              <a:lumMod val="75000"/>
                            </a:schemeClr>
                          </a:solidFill>
                          <a:effectLst/>
                        </a:rPr>
                        <a:t>50</a:t>
                      </a:r>
                      <a:endParaRPr lang="ru-RU" sz="14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extLst>
                  <a:ext uri="{0D108BD9-81ED-4DB2-BD59-A6C34878D82A}">
                    <a16:rowId xmlns:a16="http://schemas.microsoft.com/office/drawing/2014/main" xmlns="" val="10001"/>
                  </a:ext>
                </a:extLst>
              </a:tr>
              <a:tr h="621520">
                <a:tc>
                  <a:txBody>
                    <a:bodyPr/>
                    <a:lstStyle/>
                    <a:p>
                      <a:pPr>
                        <a:lnSpc>
                          <a:spcPct val="115000"/>
                        </a:lnSpc>
                        <a:spcAft>
                          <a:spcPts val="0"/>
                        </a:spcAft>
                      </a:pPr>
                      <a:r>
                        <a:rPr lang="uk-UA" sz="1400" b="1" spc="0" baseline="0" dirty="0">
                          <a:solidFill>
                            <a:schemeClr val="tx2">
                              <a:lumMod val="75000"/>
                            </a:schemeClr>
                          </a:solidFill>
                          <a:effectLst/>
                        </a:rPr>
                        <a:t>Людський розвиток в Україні: історичний вимір трансформації державної соціальної політики </a:t>
                      </a:r>
                      <a:r>
                        <a:rPr lang="uk-UA" sz="1400" spc="0" baseline="0" dirty="0">
                          <a:solidFill>
                            <a:schemeClr val="tx2">
                              <a:lumMod val="75000"/>
                            </a:schemeClr>
                          </a:solidFill>
                          <a:effectLst/>
                        </a:rPr>
                        <a:t>(</a:t>
                      </a:r>
                      <a:r>
                        <a:rPr lang="uk-UA" sz="1400" spc="0" baseline="0" dirty="0" smtClean="0">
                          <a:solidFill>
                            <a:schemeClr val="tx2">
                              <a:lumMod val="75000"/>
                            </a:schemeClr>
                          </a:solidFill>
                          <a:effectLst/>
                        </a:rPr>
                        <a:t>колективна монографія</a:t>
                      </a:r>
                      <a:r>
                        <a:rPr lang="uk-UA" sz="1400" spc="0" baseline="0" dirty="0">
                          <a:solidFill>
                            <a:schemeClr val="tx2">
                              <a:lumMod val="75000"/>
                            </a:schemeClr>
                          </a:solidFill>
                          <a:effectLst/>
                        </a:rPr>
                        <a:t>)</a:t>
                      </a:r>
                      <a:endParaRPr lang="ru-RU" sz="1400" spc="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l">
                        <a:lnSpc>
                          <a:spcPct val="115000"/>
                        </a:lnSpc>
                        <a:spcAft>
                          <a:spcPts val="0"/>
                        </a:spcAft>
                      </a:pPr>
                      <a:r>
                        <a:rPr lang="uk-UA" sz="1200" baseline="0" dirty="0">
                          <a:solidFill>
                            <a:schemeClr val="tx2">
                              <a:lumMod val="75000"/>
                            </a:schemeClr>
                          </a:solidFill>
                          <a:effectLst/>
                        </a:rPr>
                        <a:t>за ред. Е.М. </a:t>
                      </a:r>
                      <a:r>
                        <a:rPr lang="uk-UA" sz="1200" baseline="0" dirty="0" err="1">
                          <a:solidFill>
                            <a:schemeClr val="tx2">
                              <a:lumMod val="75000"/>
                            </a:schemeClr>
                          </a:solidFill>
                          <a:effectLst/>
                        </a:rPr>
                        <a:t>Лібанової</a:t>
                      </a:r>
                      <a:endParaRPr lang="ru-RU" sz="120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ctr">
                        <a:lnSpc>
                          <a:spcPct val="115000"/>
                        </a:lnSpc>
                        <a:spcAft>
                          <a:spcPts val="0"/>
                        </a:spcAft>
                      </a:pPr>
                      <a:r>
                        <a:rPr lang="uk-UA" sz="1400" dirty="0">
                          <a:solidFill>
                            <a:schemeClr val="tx2">
                              <a:lumMod val="75000"/>
                            </a:schemeClr>
                          </a:solidFill>
                          <a:effectLst/>
                        </a:rPr>
                        <a:t>55</a:t>
                      </a:r>
                      <a:endParaRPr lang="ru-RU" sz="14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extLst>
                  <a:ext uri="{0D108BD9-81ED-4DB2-BD59-A6C34878D82A}">
                    <a16:rowId xmlns:a16="http://schemas.microsoft.com/office/drawing/2014/main" xmlns="" val="10002"/>
                  </a:ext>
                </a:extLst>
              </a:tr>
              <a:tr h="675969">
                <a:tc>
                  <a:txBody>
                    <a:bodyPr/>
                    <a:lstStyle/>
                    <a:p>
                      <a:pPr>
                        <a:lnSpc>
                          <a:spcPct val="115000"/>
                        </a:lnSpc>
                        <a:spcAft>
                          <a:spcPts val="0"/>
                        </a:spcAft>
                      </a:pPr>
                      <a:r>
                        <a:rPr lang="uk-UA" sz="1400" b="1" spc="0" baseline="0" dirty="0">
                          <a:solidFill>
                            <a:schemeClr val="tx2">
                              <a:lumMod val="75000"/>
                            </a:schemeClr>
                          </a:solidFill>
                          <a:effectLst/>
                        </a:rPr>
                        <a:t>Населення України. Імперативи </a:t>
                      </a:r>
                      <a:r>
                        <a:rPr lang="uk-UA" sz="1400" b="1" spc="0" baseline="0" dirty="0" smtClean="0">
                          <a:solidFill>
                            <a:schemeClr val="tx2">
                              <a:lumMod val="75000"/>
                            </a:schemeClr>
                          </a:solidFill>
                          <a:effectLst/>
                        </a:rPr>
                        <a:t>демографічного старіння: </a:t>
                      </a:r>
                      <a:r>
                        <a:rPr lang="uk-UA" sz="1400" spc="0" baseline="0" dirty="0">
                          <a:solidFill>
                            <a:schemeClr val="tx2">
                              <a:lumMod val="75000"/>
                            </a:schemeClr>
                          </a:solidFill>
                          <a:effectLst/>
                        </a:rPr>
                        <a:t>монографія</a:t>
                      </a:r>
                      <a:endParaRPr lang="ru-RU" sz="1400" spc="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l">
                        <a:lnSpc>
                          <a:spcPct val="115000"/>
                        </a:lnSpc>
                        <a:spcAft>
                          <a:spcPts val="0"/>
                        </a:spcAft>
                      </a:pPr>
                      <a:r>
                        <a:rPr lang="uk-UA" sz="1200" baseline="0" dirty="0">
                          <a:solidFill>
                            <a:schemeClr val="tx2">
                              <a:lumMod val="75000"/>
                            </a:schemeClr>
                          </a:solidFill>
                          <a:effectLst/>
                        </a:rPr>
                        <a:t>Аксьонова С.Ю., Курило І. О., Лібанова Е.М. та ін.</a:t>
                      </a:r>
                      <a:endParaRPr lang="ru-RU" sz="120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ctr">
                        <a:lnSpc>
                          <a:spcPct val="115000"/>
                        </a:lnSpc>
                        <a:spcAft>
                          <a:spcPts val="0"/>
                        </a:spcAft>
                      </a:pPr>
                      <a:r>
                        <a:rPr lang="uk-UA" sz="1400" dirty="0">
                          <a:solidFill>
                            <a:schemeClr val="tx2">
                              <a:lumMod val="75000"/>
                            </a:schemeClr>
                          </a:solidFill>
                          <a:effectLst/>
                        </a:rPr>
                        <a:t>31</a:t>
                      </a:r>
                      <a:endParaRPr lang="ru-RU" sz="14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extLst>
                  <a:ext uri="{0D108BD9-81ED-4DB2-BD59-A6C34878D82A}">
                    <a16:rowId xmlns:a16="http://schemas.microsoft.com/office/drawing/2014/main" xmlns="" val="10003"/>
                  </a:ext>
                </a:extLst>
              </a:tr>
              <a:tr h="421943">
                <a:tc>
                  <a:txBody>
                    <a:bodyPr/>
                    <a:lstStyle/>
                    <a:p>
                      <a:pPr>
                        <a:lnSpc>
                          <a:spcPct val="115000"/>
                        </a:lnSpc>
                        <a:spcAft>
                          <a:spcPts val="0"/>
                        </a:spcAft>
                      </a:pPr>
                      <a:r>
                        <a:rPr lang="uk-UA" sz="1400" b="1" spc="0" baseline="0" dirty="0">
                          <a:solidFill>
                            <a:schemeClr val="tx2">
                              <a:lumMod val="75000"/>
                            </a:schemeClr>
                          </a:solidFill>
                          <a:effectLst/>
                        </a:rPr>
                        <a:t>Соціальна політика в </a:t>
                      </a:r>
                      <a:r>
                        <a:rPr lang="uk-UA" sz="1400" b="1" spc="0" baseline="0" dirty="0" smtClean="0">
                          <a:solidFill>
                            <a:schemeClr val="tx2">
                              <a:lumMod val="75000"/>
                            </a:schemeClr>
                          </a:solidFill>
                          <a:effectLst/>
                        </a:rPr>
                        <a:t>Україні</a:t>
                      </a:r>
                      <a:r>
                        <a:rPr lang="uk-UA" sz="1400" spc="0" baseline="0" dirty="0" smtClean="0">
                          <a:solidFill>
                            <a:schemeClr val="tx2">
                              <a:lumMod val="75000"/>
                            </a:schemeClr>
                          </a:solidFill>
                          <a:effectLst/>
                        </a:rPr>
                        <a:t>: </a:t>
                      </a:r>
                      <a:r>
                        <a:rPr lang="uk-UA" sz="1400" spc="0" baseline="0" dirty="0">
                          <a:solidFill>
                            <a:schemeClr val="tx2">
                              <a:lumMod val="75000"/>
                            </a:schemeClr>
                          </a:solidFill>
                          <a:effectLst/>
                        </a:rPr>
                        <a:t>монографія</a:t>
                      </a:r>
                      <a:endParaRPr lang="ru-RU" sz="1400" spc="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l">
                        <a:lnSpc>
                          <a:spcPct val="115000"/>
                        </a:lnSpc>
                        <a:spcAft>
                          <a:spcPts val="0"/>
                        </a:spcAft>
                      </a:pPr>
                      <a:r>
                        <a:rPr lang="uk-UA" sz="1200" baseline="0" dirty="0">
                          <a:solidFill>
                            <a:schemeClr val="tx2">
                              <a:lumMod val="75000"/>
                            </a:schemeClr>
                          </a:solidFill>
                          <a:effectLst/>
                        </a:rPr>
                        <a:t>Макарова О.В.</a:t>
                      </a:r>
                      <a:endParaRPr lang="ru-RU" sz="1200" baseline="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tc>
                  <a:txBody>
                    <a:bodyPr/>
                    <a:lstStyle/>
                    <a:p>
                      <a:pPr algn="ctr">
                        <a:lnSpc>
                          <a:spcPct val="115000"/>
                        </a:lnSpc>
                        <a:spcAft>
                          <a:spcPts val="0"/>
                        </a:spcAft>
                      </a:pPr>
                      <a:r>
                        <a:rPr lang="uk-UA" sz="1400" dirty="0">
                          <a:solidFill>
                            <a:schemeClr val="tx2">
                              <a:lumMod val="75000"/>
                            </a:schemeClr>
                          </a:solidFill>
                          <a:effectLst/>
                        </a:rPr>
                        <a:t>78</a:t>
                      </a:r>
                      <a:endParaRPr lang="ru-RU" sz="1400" dirty="0">
                        <a:solidFill>
                          <a:schemeClr val="tx2">
                            <a:lumMod val="75000"/>
                          </a:schemeClr>
                        </a:solidFill>
                        <a:effectLst/>
                        <a:latin typeface="Times New Roman" pitchFamily="18" charset="0"/>
                        <a:ea typeface="Arial"/>
                        <a:cs typeface="Times New Roman" pitchFamily="18" charset="0"/>
                      </a:endParaRPr>
                    </a:p>
                  </a:txBody>
                  <a:tcPr marL="36195" marR="36195" marT="17780" marB="17780"/>
                </a:tc>
                <a:extLst>
                  <a:ext uri="{0D108BD9-81ED-4DB2-BD59-A6C34878D82A}">
                    <a16:rowId xmlns:a16="http://schemas.microsoft.com/office/drawing/2014/main" xmlns="" val="10004"/>
                  </a:ext>
                </a:extLst>
              </a:tr>
              <a:tr h="562591">
                <a:tc>
                  <a:txBody>
                    <a:bodyPr/>
                    <a:lstStyle/>
                    <a:p>
                      <a:pPr algn="l">
                        <a:lnSpc>
                          <a:spcPct val="115000"/>
                        </a:lnSpc>
                        <a:spcAft>
                          <a:spcPts val="0"/>
                        </a:spcAft>
                      </a:pPr>
                      <a:r>
                        <a:rPr lang="uk-UA" sz="1400" b="1" kern="1200" baseline="0" dirty="0" smtClean="0">
                          <a:solidFill>
                            <a:schemeClr val="tx2">
                              <a:lumMod val="75000"/>
                            </a:schemeClr>
                          </a:solidFill>
                          <a:effectLst/>
                          <a:latin typeface="+mn-lt"/>
                          <a:ea typeface="+mn-ea"/>
                          <a:cs typeface="+mn-cs"/>
                        </a:rPr>
                        <a:t>Населення України: демографічні складові людського розвитку: </a:t>
                      </a:r>
                      <a:r>
                        <a:rPr lang="uk-UA" sz="1400" kern="1200" baseline="0" dirty="0" smtClean="0">
                          <a:solidFill>
                            <a:schemeClr val="tx2">
                              <a:lumMod val="75000"/>
                            </a:schemeClr>
                          </a:solidFill>
                          <a:effectLst/>
                          <a:latin typeface="+mn-lt"/>
                          <a:ea typeface="+mn-ea"/>
                          <a:cs typeface="+mn-cs"/>
                        </a:rPr>
                        <a:t>колективна монографія</a:t>
                      </a:r>
                      <a:endParaRPr lang="ru-RU" sz="14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l">
                        <a:lnSpc>
                          <a:spcPct val="115000"/>
                        </a:lnSpc>
                        <a:spcAft>
                          <a:spcPts val="0"/>
                        </a:spcAft>
                      </a:pPr>
                      <a:r>
                        <a:rPr lang="uk-UA" sz="1200" kern="1200" baseline="0" dirty="0" smtClean="0">
                          <a:solidFill>
                            <a:schemeClr val="tx2">
                              <a:lumMod val="75000"/>
                            </a:schemeClr>
                          </a:solidFill>
                          <a:effectLst/>
                          <a:latin typeface="+mn-lt"/>
                          <a:ea typeface="+mn-ea"/>
                          <a:cs typeface="+mn-cs"/>
                        </a:rPr>
                        <a:t>за ред. О.М. Гладуна</a:t>
                      </a:r>
                      <a:endParaRPr lang="ru-RU" sz="12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ctr">
                        <a:lnSpc>
                          <a:spcPct val="115000"/>
                        </a:lnSpc>
                        <a:spcAft>
                          <a:spcPts val="0"/>
                        </a:spcAft>
                      </a:pPr>
                      <a:r>
                        <a:rPr lang="uk-UA" sz="1400" baseline="0" dirty="0" smtClean="0">
                          <a:solidFill>
                            <a:schemeClr val="tx2">
                              <a:lumMod val="75000"/>
                            </a:schemeClr>
                          </a:solidFill>
                          <a:effectLst/>
                          <a:latin typeface="+mn-lt"/>
                          <a:ea typeface="Arial"/>
                          <a:cs typeface="Times New Roman" pitchFamily="18" charset="0"/>
                        </a:rPr>
                        <a:t>15</a:t>
                      </a:r>
                      <a:endParaRPr lang="ru-RU" sz="1400" baseline="0" dirty="0">
                        <a:solidFill>
                          <a:schemeClr val="tx2">
                            <a:lumMod val="75000"/>
                          </a:schemeClr>
                        </a:solidFill>
                        <a:effectLst/>
                        <a:latin typeface="+mn-lt"/>
                        <a:ea typeface="Arial"/>
                        <a:cs typeface="Times New Roman" pitchFamily="18" charset="0"/>
                      </a:endParaRPr>
                    </a:p>
                  </a:txBody>
                  <a:tcPr marL="36195" marR="36195" marT="17780" marB="17780"/>
                </a:tc>
                <a:extLst>
                  <a:ext uri="{0D108BD9-81ED-4DB2-BD59-A6C34878D82A}">
                    <a16:rowId xmlns:a16="http://schemas.microsoft.com/office/drawing/2014/main" xmlns="" val="10005"/>
                  </a:ext>
                </a:extLst>
              </a:tr>
              <a:tr h="562591">
                <a:tc>
                  <a:txBody>
                    <a:bodyPr/>
                    <a:lstStyle/>
                    <a:p>
                      <a:pPr algn="l">
                        <a:lnSpc>
                          <a:spcPct val="115000"/>
                        </a:lnSpc>
                        <a:spcAft>
                          <a:spcPts val="0"/>
                        </a:spcAft>
                      </a:pPr>
                      <a:r>
                        <a:rPr lang="uk-UA" sz="1400" b="1" kern="1200" baseline="0" dirty="0" smtClean="0">
                          <a:solidFill>
                            <a:schemeClr val="tx2">
                              <a:lumMod val="75000"/>
                            </a:schemeClr>
                          </a:solidFill>
                          <a:effectLst/>
                          <a:latin typeface="+mn-lt"/>
                          <a:ea typeface="+mn-ea"/>
                          <a:cs typeface="+mn-cs"/>
                        </a:rPr>
                        <a:t>Людський розвиток в Україні. Модернізація соціальної політики: регіональний аспект</a:t>
                      </a:r>
                      <a:r>
                        <a:rPr lang="uk-UA" sz="1400" kern="1200" baseline="0" dirty="0" smtClean="0">
                          <a:solidFill>
                            <a:schemeClr val="tx2">
                              <a:lumMod val="75000"/>
                            </a:schemeClr>
                          </a:solidFill>
                          <a:effectLst/>
                          <a:latin typeface="+mn-lt"/>
                          <a:ea typeface="+mn-ea"/>
                          <a:cs typeface="+mn-cs"/>
                        </a:rPr>
                        <a:t> (колективна монографія)</a:t>
                      </a:r>
                      <a:endParaRPr lang="ru-RU" sz="14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l">
                        <a:lnSpc>
                          <a:spcPct val="115000"/>
                        </a:lnSpc>
                        <a:spcAft>
                          <a:spcPts val="0"/>
                        </a:spcAft>
                      </a:pPr>
                      <a:r>
                        <a:rPr lang="uk-UA" sz="1200" kern="1200" baseline="0" dirty="0" smtClean="0">
                          <a:solidFill>
                            <a:schemeClr val="tx2">
                              <a:lumMod val="75000"/>
                            </a:schemeClr>
                          </a:solidFill>
                          <a:effectLst/>
                          <a:latin typeface="+mn-lt"/>
                          <a:ea typeface="+mn-ea"/>
                          <a:cs typeface="+mn-cs"/>
                        </a:rPr>
                        <a:t>за ред. Е.М. </a:t>
                      </a:r>
                      <a:r>
                        <a:rPr lang="uk-UA" sz="1200" kern="1200" baseline="0" dirty="0" err="1" smtClean="0">
                          <a:solidFill>
                            <a:schemeClr val="tx2">
                              <a:lumMod val="75000"/>
                            </a:schemeClr>
                          </a:solidFill>
                          <a:effectLst/>
                          <a:latin typeface="+mn-lt"/>
                          <a:ea typeface="+mn-ea"/>
                          <a:cs typeface="+mn-cs"/>
                        </a:rPr>
                        <a:t>Лібанової</a:t>
                      </a:r>
                      <a:endParaRPr lang="ru-RU" sz="12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ctr">
                        <a:lnSpc>
                          <a:spcPct val="115000"/>
                        </a:lnSpc>
                        <a:spcAft>
                          <a:spcPts val="0"/>
                        </a:spcAft>
                      </a:pPr>
                      <a:r>
                        <a:rPr lang="uk-UA" sz="1400" baseline="0" dirty="0" smtClean="0">
                          <a:solidFill>
                            <a:schemeClr val="tx2">
                              <a:lumMod val="75000"/>
                            </a:schemeClr>
                          </a:solidFill>
                          <a:effectLst/>
                          <a:latin typeface="+mn-lt"/>
                          <a:ea typeface="Arial"/>
                          <a:cs typeface="Times New Roman" pitchFamily="18" charset="0"/>
                        </a:rPr>
                        <a:t>25</a:t>
                      </a:r>
                    </a:p>
                  </a:txBody>
                  <a:tcPr marL="36195" marR="36195" marT="17780" marB="17780"/>
                </a:tc>
                <a:extLst>
                  <a:ext uri="{0D108BD9-81ED-4DB2-BD59-A6C34878D82A}">
                    <a16:rowId xmlns:a16="http://schemas.microsoft.com/office/drawing/2014/main" xmlns="" val="10006"/>
                  </a:ext>
                </a:extLst>
              </a:tr>
              <a:tr h="1035469">
                <a:tc>
                  <a:txBody>
                    <a:bodyPr/>
                    <a:lstStyle/>
                    <a:p>
                      <a:pPr algn="l">
                        <a:lnSpc>
                          <a:spcPct val="115000"/>
                        </a:lnSpc>
                        <a:spcAft>
                          <a:spcPts val="0"/>
                        </a:spcAft>
                      </a:pPr>
                      <a:r>
                        <a:rPr lang="uk-UA" sz="1400" b="1" kern="1200" baseline="0" dirty="0" smtClean="0">
                          <a:solidFill>
                            <a:schemeClr val="tx2">
                              <a:lumMod val="75000"/>
                            </a:schemeClr>
                          </a:solidFill>
                          <a:effectLst/>
                          <a:latin typeface="+mn-lt"/>
                          <a:ea typeface="+mn-ea"/>
                          <a:cs typeface="+mn-cs"/>
                        </a:rPr>
                        <a:t>Політика інтеграції українського суспільства в контексті викликів та загроз подій на Донбасі</a:t>
                      </a:r>
                      <a:r>
                        <a:rPr lang="uk-UA" sz="1400" kern="1200" baseline="0" dirty="0" smtClean="0">
                          <a:solidFill>
                            <a:schemeClr val="tx2">
                              <a:lumMod val="75000"/>
                            </a:schemeClr>
                          </a:solidFill>
                          <a:effectLst/>
                          <a:latin typeface="+mn-lt"/>
                          <a:ea typeface="+mn-ea"/>
                          <a:cs typeface="+mn-cs"/>
                        </a:rPr>
                        <a:t>: національна доповідь</a:t>
                      </a:r>
                      <a:endParaRPr lang="ru-RU" sz="14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l">
                        <a:lnSpc>
                          <a:spcPct val="115000"/>
                        </a:lnSpc>
                        <a:spcAft>
                          <a:spcPts val="0"/>
                        </a:spcAft>
                      </a:pPr>
                      <a:r>
                        <a:rPr lang="uk-UA" sz="1200" kern="1200" baseline="0" smtClean="0">
                          <a:solidFill>
                            <a:schemeClr val="tx2">
                              <a:lumMod val="75000"/>
                            </a:schemeClr>
                          </a:solidFill>
                          <a:effectLst/>
                          <a:latin typeface="+mn-lt"/>
                          <a:ea typeface="+mn-ea"/>
                          <a:cs typeface="+mn-cs"/>
                        </a:rPr>
                        <a:t>Лібанова Е.М., Горбулін В.П., Пирожков С.І. та  ін.; за ред. Е.М. Лібанової</a:t>
                      </a:r>
                      <a:endParaRPr lang="ru-RU" sz="1200" baseline="0" dirty="0">
                        <a:solidFill>
                          <a:schemeClr val="tx2">
                            <a:lumMod val="75000"/>
                          </a:schemeClr>
                        </a:solidFill>
                        <a:effectLst/>
                        <a:latin typeface="+mn-lt"/>
                        <a:ea typeface="Arial"/>
                        <a:cs typeface="Times New Roman" pitchFamily="18" charset="0"/>
                      </a:endParaRPr>
                    </a:p>
                  </a:txBody>
                  <a:tcPr marL="36195" marR="36195" marT="17780" marB="17780"/>
                </a:tc>
                <a:tc>
                  <a:txBody>
                    <a:bodyPr/>
                    <a:lstStyle/>
                    <a:p>
                      <a:pPr algn="ctr">
                        <a:lnSpc>
                          <a:spcPct val="115000"/>
                        </a:lnSpc>
                        <a:spcAft>
                          <a:spcPts val="0"/>
                        </a:spcAft>
                      </a:pPr>
                      <a:r>
                        <a:rPr lang="uk-UA" sz="1400" baseline="0" dirty="0" smtClean="0">
                          <a:solidFill>
                            <a:schemeClr val="tx2">
                              <a:lumMod val="75000"/>
                            </a:schemeClr>
                          </a:solidFill>
                          <a:effectLst/>
                          <a:latin typeface="+mn-lt"/>
                          <a:ea typeface="Arial"/>
                          <a:cs typeface="Times New Roman" pitchFamily="18" charset="0"/>
                        </a:rPr>
                        <a:t>24</a:t>
                      </a:r>
                    </a:p>
                  </a:txBody>
                  <a:tcPr marL="36195" marR="36195" marT="17780" marB="17780"/>
                </a:tc>
                <a:extLst>
                  <a:ext uri="{0D108BD9-81ED-4DB2-BD59-A6C34878D82A}">
                    <a16:rowId xmlns:a16="http://schemas.microsoft.com/office/drawing/2014/main" xmlns="" val="10007"/>
                  </a:ext>
                </a:extLst>
              </a:tr>
            </a:tbl>
          </a:graphicData>
        </a:graphic>
      </p:graphicFrame>
      <p:pic>
        <p:nvPicPr>
          <p:cNvPr id="4" name="Рисунок 3"/>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28</a:t>
            </a:fld>
            <a:endParaRPr lang="ru-RU"/>
          </a:p>
        </p:txBody>
      </p:sp>
    </p:spTree>
    <p:extLst>
      <p:ext uri="{BB962C8B-B14F-4D97-AF65-F5344CB8AC3E}">
        <p14:creationId xmlns:p14="http://schemas.microsoft.com/office/powerpoint/2010/main" val="395769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664909" y="325970"/>
            <a:ext cx="7704856" cy="830997"/>
          </a:xfrm>
          <a:prstGeom prst="rect">
            <a:avLst/>
          </a:prstGeom>
        </p:spPr>
        <p:txBody>
          <a:bodyPr wrap="square">
            <a:spAutoFit/>
          </a:bodyPr>
          <a:lstStyle/>
          <a:p>
            <a:pPr algn="ctr"/>
            <a:r>
              <a:rPr lang="uk-UA" sz="2400" b="1" dirty="0">
                <a:solidFill>
                  <a:schemeClr val="accent1">
                    <a:lumMod val="50000"/>
                  </a:schemeClr>
                </a:solidFill>
                <a:cs typeface="Times New Roman" pitchFamily="18" charset="0"/>
              </a:rPr>
              <a:t>Статистика цитувань у </a:t>
            </a:r>
            <a:r>
              <a:rPr lang="en-US" sz="2400" b="1" i="1" dirty="0">
                <a:solidFill>
                  <a:schemeClr val="accent1">
                    <a:lumMod val="50000"/>
                  </a:schemeClr>
                </a:solidFill>
                <a:cs typeface="Times New Roman" pitchFamily="18" charset="0"/>
              </a:rPr>
              <a:t>Google </a:t>
            </a:r>
            <a:r>
              <a:rPr lang="en-US" sz="2400" b="1" i="1" dirty="0" smtClean="0">
                <a:solidFill>
                  <a:schemeClr val="accent1">
                    <a:lumMod val="50000"/>
                  </a:schemeClr>
                </a:solidFill>
                <a:cs typeface="Times New Roman" pitchFamily="18" charset="0"/>
              </a:rPr>
              <a:t>Scholar</a:t>
            </a:r>
            <a:endParaRPr lang="uk-UA" sz="2400" b="1" i="1" dirty="0" smtClean="0">
              <a:solidFill>
                <a:schemeClr val="accent1">
                  <a:lumMod val="50000"/>
                </a:schemeClr>
              </a:solidFill>
              <a:cs typeface="Times New Roman" pitchFamily="18" charset="0"/>
            </a:endParaRPr>
          </a:p>
          <a:p>
            <a:pPr algn="ctr"/>
            <a:r>
              <a:rPr lang="uk-UA" sz="2400" b="1" dirty="0" smtClean="0">
                <a:solidFill>
                  <a:schemeClr val="accent1">
                    <a:lumMod val="50000"/>
                  </a:schemeClr>
                </a:solidFill>
                <a:cs typeface="Times New Roman" pitchFamily="18" charset="0"/>
              </a:rPr>
              <a:t>науковців </a:t>
            </a:r>
            <a:r>
              <a:rPr lang="uk-UA" sz="2400" b="1" dirty="0">
                <a:solidFill>
                  <a:schemeClr val="accent1">
                    <a:lumMod val="50000"/>
                  </a:schemeClr>
                </a:solidFill>
                <a:cs typeface="Times New Roman" pitchFamily="18" charset="0"/>
              </a:rPr>
              <a:t>Інституту, які </a:t>
            </a:r>
            <a:r>
              <a:rPr lang="uk-UA" sz="2400" b="1" dirty="0" smtClean="0">
                <a:solidFill>
                  <a:schemeClr val="accent1">
                    <a:lumMod val="50000"/>
                  </a:schemeClr>
                </a:solidFill>
                <a:cs typeface="Times New Roman" pitchFamily="18" charset="0"/>
              </a:rPr>
              <a:t>обіймають </a:t>
            </a:r>
            <a:r>
              <a:rPr lang="uk-UA" sz="2400" b="1" dirty="0">
                <a:solidFill>
                  <a:schemeClr val="accent1">
                    <a:lumMod val="50000"/>
                  </a:schemeClr>
                </a:solidFill>
                <a:cs typeface="Times New Roman" pitchFamily="18" charset="0"/>
              </a:rPr>
              <a:t>керівні посади</a:t>
            </a:r>
          </a:p>
        </p:txBody>
      </p:sp>
      <p:graphicFrame>
        <p:nvGraphicFramePr>
          <p:cNvPr id="3" name="Таблица 2"/>
          <p:cNvGraphicFramePr>
            <a:graphicFrameLocks noGrp="1"/>
          </p:cNvGraphicFramePr>
          <p:nvPr>
            <p:extLst>
              <p:ext uri="{D42A27DB-BD31-4B8C-83A1-F6EECF244321}">
                <p14:modId xmlns:p14="http://schemas.microsoft.com/office/powerpoint/2010/main" val="1547506239"/>
              </p:ext>
            </p:extLst>
          </p:nvPr>
        </p:nvGraphicFramePr>
        <p:xfrm>
          <a:off x="327381" y="2019213"/>
          <a:ext cx="8493091" cy="4491322"/>
        </p:xfrm>
        <a:graphic>
          <a:graphicData uri="http://schemas.openxmlformats.org/drawingml/2006/table">
            <a:tbl>
              <a:tblPr firstRow="1" firstCol="1" bandRow="1">
                <a:tableStyleId>{B301B821-A1FF-4177-AEE7-76D212191A09}</a:tableStyleId>
              </a:tblPr>
              <a:tblGrid>
                <a:gridCol w="1937021">
                  <a:extLst>
                    <a:ext uri="{9D8B030D-6E8A-4147-A177-3AD203B41FA5}">
                      <a16:colId xmlns:a16="http://schemas.microsoft.com/office/drawing/2014/main" xmlns="" val="20000"/>
                    </a:ext>
                  </a:extLst>
                </a:gridCol>
                <a:gridCol w="3076442">
                  <a:extLst>
                    <a:ext uri="{9D8B030D-6E8A-4147-A177-3AD203B41FA5}">
                      <a16:colId xmlns:a16="http://schemas.microsoft.com/office/drawing/2014/main" xmlns="" val="20001"/>
                    </a:ext>
                  </a:extLst>
                </a:gridCol>
                <a:gridCol w="1625305">
                  <a:extLst>
                    <a:ext uri="{9D8B030D-6E8A-4147-A177-3AD203B41FA5}">
                      <a16:colId xmlns:a16="http://schemas.microsoft.com/office/drawing/2014/main" xmlns="" val="20002"/>
                    </a:ext>
                  </a:extLst>
                </a:gridCol>
                <a:gridCol w="1854323">
                  <a:extLst>
                    <a:ext uri="{9D8B030D-6E8A-4147-A177-3AD203B41FA5}">
                      <a16:colId xmlns:a16="http://schemas.microsoft.com/office/drawing/2014/main" xmlns="" val="20003"/>
                    </a:ext>
                  </a:extLst>
                </a:gridCol>
              </a:tblGrid>
              <a:tr h="782291">
                <a:tc>
                  <a:txBody>
                    <a:bodyPr/>
                    <a:lstStyle/>
                    <a:p>
                      <a:pPr indent="0" algn="ctr">
                        <a:lnSpc>
                          <a:spcPts val="1945"/>
                        </a:lnSpc>
                        <a:spcBef>
                          <a:spcPts val="600"/>
                        </a:spcBef>
                        <a:spcAft>
                          <a:spcPts val="0"/>
                        </a:spcAft>
                      </a:pPr>
                      <a:r>
                        <a:rPr lang="uk-UA" sz="1400" spc="0" dirty="0" err="1" smtClean="0">
                          <a:solidFill>
                            <a:schemeClr val="tx2">
                              <a:lumMod val="75000"/>
                            </a:schemeClr>
                          </a:solidFill>
                          <a:effectLst/>
                        </a:rPr>
                        <a:t>ПІБ</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600"/>
                        </a:spcBef>
                        <a:spcAft>
                          <a:spcPts val="0"/>
                        </a:spcAft>
                      </a:pPr>
                      <a:r>
                        <a:rPr lang="uk-UA" sz="1400" spc="5" dirty="0">
                          <a:solidFill>
                            <a:schemeClr val="tx2">
                              <a:lumMod val="75000"/>
                            </a:schemeClr>
                          </a:solidFill>
                          <a:effectLst/>
                        </a:rPr>
                        <a:t>Загальна </a:t>
                      </a:r>
                      <a:r>
                        <a:rPr lang="uk-UA" sz="1400" spc="5" dirty="0" smtClean="0">
                          <a:solidFill>
                            <a:schemeClr val="tx2">
                              <a:lumMod val="75000"/>
                            </a:schemeClr>
                          </a:solidFill>
                          <a:effectLst/>
                        </a:rPr>
                        <a:t>кількість</a:t>
                      </a:r>
                      <a:r>
                        <a:rPr lang="uk-UA" sz="1400" spc="5" baseline="0" dirty="0" smtClean="0">
                          <a:solidFill>
                            <a:schemeClr val="tx2">
                              <a:lumMod val="75000"/>
                            </a:schemeClr>
                          </a:solidFill>
                          <a:effectLst/>
                        </a:rPr>
                        <a:t> </a:t>
                      </a:r>
                      <a:r>
                        <a:rPr lang="uk-UA" sz="1400" spc="5" dirty="0" smtClean="0">
                          <a:solidFill>
                            <a:schemeClr val="tx2">
                              <a:lumMod val="75000"/>
                            </a:schemeClr>
                          </a:solidFill>
                          <a:effectLst/>
                        </a:rPr>
                        <a:t>цитувань</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600"/>
                        </a:spcBef>
                        <a:spcAft>
                          <a:spcPts val="0"/>
                        </a:spcAft>
                      </a:pPr>
                      <a:r>
                        <a:rPr lang="uk-UA" sz="1400" spc="5" dirty="0">
                          <a:solidFill>
                            <a:schemeClr val="tx2">
                              <a:lumMod val="75000"/>
                            </a:schemeClr>
                          </a:solidFill>
                          <a:effectLst/>
                        </a:rPr>
                        <a:t>h-індекс</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600"/>
                        </a:spcBef>
                        <a:spcAft>
                          <a:spcPts val="0"/>
                        </a:spcAft>
                      </a:pPr>
                      <a:r>
                        <a:rPr lang="uk-UA" sz="1400" spc="5" dirty="0">
                          <a:solidFill>
                            <a:schemeClr val="tx2">
                              <a:lumMod val="75000"/>
                            </a:schemeClr>
                          </a:solidFill>
                          <a:effectLst/>
                        </a:rPr>
                        <a:t>і10-індекс</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0"/>
                  </a:ext>
                </a:extLst>
              </a:tr>
              <a:tr h="391146">
                <a:tc>
                  <a:txBody>
                    <a:bodyPr/>
                    <a:lstStyle/>
                    <a:p>
                      <a:pPr indent="0" algn="just">
                        <a:lnSpc>
                          <a:spcPts val="1945"/>
                        </a:lnSpc>
                        <a:spcBef>
                          <a:spcPts val="300"/>
                        </a:spcBef>
                        <a:spcAft>
                          <a:spcPts val="0"/>
                        </a:spcAft>
                      </a:pPr>
                      <a:r>
                        <a:rPr lang="uk-UA" sz="1400" spc="5" dirty="0">
                          <a:solidFill>
                            <a:schemeClr val="tx2">
                              <a:lumMod val="75000"/>
                            </a:schemeClr>
                          </a:solidFill>
                          <a:effectLst/>
                        </a:rPr>
                        <a:t>Лібанова Е.М.</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a:solidFill>
                            <a:schemeClr val="tx2">
                              <a:lumMod val="75000"/>
                            </a:schemeClr>
                          </a:solidFill>
                          <a:effectLst/>
                        </a:rPr>
                        <a:t>8 070</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41</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104</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1"/>
                  </a:ext>
                </a:extLst>
              </a:tr>
              <a:tr h="391146">
                <a:tc>
                  <a:txBody>
                    <a:bodyPr/>
                    <a:lstStyle/>
                    <a:p>
                      <a:pPr indent="0" algn="just">
                        <a:lnSpc>
                          <a:spcPts val="1945"/>
                        </a:lnSpc>
                        <a:spcBef>
                          <a:spcPts val="300"/>
                        </a:spcBef>
                        <a:spcAft>
                          <a:spcPts val="0"/>
                        </a:spcAft>
                      </a:pPr>
                      <a:r>
                        <a:rPr lang="uk-UA" sz="1400" spc="5" dirty="0">
                          <a:solidFill>
                            <a:schemeClr val="tx2">
                              <a:lumMod val="75000"/>
                            </a:schemeClr>
                          </a:solidFill>
                          <a:effectLst/>
                        </a:rPr>
                        <a:t>Черенько Л.М.</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dirty="0">
                          <a:solidFill>
                            <a:schemeClr val="tx2">
                              <a:lumMod val="75000"/>
                            </a:schemeClr>
                          </a:solidFill>
                          <a:effectLst/>
                        </a:rPr>
                        <a:t>2 906</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25</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36</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2"/>
                  </a:ext>
                </a:extLst>
              </a:tr>
              <a:tr h="391146">
                <a:tc>
                  <a:txBody>
                    <a:bodyPr/>
                    <a:lstStyle/>
                    <a:p>
                      <a:pPr indent="0" algn="just">
                        <a:lnSpc>
                          <a:spcPts val="1945"/>
                        </a:lnSpc>
                        <a:spcBef>
                          <a:spcPts val="300"/>
                        </a:spcBef>
                        <a:spcAft>
                          <a:spcPts val="0"/>
                        </a:spcAft>
                      </a:pPr>
                      <a:r>
                        <a:rPr lang="uk-UA" sz="1400" spc="5">
                          <a:solidFill>
                            <a:schemeClr val="tx2">
                              <a:lumMod val="75000"/>
                            </a:schemeClr>
                          </a:solidFill>
                          <a:effectLst/>
                        </a:rPr>
                        <a:t>Макарова О.В.</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dirty="0">
                          <a:solidFill>
                            <a:schemeClr val="tx2">
                              <a:lumMod val="75000"/>
                            </a:schemeClr>
                          </a:solidFill>
                          <a:effectLst/>
                        </a:rPr>
                        <a:t>2 772</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25</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38</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3"/>
                  </a:ext>
                </a:extLst>
              </a:tr>
              <a:tr h="391146">
                <a:tc>
                  <a:txBody>
                    <a:bodyPr/>
                    <a:lstStyle/>
                    <a:p>
                      <a:pPr indent="0" algn="just">
                        <a:lnSpc>
                          <a:spcPts val="1945"/>
                        </a:lnSpc>
                        <a:spcBef>
                          <a:spcPts val="300"/>
                        </a:spcBef>
                        <a:spcAft>
                          <a:spcPts val="0"/>
                        </a:spcAft>
                      </a:pPr>
                      <a:r>
                        <a:rPr lang="uk-UA" sz="1400" spc="5" dirty="0">
                          <a:solidFill>
                            <a:schemeClr val="tx2">
                              <a:lumMod val="75000"/>
                            </a:schemeClr>
                          </a:solidFill>
                          <a:effectLst/>
                        </a:rPr>
                        <a:t>Лісогор Л.С.</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dirty="0">
                          <a:solidFill>
                            <a:schemeClr val="tx2">
                              <a:lumMod val="75000"/>
                            </a:schemeClr>
                          </a:solidFill>
                          <a:effectLst/>
                        </a:rPr>
                        <a:t>2 722</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24</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35</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4"/>
                  </a:ext>
                </a:extLst>
              </a:tr>
              <a:tr h="391146">
                <a:tc>
                  <a:txBody>
                    <a:bodyPr/>
                    <a:lstStyle/>
                    <a:p>
                      <a:pPr indent="0" algn="just">
                        <a:lnSpc>
                          <a:spcPts val="1945"/>
                        </a:lnSpc>
                        <a:spcBef>
                          <a:spcPts val="300"/>
                        </a:spcBef>
                        <a:spcAft>
                          <a:spcPts val="0"/>
                        </a:spcAft>
                      </a:pPr>
                      <a:r>
                        <a:rPr lang="uk-UA" sz="1400" spc="5">
                          <a:solidFill>
                            <a:schemeClr val="tx2">
                              <a:lumMod val="75000"/>
                            </a:schemeClr>
                          </a:solidFill>
                          <a:effectLst/>
                        </a:rPr>
                        <a:t>Новіков В.М.</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a:solidFill>
                            <a:schemeClr val="tx2">
                              <a:lumMod val="75000"/>
                            </a:schemeClr>
                          </a:solidFill>
                          <a:effectLst/>
                        </a:rPr>
                        <a:t>2 386</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23</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49</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5"/>
                  </a:ext>
                </a:extLst>
              </a:tr>
              <a:tr h="391146">
                <a:tc>
                  <a:txBody>
                    <a:bodyPr/>
                    <a:lstStyle/>
                    <a:p>
                      <a:pPr indent="0" algn="just">
                        <a:lnSpc>
                          <a:spcPts val="1945"/>
                        </a:lnSpc>
                        <a:spcBef>
                          <a:spcPts val="300"/>
                        </a:spcBef>
                        <a:spcAft>
                          <a:spcPts val="0"/>
                        </a:spcAft>
                      </a:pPr>
                      <a:r>
                        <a:rPr lang="uk-UA" sz="1400" spc="5" dirty="0">
                          <a:solidFill>
                            <a:schemeClr val="tx2">
                              <a:lumMod val="75000"/>
                            </a:schemeClr>
                          </a:solidFill>
                          <a:effectLst/>
                        </a:rPr>
                        <a:t>Курило І.О</a:t>
                      </a:r>
                      <a:r>
                        <a:rPr lang="uk-UA" sz="1400" spc="5" dirty="0" smtClean="0">
                          <a:solidFill>
                            <a:schemeClr val="tx2">
                              <a:lumMod val="75000"/>
                            </a:schemeClr>
                          </a:solidFill>
                          <a:effectLst/>
                        </a:rPr>
                        <a:t>.</a:t>
                      </a:r>
                    </a:p>
                  </a:txBody>
                  <a:tcPr marL="64316" marR="64316" marT="0" marB="0"/>
                </a:tc>
                <a:tc>
                  <a:txBody>
                    <a:bodyPr/>
                    <a:lstStyle/>
                    <a:p>
                      <a:pPr indent="0" algn="ctr">
                        <a:lnSpc>
                          <a:spcPts val="1945"/>
                        </a:lnSpc>
                        <a:spcBef>
                          <a:spcPts val="300"/>
                        </a:spcBef>
                        <a:spcAft>
                          <a:spcPts val="0"/>
                        </a:spcAft>
                      </a:pPr>
                      <a:r>
                        <a:rPr lang="uk-UA" sz="1400" spc="0" dirty="0">
                          <a:solidFill>
                            <a:schemeClr val="tx2">
                              <a:lumMod val="75000"/>
                            </a:schemeClr>
                          </a:solidFill>
                          <a:effectLst/>
                        </a:rPr>
                        <a:t>1 840</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18</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24</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6"/>
                  </a:ext>
                </a:extLst>
              </a:tr>
              <a:tr h="307939">
                <a:tc>
                  <a:txBody>
                    <a:bodyPr/>
                    <a:lstStyle/>
                    <a:p>
                      <a:pPr indent="0" algn="just">
                        <a:lnSpc>
                          <a:spcPts val="1945"/>
                        </a:lnSpc>
                        <a:spcBef>
                          <a:spcPts val="300"/>
                        </a:spcBef>
                        <a:spcAft>
                          <a:spcPts val="0"/>
                        </a:spcAft>
                      </a:pPr>
                      <a:r>
                        <a:rPr lang="uk-UA" sz="1400" spc="5">
                          <a:solidFill>
                            <a:schemeClr val="tx2">
                              <a:lumMod val="75000"/>
                            </a:schemeClr>
                          </a:solidFill>
                          <a:effectLst/>
                        </a:rPr>
                        <a:t>Позняк О.В.</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a:solidFill>
                            <a:schemeClr val="tx2">
                              <a:lumMod val="75000"/>
                            </a:schemeClr>
                          </a:solidFill>
                          <a:effectLst/>
                        </a:rPr>
                        <a:t>1 905</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19</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32</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7"/>
                  </a:ext>
                </a:extLst>
              </a:tr>
              <a:tr h="309490">
                <a:tc>
                  <a:txBody>
                    <a:bodyPr/>
                    <a:lstStyle/>
                    <a:p>
                      <a:pPr indent="0" algn="just">
                        <a:lnSpc>
                          <a:spcPts val="1945"/>
                        </a:lnSpc>
                        <a:spcBef>
                          <a:spcPts val="300"/>
                        </a:spcBef>
                        <a:spcAft>
                          <a:spcPts val="0"/>
                        </a:spcAft>
                      </a:pPr>
                      <a:r>
                        <a:rPr lang="uk-UA" sz="1400" spc="5" dirty="0">
                          <a:solidFill>
                            <a:schemeClr val="tx2">
                              <a:lumMod val="75000"/>
                            </a:schemeClr>
                          </a:solidFill>
                          <a:effectLst/>
                        </a:rPr>
                        <a:t>Заяць Т.А</a:t>
                      </a:r>
                      <a:r>
                        <a:rPr lang="uk-UA" sz="1400" spc="5" dirty="0" smtClean="0">
                          <a:solidFill>
                            <a:schemeClr val="tx2">
                              <a:lumMod val="75000"/>
                            </a:schemeClr>
                          </a:solidFill>
                          <a:effectLst/>
                        </a:rPr>
                        <a:t>.</a:t>
                      </a:r>
                    </a:p>
                  </a:txBody>
                  <a:tcPr marL="64316" marR="64316" marT="0" marB="0"/>
                </a:tc>
                <a:tc>
                  <a:txBody>
                    <a:bodyPr/>
                    <a:lstStyle/>
                    <a:p>
                      <a:pPr indent="0" algn="ctr">
                        <a:lnSpc>
                          <a:spcPts val="1945"/>
                        </a:lnSpc>
                        <a:spcBef>
                          <a:spcPts val="300"/>
                        </a:spcBef>
                        <a:spcAft>
                          <a:spcPts val="0"/>
                        </a:spcAft>
                      </a:pPr>
                      <a:r>
                        <a:rPr lang="uk-UA" sz="1400" spc="0">
                          <a:solidFill>
                            <a:schemeClr val="tx2">
                              <a:lumMod val="75000"/>
                            </a:schemeClr>
                          </a:solidFill>
                          <a:effectLst/>
                        </a:rPr>
                        <a:t>1 324</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17</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30</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8"/>
                  </a:ext>
                </a:extLst>
              </a:tr>
              <a:tr h="360438">
                <a:tc>
                  <a:txBody>
                    <a:bodyPr/>
                    <a:lstStyle/>
                    <a:p>
                      <a:pPr indent="0" algn="just">
                        <a:lnSpc>
                          <a:spcPts val="1945"/>
                        </a:lnSpc>
                        <a:spcBef>
                          <a:spcPts val="300"/>
                        </a:spcBef>
                        <a:spcAft>
                          <a:spcPts val="0"/>
                        </a:spcAft>
                      </a:pPr>
                      <a:r>
                        <a:rPr lang="uk-UA" sz="1400" spc="5" dirty="0">
                          <a:solidFill>
                            <a:schemeClr val="tx2">
                              <a:lumMod val="75000"/>
                            </a:schemeClr>
                          </a:solidFill>
                          <a:effectLst/>
                        </a:rPr>
                        <a:t>Саріогло В.Г.</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a:solidFill>
                            <a:schemeClr val="tx2">
                              <a:lumMod val="75000"/>
                            </a:schemeClr>
                          </a:solidFill>
                          <a:effectLst/>
                        </a:rPr>
                        <a:t>647</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10</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10</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09"/>
                  </a:ext>
                </a:extLst>
              </a:tr>
              <a:tr h="384288">
                <a:tc>
                  <a:txBody>
                    <a:bodyPr/>
                    <a:lstStyle/>
                    <a:p>
                      <a:pPr indent="0" algn="just">
                        <a:lnSpc>
                          <a:spcPts val="1945"/>
                        </a:lnSpc>
                        <a:spcBef>
                          <a:spcPts val="300"/>
                        </a:spcBef>
                        <a:spcAft>
                          <a:spcPts val="0"/>
                        </a:spcAft>
                      </a:pPr>
                      <a:r>
                        <a:rPr lang="uk-UA" sz="1400" spc="5" dirty="0">
                          <a:solidFill>
                            <a:schemeClr val="tx2">
                              <a:lumMod val="75000"/>
                            </a:schemeClr>
                          </a:solidFill>
                          <a:effectLst/>
                        </a:rPr>
                        <a:t>Гладун О.М.</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tc>
                <a:tc>
                  <a:txBody>
                    <a:bodyPr/>
                    <a:lstStyle/>
                    <a:p>
                      <a:pPr indent="0" algn="ctr">
                        <a:lnSpc>
                          <a:spcPts val="1945"/>
                        </a:lnSpc>
                        <a:spcBef>
                          <a:spcPts val="300"/>
                        </a:spcBef>
                        <a:spcAft>
                          <a:spcPts val="0"/>
                        </a:spcAft>
                      </a:pPr>
                      <a:r>
                        <a:rPr lang="uk-UA" sz="1400" spc="0" dirty="0">
                          <a:solidFill>
                            <a:schemeClr val="tx2">
                              <a:lumMod val="75000"/>
                            </a:schemeClr>
                          </a:solidFill>
                          <a:effectLst/>
                        </a:rPr>
                        <a:t>173</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a:solidFill>
                            <a:schemeClr val="tx2">
                              <a:lumMod val="75000"/>
                            </a:schemeClr>
                          </a:solidFill>
                          <a:effectLst/>
                        </a:rPr>
                        <a:t>8</a:t>
                      </a:r>
                      <a:endParaRPr lang="ru-RU" sz="1400" b="0" spc="5">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tc>
                  <a:txBody>
                    <a:bodyPr/>
                    <a:lstStyle/>
                    <a:p>
                      <a:pPr indent="0" algn="ctr">
                        <a:lnSpc>
                          <a:spcPts val="1945"/>
                        </a:lnSpc>
                        <a:spcBef>
                          <a:spcPts val="300"/>
                        </a:spcBef>
                        <a:spcAft>
                          <a:spcPts val="0"/>
                        </a:spcAft>
                      </a:pPr>
                      <a:r>
                        <a:rPr lang="uk-UA" sz="1400" spc="0" dirty="0">
                          <a:solidFill>
                            <a:schemeClr val="tx2">
                              <a:lumMod val="75000"/>
                            </a:schemeClr>
                          </a:solidFill>
                          <a:effectLst/>
                        </a:rPr>
                        <a:t>6</a:t>
                      </a:r>
                      <a:endParaRPr lang="ru-RU" sz="1400" b="0" spc="5" dirty="0">
                        <a:solidFill>
                          <a:schemeClr val="tx2">
                            <a:lumMod val="75000"/>
                          </a:schemeClr>
                        </a:solidFill>
                        <a:effectLst/>
                        <a:latin typeface="Times New Roman" pitchFamily="18" charset="0"/>
                        <a:ea typeface="MS Mincho"/>
                        <a:cs typeface="Times New Roman" pitchFamily="18" charset="0"/>
                      </a:endParaRPr>
                    </a:p>
                  </a:txBody>
                  <a:tcPr marL="64316" marR="64316" marT="0" marB="0" anchor="ctr"/>
                </a:tc>
                <a:extLst>
                  <a:ext uri="{0D108BD9-81ED-4DB2-BD59-A6C34878D82A}">
                    <a16:rowId xmlns:a16="http://schemas.microsoft.com/office/drawing/2014/main" xmlns="" val="10010"/>
                  </a:ext>
                </a:extLst>
              </a:tr>
            </a:tbl>
          </a:graphicData>
        </a:graphic>
      </p:graphicFrame>
      <p:sp>
        <p:nvSpPr>
          <p:cNvPr id="4" name="Прямоугольник 3"/>
          <p:cNvSpPr/>
          <p:nvPr/>
        </p:nvSpPr>
        <p:spPr>
          <a:xfrm>
            <a:off x="327381" y="1372882"/>
            <a:ext cx="8233972" cy="646331"/>
          </a:xfrm>
          <a:prstGeom prst="rect">
            <a:avLst/>
          </a:prstGeom>
          <a:solidFill>
            <a:schemeClr val="bg1"/>
          </a:solidFill>
        </p:spPr>
        <p:txBody>
          <a:bodyPr wrap="square">
            <a:spAutoFit/>
          </a:bodyPr>
          <a:lstStyle/>
          <a:p>
            <a:pPr algn="just"/>
            <a:r>
              <a:rPr lang="uk-UA" i="1" dirty="0">
                <a:solidFill>
                  <a:schemeClr val="tx2">
                    <a:lumMod val="75000"/>
                  </a:schemeClr>
                </a:solidFill>
              </a:rPr>
              <a:t>З</a:t>
            </a:r>
            <a:r>
              <a:rPr lang="uk-UA" i="1" dirty="0" smtClean="0">
                <a:solidFill>
                  <a:schemeClr val="tx2">
                    <a:lumMod val="75000"/>
                  </a:schemeClr>
                </a:solidFill>
              </a:rPr>
              <a:t>агальна </a:t>
            </a:r>
            <a:r>
              <a:rPr lang="uk-UA" i="1" dirty="0">
                <a:solidFill>
                  <a:schemeClr val="tx2">
                    <a:lumMod val="75000"/>
                  </a:schemeClr>
                </a:solidFill>
              </a:rPr>
              <a:t>статистика цитування розробок Інституту і публікацій його співробітників </a:t>
            </a:r>
            <a:r>
              <a:rPr lang="uk-UA" i="1" dirty="0" smtClean="0">
                <a:solidFill>
                  <a:schemeClr val="tx2">
                    <a:lumMod val="75000"/>
                  </a:schemeClr>
                </a:solidFill>
              </a:rPr>
              <a:t>дорівнює </a:t>
            </a:r>
            <a:r>
              <a:rPr lang="uk-UA" b="1" i="1" dirty="0">
                <a:solidFill>
                  <a:schemeClr val="tx2">
                    <a:lumMod val="75000"/>
                  </a:schemeClr>
                </a:solidFill>
              </a:rPr>
              <a:t>14 809, h-індекс – 50, і10-індекс – 324 </a:t>
            </a:r>
            <a:endParaRPr lang="ru-RU" b="1" i="1" dirty="0">
              <a:solidFill>
                <a:schemeClr val="tx2">
                  <a:lumMod val="75000"/>
                </a:schemeClr>
              </a:solidFill>
            </a:endParaRPr>
          </a:p>
        </p:txBody>
      </p:sp>
      <p:pic>
        <p:nvPicPr>
          <p:cNvPr id="6" name="Рисунок 5"/>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29</a:t>
            </a:fld>
            <a:endParaRPr lang="ru-RU"/>
          </a:p>
        </p:txBody>
      </p:sp>
    </p:spTree>
    <p:extLst>
      <p:ext uri="{BB962C8B-B14F-4D97-AF65-F5344CB8AC3E}">
        <p14:creationId xmlns:p14="http://schemas.microsoft.com/office/powerpoint/2010/main" val="234751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457200" y="430639"/>
            <a:ext cx="8229600" cy="830997"/>
          </a:xfrm>
          <a:prstGeom prst="rect">
            <a:avLst/>
          </a:prstGeom>
          <a:noFill/>
        </p:spPr>
        <p:txBody>
          <a:bodyPr wrap="square" rtlCol="0">
            <a:spAutoFit/>
          </a:bodyPr>
          <a:lstStyle/>
          <a:p>
            <a:pPr algn="ctr"/>
            <a:r>
              <a:rPr lang="uk-UA" sz="2800" b="1" dirty="0" smtClean="0">
                <a:solidFill>
                  <a:schemeClr val="accent1">
                    <a:lumMod val="50000"/>
                  </a:schemeClr>
                </a:solidFill>
                <a:cs typeface="Times New Roman" pitchFamily="18" charset="0"/>
              </a:rPr>
              <a:t>Основні напрями наукових досліджень </a:t>
            </a:r>
          </a:p>
          <a:p>
            <a:pPr algn="ctr"/>
            <a:r>
              <a:rPr lang="uk-UA" sz="2000" i="1" dirty="0" smtClean="0">
                <a:solidFill>
                  <a:schemeClr val="accent1">
                    <a:lumMod val="50000"/>
                  </a:schemeClr>
                </a:solidFill>
                <a:cs typeface="Times New Roman" pitchFamily="18" charset="0"/>
              </a:rPr>
              <a:t>(відповідно до Статуту Інститут</a:t>
            </a:r>
            <a:r>
              <a:rPr lang="ru-RU" sz="2000" i="1" dirty="0">
                <a:solidFill>
                  <a:schemeClr val="accent1">
                    <a:lumMod val="50000"/>
                  </a:schemeClr>
                </a:solidFill>
                <a:cs typeface="Times New Roman" pitchFamily="18" charset="0"/>
              </a:rPr>
              <a:t>у</a:t>
            </a:r>
            <a:r>
              <a:rPr lang="uk-UA" sz="2000" i="1" dirty="0" smtClean="0">
                <a:solidFill>
                  <a:schemeClr val="accent1">
                    <a:lumMod val="50000"/>
                  </a:schemeClr>
                </a:solidFill>
                <a:cs typeface="Times New Roman" pitchFamily="18" charset="0"/>
              </a:rPr>
              <a:t>, редакція 2016 року)</a:t>
            </a:r>
            <a:endParaRPr lang="ru-RU" sz="2000" i="1" dirty="0">
              <a:solidFill>
                <a:schemeClr val="accent1">
                  <a:lumMod val="50000"/>
                </a:schemeClr>
              </a:solidFill>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116923588"/>
              </p:ext>
            </p:extLst>
          </p:nvPr>
        </p:nvGraphicFramePr>
        <p:xfrm>
          <a:off x="323528" y="1412776"/>
          <a:ext cx="8388424"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p:nvPr/>
        </p:nvPicPr>
        <p:blipFill>
          <a:blip r:embed="rId7"/>
          <a:stretch>
            <a:fillRect/>
          </a:stretch>
        </p:blipFill>
        <p:spPr>
          <a:xfrm>
            <a:off x="8028384" y="44624"/>
            <a:ext cx="1018410" cy="1008112"/>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a:t>
            </a:fld>
            <a:endParaRPr lang="ru-RU"/>
          </a:p>
        </p:txBody>
      </p:sp>
    </p:spTree>
    <p:extLst>
      <p:ext uri="{BB962C8B-B14F-4D97-AF65-F5344CB8AC3E}">
        <p14:creationId xmlns:p14="http://schemas.microsoft.com/office/powerpoint/2010/main" val="2234542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0558" y="614282"/>
            <a:ext cx="9102878" cy="461665"/>
          </a:xfrm>
          <a:prstGeom prst="rect">
            <a:avLst/>
          </a:prstGeom>
        </p:spPr>
        <p:txBody>
          <a:bodyPr wrap="none">
            <a:spAutoFit/>
          </a:bodyPr>
          <a:lstStyle/>
          <a:p>
            <a:pPr algn="ctr"/>
            <a:r>
              <a:rPr lang="uk-UA" sz="2400" b="1" dirty="0" smtClean="0">
                <a:solidFill>
                  <a:schemeClr val="accent1">
                    <a:lumMod val="50000"/>
                  </a:schemeClr>
                </a:solidFill>
                <a:cs typeface="Times New Roman" pitchFamily="18" charset="0"/>
              </a:rPr>
              <a:t>Самоаналіз недоліків та проблемних аспектів діяльності Інституту</a:t>
            </a:r>
            <a:r>
              <a:rPr lang="uk-UA" b="1" dirty="0" smtClean="0">
                <a:solidFill>
                  <a:schemeClr val="accent1">
                    <a:lumMod val="50000"/>
                  </a:schemeClr>
                </a:solidFill>
                <a:cs typeface="Times New Roman" pitchFamily="18" charset="0"/>
              </a:rPr>
              <a:t>:</a:t>
            </a:r>
            <a:endParaRPr lang="uk-UA" dirty="0">
              <a:solidFill>
                <a:schemeClr val="accent1">
                  <a:lumMod val="50000"/>
                </a:schemeClr>
              </a:solidFill>
              <a:cs typeface="Times New Roman" pitchFamily="18" charset="0"/>
            </a:endParaRPr>
          </a:p>
        </p:txBody>
      </p:sp>
      <p:sp>
        <p:nvSpPr>
          <p:cNvPr id="3" name="Прямоугольник 2"/>
          <p:cNvSpPr/>
          <p:nvPr/>
        </p:nvSpPr>
        <p:spPr>
          <a:xfrm>
            <a:off x="323528" y="1196752"/>
            <a:ext cx="8640960" cy="5586145"/>
          </a:xfrm>
          <a:prstGeom prst="rect">
            <a:avLst/>
          </a:prstGeom>
        </p:spPr>
        <p:txBody>
          <a:bodyPr wrap="square">
            <a:spAutoFit/>
          </a:bodyPr>
          <a:lstStyle/>
          <a:p>
            <a:pPr algn="just"/>
            <a:r>
              <a:rPr lang="uk-UA" sz="1700" b="1" i="1" dirty="0" smtClean="0">
                <a:solidFill>
                  <a:schemeClr val="accent1">
                    <a:lumMod val="50000"/>
                  </a:schemeClr>
                </a:solidFill>
              </a:rPr>
              <a:t>Проблеми є:</a:t>
            </a:r>
          </a:p>
          <a:p>
            <a:pPr marL="285750" indent="-285750" algn="just">
              <a:buFont typeface="Arial" charset="0"/>
              <a:buChar char="•"/>
            </a:pPr>
            <a:r>
              <a:rPr lang="uk-UA" sz="1700" dirty="0" smtClean="0">
                <a:solidFill>
                  <a:schemeClr val="accent1">
                    <a:lumMod val="50000"/>
                  </a:schemeClr>
                </a:solidFill>
              </a:rPr>
              <a:t>у</a:t>
            </a:r>
            <a:r>
              <a:rPr lang="uk-UA" sz="1700" b="1" i="1" dirty="0" smtClean="0">
                <a:solidFill>
                  <a:schemeClr val="accent1">
                    <a:lumMod val="50000"/>
                  </a:schemeClr>
                </a:solidFill>
              </a:rPr>
              <a:t> </a:t>
            </a:r>
            <a:r>
              <a:rPr lang="uk-UA" sz="1700" dirty="0" smtClean="0">
                <a:solidFill>
                  <a:schemeClr val="accent1">
                    <a:lumMod val="50000"/>
                  </a:schemeClr>
                </a:solidFill>
              </a:rPr>
              <a:t>налагодження </a:t>
            </a:r>
            <a:r>
              <a:rPr lang="uk-UA" sz="1700" dirty="0">
                <a:solidFill>
                  <a:schemeClr val="accent1">
                    <a:lumMod val="50000"/>
                  </a:schemeClr>
                </a:solidFill>
              </a:rPr>
              <a:t>ефективних та нових форм взаємодії з іншими установами НАН </a:t>
            </a:r>
            <a:r>
              <a:rPr lang="uk-UA" sz="1700" dirty="0" smtClean="0">
                <a:solidFill>
                  <a:schemeClr val="accent1">
                    <a:lumMod val="50000"/>
                  </a:schemeClr>
                </a:solidFill>
              </a:rPr>
              <a:t>України </a:t>
            </a:r>
            <a:r>
              <a:rPr lang="mr-IN" sz="1700" dirty="0" smtClean="0">
                <a:solidFill>
                  <a:schemeClr val="accent1">
                    <a:lumMod val="50000"/>
                  </a:schemeClr>
                </a:solidFill>
              </a:rPr>
              <a:t>–</a:t>
            </a:r>
            <a:r>
              <a:rPr lang="uk-UA" sz="1700" dirty="0" smtClean="0">
                <a:solidFill>
                  <a:schemeClr val="accent1">
                    <a:lumMod val="50000"/>
                  </a:schemeClr>
                </a:solidFill>
              </a:rPr>
              <a:t> корисною видається організація </a:t>
            </a:r>
            <a:r>
              <a:rPr lang="uk-UA" sz="1700" dirty="0">
                <a:solidFill>
                  <a:schemeClr val="accent1">
                    <a:lumMod val="50000"/>
                  </a:schemeClr>
                </a:solidFill>
              </a:rPr>
              <a:t>спільних наукових заходів, видання спільних наукових </a:t>
            </a:r>
            <a:r>
              <a:rPr lang="uk-UA" sz="1700" dirty="0" smtClean="0">
                <a:solidFill>
                  <a:schemeClr val="accent1">
                    <a:lumMod val="50000"/>
                  </a:schemeClr>
                </a:solidFill>
              </a:rPr>
              <a:t>публікацій, формування єдиних інформаційних баз;</a:t>
            </a:r>
          </a:p>
          <a:p>
            <a:pPr marL="285750" indent="-285750" algn="just">
              <a:buFont typeface="Arial" charset="0"/>
              <a:buChar char="•"/>
            </a:pPr>
            <a:r>
              <a:rPr lang="ru-RU" sz="1700" dirty="0" smtClean="0">
                <a:solidFill>
                  <a:schemeClr val="accent1">
                    <a:lumMod val="50000"/>
                  </a:schemeClr>
                </a:solidFill>
              </a:rPr>
              <a:t>у </a:t>
            </a:r>
            <a:r>
              <a:rPr lang="uk-UA" sz="1700" dirty="0" smtClean="0">
                <a:solidFill>
                  <a:schemeClr val="accent1">
                    <a:lumMod val="50000"/>
                  </a:schemeClr>
                </a:solidFill>
              </a:rPr>
              <a:t>взаємодії з вищими закладами освіти України щодо підготовки магістрів, докторів філософії та докторів наук </a:t>
            </a:r>
            <a:r>
              <a:rPr lang="mr-IN" sz="1700" dirty="0" smtClean="0">
                <a:solidFill>
                  <a:schemeClr val="accent1">
                    <a:lumMod val="50000"/>
                  </a:schemeClr>
                </a:solidFill>
              </a:rPr>
              <a:t>–</a:t>
            </a:r>
            <a:r>
              <a:rPr lang="uk-UA" sz="1700" dirty="0" smtClean="0">
                <a:solidFill>
                  <a:schemeClr val="accent1">
                    <a:lumMod val="50000"/>
                  </a:schemeClr>
                </a:solidFill>
              </a:rPr>
              <a:t> видається доцільною організація спільних кафедр та наукових відділів. </a:t>
            </a:r>
            <a:endParaRPr lang="uk-UA" sz="1700" b="1" i="1" dirty="0" smtClean="0">
              <a:solidFill>
                <a:schemeClr val="accent1">
                  <a:lumMod val="50000"/>
                </a:schemeClr>
              </a:solidFill>
            </a:endParaRPr>
          </a:p>
          <a:p>
            <a:pPr algn="just"/>
            <a:r>
              <a:rPr lang="uk-UA" sz="1700" b="1" i="1" dirty="0" smtClean="0">
                <a:solidFill>
                  <a:schemeClr val="accent1">
                    <a:lumMod val="50000"/>
                  </a:schemeClr>
                </a:solidFill>
              </a:rPr>
              <a:t>Через </a:t>
            </a:r>
            <a:r>
              <a:rPr lang="uk-UA" sz="1700" b="1" i="1" dirty="0">
                <a:solidFill>
                  <a:schemeClr val="accent1">
                    <a:lumMod val="50000"/>
                  </a:schemeClr>
                </a:solidFill>
              </a:rPr>
              <a:t>причини фінансового характеру досить гострими</a:t>
            </a:r>
            <a:r>
              <a:rPr lang="uk-UA" sz="1700" dirty="0">
                <a:solidFill>
                  <a:schemeClr val="accent1">
                    <a:lumMod val="50000"/>
                  </a:schemeClr>
                </a:solidFill>
              </a:rPr>
              <a:t> є питання щодо можливостей: </a:t>
            </a:r>
            <a:endParaRPr lang="uk-UA" sz="1700" dirty="0" smtClean="0">
              <a:solidFill>
                <a:schemeClr val="accent1">
                  <a:lumMod val="50000"/>
                </a:schemeClr>
              </a:solidFill>
            </a:endParaRPr>
          </a:p>
          <a:p>
            <a:pPr marL="285750" indent="-285750" algn="just">
              <a:buFont typeface="Arial" charset="0"/>
              <a:buChar char="•"/>
            </a:pPr>
            <a:r>
              <a:rPr lang="uk-UA" sz="1700" dirty="0" smtClean="0">
                <a:solidFill>
                  <a:schemeClr val="accent1">
                    <a:lumMod val="50000"/>
                  </a:schemeClr>
                </a:solidFill>
              </a:rPr>
              <a:t>участі </a:t>
            </a:r>
            <a:r>
              <a:rPr lang="uk-UA" sz="1700" dirty="0">
                <a:solidFill>
                  <a:schemeClr val="accent1">
                    <a:lumMod val="50000"/>
                  </a:schemeClr>
                </a:solidFill>
              </a:rPr>
              <a:t>науковців Інституту у міжнародних конференціях, семінарах, школах, стажуваннях, які організують поза межами </a:t>
            </a:r>
            <a:r>
              <a:rPr lang="uk-UA" sz="1700" dirty="0" smtClean="0">
                <a:solidFill>
                  <a:schemeClr val="accent1">
                    <a:lumMod val="50000"/>
                  </a:schemeClr>
                </a:solidFill>
              </a:rPr>
              <a:t>України;</a:t>
            </a:r>
          </a:p>
          <a:p>
            <a:pPr marL="285750" indent="-285750" algn="just">
              <a:buFont typeface="Arial" charset="0"/>
              <a:buChar char="•"/>
            </a:pPr>
            <a:r>
              <a:rPr lang="uk-UA" sz="1700" dirty="0" smtClean="0">
                <a:solidFill>
                  <a:schemeClr val="accent1">
                    <a:lumMod val="50000"/>
                  </a:schemeClr>
                </a:solidFill>
              </a:rPr>
              <a:t>публікації </a:t>
            </a:r>
            <a:r>
              <a:rPr lang="uk-UA" sz="1700" dirty="0">
                <a:solidFill>
                  <a:schemeClr val="accent1">
                    <a:lumMod val="50000"/>
                  </a:schemeClr>
                </a:solidFill>
              </a:rPr>
              <a:t>власних досліджень співробітників у відомих закордонних наукових, але платних виданнях; </a:t>
            </a:r>
            <a:endParaRPr lang="uk-UA" sz="1700" dirty="0" smtClean="0">
              <a:solidFill>
                <a:schemeClr val="accent1">
                  <a:lumMod val="50000"/>
                </a:schemeClr>
              </a:solidFill>
            </a:endParaRPr>
          </a:p>
          <a:p>
            <a:pPr marL="285750" indent="-285750" algn="just">
              <a:buFont typeface="Arial" charset="0"/>
              <a:buChar char="•"/>
            </a:pPr>
            <a:r>
              <a:rPr lang="uk-UA" sz="1700" dirty="0" smtClean="0">
                <a:solidFill>
                  <a:schemeClr val="accent1">
                    <a:lumMod val="50000"/>
                  </a:schemeClr>
                </a:solidFill>
              </a:rPr>
              <a:t>придбання </a:t>
            </a:r>
            <a:r>
              <a:rPr lang="uk-UA" sz="1700" dirty="0">
                <a:solidFill>
                  <a:schemeClr val="accent1">
                    <a:lumMod val="50000"/>
                  </a:schemeClr>
                </a:solidFill>
              </a:rPr>
              <a:t>новітньої, але </a:t>
            </a:r>
            <a:r>
              <a:rPr lang="uk-UA" sz="1700" dirty="0" smtClean="0">
                <a:solidFill>
                  <a:schemeClr val="accent1">
                    <a:lumMod val="50000"/>
                  </a:schemeClr>
                </a:solidFill>
              </a:rPr>
              <a:t>дорогої </a:t>
            </a:r>
            <a:r>
              <a:rPr lang="uk-UA" sz="1700" dirty="0">
                <a:solidFill>
                  <a:schemeClr val="accent1">
                    <a:lumMod val="50000"/>
                  </a:schemeClr>
                </a:solidFill>
              </a:rPr>
              <a:t>наукової літератури. </a:t>
            </a:r>
            <a:endParaRPr lang="uk-UA" sz="1700" dirty="0" smtClean="0">
              <a:solidFill>
                <a:schemeClr val="accent1">
                  <a:lumMod val="50000"/>
                </a:schemeClr>
              </a:solidFill>
            </a:endParaRPr>
          </a:p>
          <a:p>
            <a:pPr algn="just"/>
            <a:r>
              <a:rPr lang="uk-UA" sz="1700" dirty="0" smtClean="0">
                <a:solidFill>
                  <a:schemeClr val="accent1">
                    <a:lumMod val="50000"/>
                  </a:schemeClr>
                </a:solidFill>
              </a:rPr>
              <a:t>Цей </a:t>
            </a:r>
            <a:r>
              <a:rPr lang="uk-UA" sz="1700" dirty="0">
                <a:solidFill>
                  <a:schemeClr val="accent1">
                    <a:lumMod val="50000"/>
                  </a:schemeClr>
                </a:solidFill>
              </a:rPr>
              <a:t>комплекс проблем створює бар’єри для своєчасного ознайомлення вітчизняних науковців з результатами новітніх світових досліджень у сфері суспільних наук, відповідно, гальмує швидкість реагування на нові виклики у сфері наукового пізнання. Для розвитку Інституту та досягнення його ключових стратегічних цілей необхідно мати фінансову можливість для: </a:t>
            </a:r>
            <a:endParaRPr lang="uk-UA" sz="1700" dirty="0" smtClean="0">
              <a:solidFill>
                <a:schemeClr val="accent1">
                  <a:lumMod val="50000"/>
                </a:schemeClr>
              </a:solidFill>
            </a:endParaRPr>
          </a:p>
          <a:p>
            <a:pPr marL="285750" indent="-285750" algn="just">
              <a:buFont typeface="Arial" charset="0"/>
              <a:buChar char="•"/>
            </a:pPr>
            <a:r>
              <a:rPr lang="uk-UA" sz="1700" dirty="0" smtClean="0">
                <a:solidFill>
                  <a:schemeClr val="accent1">
                    <a:lumMod val="50000"/>
                  </a:schemeClr>
                </a:solidFill>
              </a:rPr>
              <a:t>придбання </a:t>
            </a:r>
            <a:r>
              <a:rPr lang="uk-UA" sz="1700" dirty="0">
                <a:solidFill>
                  <a:schemeClr val="accent1">
                    <a:lumMod val="50000"/>
                  </a:schemeClr>
                </a:solidFill>
              </a:rPr>
              <a:t>ліцензованого програмного забезпечення; </a:t>
            </a:r>
            <a:endParaRPr lang="uk-UA" sz="1700" dirty="0" smtClean="0">
              <a:solidFill>
                <a:schemeClr val="accent1">
                  <a:lumMod val="50000"/>
                </a:schemeClr>
              </a:solidFill>
            </a:endParaRPr>
          </a:p>
          <a:p>
            <a:pPr marL="285750" indent="-285750" algn="just">
              <a:buFont typeface="Arial" charset="0"/>
              <a:buChar char="•"/>
            </a:pPr>
            <a:r>
              <a:rPr lang="uk-UA" sz="1700" dirty="0" smtClean="0">
                <a:solidFill>
                  <a:schemeClr val="accent1">
                    <a:lumMod val="50000"/>
                  </a:schemeClr>
                </a:solidFill>
              </a:rPr>
              <a:t>запрошення </a:t>
            </a:r>
            <a:r>
              <a:rPr lang="uk-UA" sz="1700" dirty="0">
                <a:solidFill>
                  <a:schemeClr val="accent1">
                    <a:lumMod val="50000"/>
                  </a:schemeClr>
                </a:solidFill>
              </a:rPr>
              <a:t>іноземних фахівців, які володіють новітніми теорією, методами та технологіями прогнозування соціально-економічних процесів.</a:t>
            </a:r>
            <a:endParaRPr lang="ru-RU" sz="1700" dirty="0">
              <a:solidFill>
                <a:schemeClr val="accent1">
                  <a:lumMod val="50000"/>
                </a:schemeClr>
              </a:solidFill>
            </a:endParaRPr>
          </a:p>
        </p:txBody>
      </p:sp>
      <p:pic>
        <p:nvPicPr>
          <p:cNvPr id="4" name="Рисунок 3"/>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30</a:t>
            </a:fld>
            <a:endParaRPr lang="ru-RU"/>
          </a:p>
        </p:txBody>
      </p:sp>
    </p:spTree>
    <p:extLst>
      <p:ext uri="{BB962C8B-B14F-4D97-AF65-F5344CB8AC3E}">
        <p14:creationId xmlns:p14="http://schemas.microsoft.com/office/powerpoint/2010/main" val="1488653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2466309" y="259041"/>
            <a:ext cx="4206601" cy="461665"/>
          </a:xfrm>
          <a:prstGeom prst="rect">
            <a:avLst/>
          </a:prstGeom>
        </p:spPr>
        <p:txBody>
          <a:bodyPr wrap="none">
            <a:spAutoFit/>
          </a:bodyPr>
          <a:lstStyle/>
          <a:p>
            <a:pPr algn="ctr"/>
            <a:r>
              <a:rPr lang="uk-UA" sz="2400" b="1" dirty="0" smtClean="0">
                <a:solidFill>
                  <a:schemeClr val="accent1">
                    <a:lumMod val="50000"/>
                  </a:schemeClr>
                </a:solidFill>
                <a:cs typeface="Times New Roman" pitchFamily="18" charset="0"/>
              </a:rPr>
              <a:t>Самоаналіз переваг Інституту:</a:t>
            </a:r>
            <a:endParaRPr lang="uk-UA" sz="2400" dirty="0">
              <a:solidFill>
                <a:schemeClr val="accent1">
                  <a:lumMod val="50000"/>
                </a:schemeClr>
              </a:solidFill>
              <a:cs typeface="Times New Roman" pitchFamily="18" charset="0"/>
            </a:endParaRPr>
          </a:p>
        </p:txBody>
      </p:sp>
      <p:sp>
        <p:nvSpPr>
          <p:cNvPr id="6" name="Прямоугольник 5"/>
          <p:cNvSpPr/>
          <p:nvPr/>
        </p:nvSpPr>
        <p:spPr>
          <a:xfrm>
            <a:off x="179512" y="764704"/>
            <a:ext cx="8784976" cy="5847755"/>
          </a:xfrm>
          <a:prstGeom prst="rect">
            <a:avLst/>
          </a:prstGeom>
        </p:spPr>
        <p:txBody>
          <a:bodyPr wrap="square">
            <a:spAutoFit/>
          </a:bodyPr>
          <a:lstStyle/>
          <a:p>
            <a:pPr marL="285750" lvl="0" indent="-285750" algn="just">
              <a:buFont typeface="Wingdings" pitchFamily="2" charset="2"/>
              <a:buChar char="ü"/>
            </a:pPr>
            <a:r>
              <a:rPr lang="uk-UA" dirty="0" smtClean="0">
                <a:solidFill>
                  <a:srgbClr val="002060"/>
                </a:solidFill>
                <a:cs typeface="Times New Roman" pitchFamily="18" charset="0"/>
              </a:rPr>
              <a:t>високий кадровий </a:t>
            </a:r>
            <a:r>
              <a:rPr lang="uk-UA" dirty="0">
                <a:solidFill>
                  <a:srgbClr val="002060"/>
                </a:solidFill>
                <a:cs typeface="Times New Roman" pitchFamily="18" charset="0"/>
              </a:rPr>
              <a:t>потенціал, його професійні та особистісні характеристики, підтримка політики «згуртованості» задля </a:t>
            </a:r>
            <a:r>
              <a:rPr lang="uk-UA" dirty="0" smtClean="0">
                <a:solidFill>
                  <a:srgbClr val="002060"/>
                </a:solidFill>
                <a:cs typeface="Times New Roman" pitchFamily="18" charset="0"/>
              </a:rPr>
              <a:t>розв’язання </a:t>
            </a:r>
            <a:r>
              <a:rPr lang="uk-UA" dirty="0">
                <a:solidFill>
                  <a:srgbClr val="002060"/>
                </a:solidFill>
                <a:cs typeface="Times New Roman" pitchFamily="18" charset="0"/>
              </a:rPr>
              <a:t>поставлених перед колективом Інституту завдань; </a:t>
            </a:r>
            <a:endParaRPr lang="uk-UA" dirty="0" smtClean="0">
              <a:solidFill>
                <a:srgbClr val="002060"/>
              </a:solidFill>
              <a:cs typeface="Times New Roman" pitchFamily="18" charset="0"/>
            </a:endParaRPr>
          </a:p>
          <a:p>
            <a:pPr marL="285750" lvl="0" indent="-285750" algn="just">
              <a:buFont typeface="Wingdings" pitchFamily="2" charset="2"/>
              <a:buChar char="ü"/>
            </a:pPr>
            <a:endParaRPr lang="ru-RU" sz="800" dirty="0">
              <a:solidFill>
                <a:srgbClr val="002060"/>
              </a:solidFill>
              <a:cs typeface="Times New Roman" pitchFamily="18" charset="0"/>
            </a:endParaRPr>
          </a:p>
          <a:p>
            <a:pPr marL="285750" lvl="0" indent="-285750" algn="just">
              <a:buFont typeface="Wingdings" pitchFamily="2" charset="2"/>
              <a:buChar char="ü"/>
            </a:pPr>
            <a:r>
              <a:rPr lang="uk-UA" dirty="0">
                <a:solidFill>
                  <a:srgbClr val="002060"/>
                </a:solidFill>
                <a:cs typeface="Times New Roman" pitchFamily="18" charset="0"/>
              </a:rPr>
              <a:t>налагоджена взаємодія між усіма підрозділами установи, в тому числі при виборі тематики </a:t>
            </a:r>
            <a:r>
              <a:rPr lang="uk-UA" dirty="0" smtClean="0">
                <a:solidFill>
                  <a:srgbClr val="002060"/>
                </a:solidFill>
                <a:cs typeface="Times New Roman" pitchFamily="18" charset="0"/>
              </a:rPr>
              <a:t>досліджень та систематичному обговоренні отриманих результатів, координація </a:t>
            </a:r>
            <a:r>
              <a:rPr lang="uk-UA" dirty="0">
                <a:solidFill>
                  <a:srgbClr val="002060"/>
                </a:solidFill>
                <a:cs typeface="Times New Roman" pitchFamily="18" charset="0"/>
              </a:rPr>
              <a:t>діяльності при виконанні комплексних завдань, що забезпечує ґрунтовність та всебічність наукових досліджень; </a:t>
            </a:r>
            <a:endParaRPr lang="uk-UA" dirty="0" smtClean="0">
              <a:solidFill>
                <a:srgbClr val="002060"/>
              </a:solidFill>
              <a:cs typeface="Times New Roman" pitchFamily="18" charset="0"/>
            </a:endParaRPr>
          </a:p>
          <a:p>
            <a:pPr marL="285750" lvl="0" indent="-285750" algn="just">
              <a:buFont typeface="Wingdings" pitchFamily="2" charset="2"/>
              <a:buChar char="ü"/>
            </a:pPr>
            <a:endParaRPr lang="ru-RU" sz="800" dirty="0">
              <a:solidFill>
                <a:srgbClr val="002060"/>
              </a:solidFill>
              <a:cs typeface="Times New Roman" pitchFamily="18" charset="0"/>
            </a:endParaRPr>
          </a:p>
          <a:p>
            <a:pPr marL="285750" lvl="0" indent="-285750" algn="just">
              <a:buFont typeface="Wingdings" pitchFamily="2" charset="2"/>
              <a:buChar char="ü"/>
            </a:pPr>
            <a:r>
              <a:rPr lang="uk-UA" dirty="0">
                <a:solidFill>
                  <a:srgbClr val="002060"/>
                </a:solidFill>
                <a:cs typeface="Times New Roman" pitchFamily="18" charset="0"/>
              </a:rPr>
              <a:t>започаткування та розвиток власних наукових шкіл</a:t>
            </a:r>
            <a:r>
              <a:rPr lang="uk-UA" dirty="0" smtClean="0">
                <a:solidFill>
                  <a:srgbClr val="002060"/>
                </a:solidFill>
                <a:cs typeface="Times New Roman" pitchFamily="18" charset="0"/>
              </a:rPr>
              <a:t>;</a:t>
            </a:r>
          </a:p>
          <a:p>
            <a:pPr marL="285750" lvl="0" indent="-285750" algn="just">
              <a:buFont typeface="Wingdings" pitchFamily="2" charset="2"/>
              <a:buChar char="ü"/>
            </a:pPr>
            <a:endParaRPr lang="ru-RU" sz="800" dirty="0">
              <a:solidFill>
                <a:srgbClr val="002060"/>
              </a:solidFill>
              <a:cs typeface="Times New Roman" pitchFamily="18" charset="0"/>
            </a:endParaRPr>
          </a:p>
          <a:p>
            <a:pPr marL="285750" lvl="0" indent="-285750" algn="just">
              <a:buFont typeface="Wingdings" pitchFamily="2" charset="2"/>
              <a:buChar char="ü"/>
            </a:pPr>
            <a:r>
              <a:rPr lang="uk-UA" dirty="0">
                <a:solidFill>
                  <a:srgbClr val="002060"/>
                </a:solidFill>
                <a:cs typeface="Times New Roman" pitchFamily="18" charset="0"/>
              </a:rPr>
              <a:t> наявність власного періодичного видання «Демографія та соціальна економіка» (31 випуск за 2004–2017 роки), власних наукових видань за тематичними напрямами «Населення України» </a:t>
            </a:r>
            <a:r>
              <a:rPr lang="uk-UA" dirty="0" smtClean="0">
                <a:solidFill>
                  <a:srgbClr val="002060"/>
                </a:solidFill>
                <a:cs typeface="Times New Roman" pitchFamily="18" charset="0"/>
              </a:rPr>
              <a:t>(</a:t>
            </a:r>
            <a:r>
              <a:rPr lang="en-US" dirty="0" smtClean="0">
                <a:solidFill>
                  <a:srgbClr val="002060"/>
                </a:solidFill>
                <a:cs typeface="Times New Roman" pitchFamily="18" charset="0"/>
              </a:rPr>
              <a:t>8</a:t>
            </a:r>
            <a:r>
              <a:rPr lang="uk-UA" dirty="0" smtClean="0">
                <a:solidFill>
                  <a:srgbClr val="002060"/>
                </a:solidFill>
                <a:cs typeface="Times New Roman" pitchFamily="18" charset="0"/>
              </a:rPr>
              <a:t> </a:t>
            </a:r>
            <a:r>
              <a:rPr lang="uk-UA" dirty="0">
                <a:solidFill>
                  <a:srgbClr val="002060"/>
                </a:solidFill>
                <a:cs typeface="Times New Roman" pitchFamily="18" charset="0"/>
              </a:rPr>
              <a:t>колективних монографій за 2002–2015 роки), «Людський розвиток в Україні» (11 колективних монографій за 2003–2016 роки); </a:t>
            </a:r>
            <a:endParaRPr lang="uk-UA" dirty="0" smtClean="0">
              <a:solidFill>
                <a:srgbClr val="002060"/>
              </a:solidFill>
              <a:cs typeface="Times New Roman" pitchFamily="18" charset="0"/>
            </a:endParaRPr>
          </a:p>
          <a:p>
            <a:pPr marL="285750" lvl="0" indent="-285750" algn="just">
              <a:buFont typeface="Wingdings" pitchFamily="2" charset="2"/>
              <a:buChar char="ü"/>
            </a:pPr>
            <a:endParaRPr lang="uk-UA" sz="800" dirty="0">
              <a:solidFill>
                <a:srgbClr val="002060"/>
              </a:solidFill>
              <a:cs typeface="Times New Roman" pitchFamily="18" charset="0"/>
            </a:endParaRPr>
          </a:p>
          <a:p>
            <a:pPr marL="285750" lvl="0" indent="-285750" algn="just">
              <a:buFont typeface="Wingdings" pitchFamily="2" charset="2"/>
              <a:buChar char="ü"/>
            </a:pPr>
            <a:r>
              <a:rPr lang="ru-RU" dirty="0" smtClean="0">
                <a:solidFill>
                  <a:srgbClr val="002060"/>
                </a:solidFill>
                <a:cs typeface="Times New Roman" pitchFamily="18" charset="0"/>
              </a:rPr>
              <a:t>широка п</a:t>
            </a:r>
            <a:r>
              <a:rPr lang="uk-UA" dirty="0" err="1" smtClean="0">
                <a:solidFill>
                  <a:srgbClr val="002060"/>
                </a:solidFill>
                <a:cs typeface="Times New Roman" pitchFamily="18" charset="0"/>
              </a:rPr>
              <a:t>опуляризація</a:t>
            </a:r>
            <a:r>
              <a:rPr lang="uk-UA" dirty="0" smtClean="0">
                <a:solidFill>
                  <a:srgbClr val="002060"/>
                </a:solidFill>
                <a:cs typeface="Times New Roman" pitchFamily="18" charset="0"/>
              </a:rPr>
              <a:t> результатів досліджень, зокрема через ЗМІ і ТБ;</a:t>
            </a:r>
          </a:p>
          <a:p>
            <a:pPr marL="285750" lvl="0" indent="-285750" algn="just">
              <a:buFont typeface="Wingdings" pitchFamily="2" charset="2"/>
              <a:buChar char="ü"/>
            </a:pPr>
            <a:endParaRPr lang="ru-RU" sz="800" dirty="0">
              <a:solidFill>
                <a:srgbClr val="002060"/>
              </a:solidFill>
              <a:cs typeface="Times New Roman" pitchFamily="18" charset="0"/>
            </a:endParaRPr>
          </a:p>
          <a:p>
            <a:pPr marL="285750" lvl="0" indent="-285750" algn="just">
              <a:buFont typeface="Wingdings" pitchFamily="2" charset="2"/>
              <a:buChar char="ü"/>
            </a:pPr>
            <a:r>
              <a:rPr lang="uk-UA" dirty="0">
                <a:solidFill>
                  <a:srgbClr val="002060"/>
                </a:solidFill>
                <a:cs typeface="Times New Roman" pitchFamily="18" charset="0"/>
              </a:rPr>
              <a:t>затребуваність науковців Інституту як експертів, аналітиків і фахівців національного рівня, багаторічний та плідний досвід співробітництва з державними органами влади, органами місцевого самоврядування, громадянським суспільством та міжнародними інституціями, що у підсумку зумовило визнання Інституту як однієї з найавторитетніших наукових установ НАН України. </a:t>
            </a:r>
            <a:endParaRPr lang="ru-RU" dirty="0">
              <a:solidFill>
                <a:srgbClr val="002060"/>
              </a:solidFill>
              <a:cs typeface="Times New Roman" pitchFamily="18" charset="0"/>
            </a:endParaRPr>
          </a:p>
        </p:txBody>
      </p:sp>
      <p:pic>
        <p:nvPicPr>
          <p:cNvPr id="4" name="Рисунок 3"/>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31</a:t>
            </a:fld>
            <a:endParaRPr lang="ru-RU"/>
          </a:p>
        </p:txBody>
      </p:sp>
    </p:spTree>
    <p:extLst>
      <p:ext uri="{BB962C8B-B14F-4D97-AF65-F5344CB8AC3E}">
        <p14:creationId xmlns:p14="http://schemas.microsoft.com/office/powerpoint/2010/main" val="4171049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32723" y="203986"/>
            <a:ext cx="6896824" cy="461665"/>
          </a:xfrm>
          <a:prstGeom prst="rect">
            <a:avLst/>
          </a:prstGeom>
        </p:spPr>
        <p:txBody>
          <a:bodyPr wrap="none">
            <a:spAutoFit/>
          </a:bodyPr>
          <a:lstStyle/>
          <a:p>
            <a:pPr algn="ctr"/>
            <a:r>
              <a:rPr lang="uk-UA" sz="2400" b="1" dirty="0" smtClean="0">
                <a:solidFill>
                  <a:schemeClr val="accent1">
                    <a:lumMod val="50000"/>
                  </a:schemeClr>
                </a:solidFill>
                <a:cs typeface="Times New Roman" pitchFamily="18" charset="0"/>
              </a:rPr>
              <a:t>Конференції та симпозіуми, проведені Інститутом</a:t>
            </a:r>
            <a:endParaRPr lang="uk-UA" sz="2400" b="1" dirty="0">
              <a:solidFill>
                <a:schemeClr val="accent1">
                  <a:lumMod val="50000"/>
                </a:schemeClr>
              </a:solidFill>
              <a:cs typeface="Times New Roman" pitchFamily="18" charset="0"/>
            </a:endParaRPr>
          </a:p>
        </p:txBody>
      </p:sp>
      <p:sp>
        <p:nvSpPr>
          <p:cNvPr id="4" name="Прямоугольник 3"/>
          <p:cNvSpPr/>
          <p:nvPr/>
        </p:nvSpPr>
        <p:spPr>
          <a:xfrm>
            <a:off x="251520" y="623416"/>
            <a:ext cx="8640960" cy="307777"/>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2013 році</a:t>
            </a:r>
            <a:r>
              <a:rPr lang="uk-UA" sz="1400" dirty="0">
                <a:solidFill>
                  <a:srgbClr val="002060"/>
                </a:solidFill>
                <a:latin typeface="Times New Roman" pitchFamily="18" charset="0"/>
                <a:cs typeface="Times New Roman" pitchFamily="18" charset="0"/>
              </a:rPr>
              <a:t> Інститут виступив співорганізатором </a:t>
            </a:r>
            <a:r>
              <a:rPr lang="uk-UA" sz="1400" b="1" dirty="0">
                <a:solidFill>
                  <a:srgbClr val="002060"/>
                </a:solidFill>
                <a:latin typeface="Times New Roman" pitchFamily="18" charset="0"/>
                <a:cs typeface="Times New Roman" pitchFamily="18" charset="0"/>
              </a:rPr>
              <a:t>трьох міжнародних конференцій</a:t>
            </a:r>
            <a:r>
              <a:rPr lang="uk-UA" sz="1400" dirty="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p:txBody>
      </p:sp>
      <p:sp>
        <p:nvSpPr>
          <p:cNvPr id="7" name="Прямоугольник 6"/>
          <p:cNvSpPr/>
          <p:nvPr/>
        </p:nvSpPr>
        <p:spPr>
          <a:xfrm>
            <a:off x="539552" y="832356"/>
            <a:ext cx="8496944" cy="292388"/>
          </a:xfrm>
          <a:prstGeom prst="rect">
            <a:avLst/>
          </a:prstGeom>
        </p:spPr>
        <p:txBody>
          <a:bodyPr wrap="square">
            <a:spAutoFit/>
          </a:bodyPr>
          <a:lstStyle/>
          <a:p>
            <a:pPr marL="285750" indent="-285750">
              <a:buFont typeface="Wingdings" pitchFamily="2" charset="2"/>
              <a:buChar char="ü"/>
            </a:pPr>
            <a:r>
              <a:rPr lang="uk-UA" sz="1300" i="1" dirty="0">
                <a:solidFill>
                  <a:srgbClr val="002060"/>
                </a:solidFill>
                <a:latin typeface="Times New Roman" pitchFamily="18" charset="0"/>
                <a:cs typeface="Times New Roman" pitchFamily="18" charset="0"/>
              </a:rPr>
              <a:t>«Міграційні процеси в Україні: сучасні виклики та регіональна специфіка»</a:t>
            </a:r>
            <a:endParaRPr lang="ru-RU" sz="1300" i="1" dirty="0">
              <a:solidFill>
                <a:srgbClr val="002060"/>
              </a:solidFill>
              <a:latin typeface="Times New Roman" pitchFamily="18" charset="0"/>
              <a:cs typeface="Times New Roman" pitchFamily="18" charset="0"/>
            </a:endParaRPr>
          </a:p>
        </p:txBody>
      </p:sp>
      <p:sp>
        <p:nvSpPr>
          <p:cNvPr id="8" name="Прямоугольник 7"/>
          <p:cNvSpPr/>
          <p:nvPr/>
        </p:nvSpPr>
        <p:spPr>
          <a:xfrm>
            <a:off x="539552" y="980728"/>
            <a:ext cx="8496944" cy="492443"/>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Голод в Україні у першій половині ХХ століття: причини та наслідки (1921–1923, 1932–1933 </a:t>
            </a:r>
            <a:endParaRPr lang="uk-UA" sz="1300" i="1" dirty="0" smtClean="0">
              <a:solidFill>
                <a:srgbClr val="002060"/>
              </a:solidFill>
              <a:latin typeface="Times New Roman" pitchFamily="18" charset="0"/>
              <a:cs typeface="Times New Roman" pitchFamily="18" charset="0"/>
            </a:endParaRPr>
          </a:p>
          <a:p>
            <a:r>
              <a:rPr lang="uk-UA" sz="1300" i="1" dirty="0">
                <a:solidFill>
                  <a:srgbClr val="002060"/>
                </a:solidFill>
                <a:latin typeface="Times New Roman" pitchFamily="18" charset="0"/>
                <a:cs typeface="Times New Roman" pitchFamily="18" charset="0"/>
              </a:rPr>
              <a:t> </a:t>
            </a:r>
            <a:r>
              <a:rPr lang="uk-UA" sz="1300" i="1" dirty="0" smtClean="0">
                <a:solidFill>
                  <a:srgbClr val="002060"/>
                </a:solidFill>
                <a:latin typeface="Times New Roman" pitchFamily="18" charset="0"/>
                <a:cs typeface="Times New Roman" pitchFamily="18" charset="0"/>
              </a:rPr>
              <a:t>        та </a:t>
            </a:r>
            <a:r>
              <a:rPr lang="uk-UA" sz="1300" i="1" dirty="0">
                <a:solidFill>
                  <a:srgbClr val="002060"/>
                </a:solidFill>
                <a:latin typeface="Times New Roman" pitchFamily="18" charset="0"/>
                <a:cs typeface="Times New Roman" pitchFamily="18" charset="0"/>
              </a:rPr>
              <a:t>1946–1947 роки)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9" name="Прямоугольник 8"/>
          <p:cNvSpPr/>
          <p:nvPr/>
        </p:nvSpPr>
        <p:spPr>
          <a:xfrm>
            <a:off x="539552" y="1336412"/>
            <a:ext cx="8352928" cy="292388"/>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Соціально-демографічні зрушення: чинники та перспективи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0" name="Прямоугольник 9"/>
          <p:cNvSpPr/>
          <p:nvPr/>
        </p:nvSpPr>
        <p:spPr>
          <a:xfrm>
            <a:off x="251520" y="1556792"/>
            <a:ext cx="8712968" cy="523220"/>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2014 році</a:t>
            </a:r>
            <a:r>
              <a:rPr lang="uk-UA" sz="1400" dirty="0">
                <a:solidFill>
                  <a:srgbClr val="002060"/>
                </a:solidFill>
                <a:latin typeface="Times New Roman" pitchFamily="18" charset="0"/>
                <a:cs typeface="Times New Roman" pitchFamily="18" charset="0"/>
              </a:rPr>
              <a:t> Інститут був одним із основних організаторів </a:t>
            </a:r>
            <a:r>
              <a:rPr lang="uk-UA" sz="1400" b="1" dirty="0">
                <a:solidFill>
                  <a:srgbClr val="002060"/>
                </a:solidFill>
                <a:latin typeface="Times New Roman" pitchFamily="18" charset="0"/>
                <a:cs typeface="Times New Roman" pitchFamily="18" charset="0"/>
              </a:rPr>
              <a:t>чотирьох міжнародних конференцій та одного </a:t>
            </a:r>
            <a:r>
              <a:rPr lang="uk-UA" sz="1400" b="1" dirty="0" smtClean="0">
                <a:solidFill>
                  <a:srgbClr val="002060"/>
                </a:solidFill>
                <a:latin typeface="Times New Roman" pitchFamily="18" charset="0"/>
                <a:cs typeface="Times New Roman" pitchFamily="18" charset="0"/>
              </a:rPr>
              <a:t>симпозіуму:</a:t>
            </a:r>
            <a:endParaRPr lang="ru-RU" sz="1400" b="1"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539552" y="1984484"/>
            <a:ext cx="8352928" cy="292388"/>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Соціально-трудова сфера: сучасні виклики, новітні тенденції, домінанти інноваційного розвитку</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539552" y="2132856"/>
            <a:ext cx="6325523" cy="292388"/>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Проблеми економічної кібернетики 2014</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539552" y="2276872"/>
            <a:ext cx="8295991" cy="292388"/>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Наука, технології та інновації як найважливіші сучасні чинники національної безпеки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4" name="Прямоугольник 13"/>
          <p:cNvSpPr/>
          <p:nvPr/>
        </p:nvSpPr>
        <p:spPr>
          <a:xfrm>
            <a:off x="539552" y="2420888"/>
            <a:ext cx="8340853" cy="292388"/>
          </a:xfrm>
          <a:prstGeom prst="rect">
            <a:avLst/>
          </a:prstGeom>
        </p:spPr>
        <p:txBody>
          <a:bodyPr wrap="squar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Регіональна політика в Україні: сучасний стан та стратегія реформування</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5" name="Прямоугольник 14"/>
          <p:cNvSpPr/>
          <p:nvPr/>
        </p:nvSpPr>
        <p:spPr>
          <a:xfrm>
            <a:off x="539552" y="2564904"/>
            <a:ext cx="2907334" cy="292388"/>
          </a:xfrm>
          <a:prstGeom prst="rect">
            <a:avLst/>
          </a:prstGeom>
        </p:spPr>
        <p:txBody>
          <a:bodyPr wrap="none">
            <a:spAutoFit/>
          </a:bodyPr>
          <a:lstStyle/>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Нові виклики бідності в Україні</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6" name="Прямоугольник 15"/>
          <p:cNvSpPr/>
          <p:nvPr/>
        </p:nvSpPr>
        <p:spPr>
          <a:xfrm>
            <a:off x="323528" y="2761183"/>
            <a:ext cx="8568952" cy="307777"/>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2015 році</a:t>
            </a:r>
            <a:r>
              <a:rPr lang="uk-UA" sz="1400" dirty="0">
                <a:solidFill>
                  <a:srgbClr val="002060"/>
                </a:solidFill>
                <a:latin typeface="Times New Roman" pitchFamily="18" charset="0"/>
                <a:cs typeface="Times New Roman" pitchFamily="18" charset="0"/>
              </a:rPr>
              <a:t> Інститут виступив співорганізатором </a:t>
            </a:r>
            <a:r>
              <a:rPr lang="uk-UA" sz="1400" b="1" dirty="0">
                <a:solidFill>
                  <a:srgbClr val="002060"/>
                </a:solidFill>
                <a:latin typeface="Times New Roman" pitchFamily="18" charset="0"/>
                <a:cs typeface="Times New Roman" pitchFamily="18" charset="0"/>
              </a:rPr>
              <a:t>трьох міжнародних конференцій та одного симпозіуму</a:t>
            </a:r>
            <a:r>
              <a:rPr lang="uk-UA" sz="1400" dirty="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p:txBody>
      </p:sp>
      <p:sp>
        <p:nvSpPr>
          <p:cNvPr id="17" name="Прямоугольник 16"/>
          <p:cNvSpPr/>
          <p:nvPr/>
        </p:nvSpPr>
        <p:spPr>
          <a:xfrm>
            <a:off x="530561" y="2924944"/>
            <a:ext cx="8352928" cy="1172629"/>
          </a:xfrm>
          <a:prstGeom prst="rect">
            <a:avLst/>
          </a:prstGeom>
        </p:spPr>
        <p:txBody>
          <a:bodyPr wrap="square">
            <a:spAutoFit/>
          </a:bodyPr>
          <a:lstStyle/>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Внутрішньо переміщені особи в Україні: реалії та можливості</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Стратегія розміщення та забезпечення житлом внутрішньо переміщених осіб та учасників АТО в Україні: законодавчі основи та практичні аспекти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Взаємодія урядів та національних наукових товариств з міжнародними організаціями щодо розвитку і використання наукових знань</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Територіальні соціально-демографічні особливості України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18" name="Прямоугольник 17"/>
          <p:cNvSpPr/>
          <p:nvPr/>
        </p:nvSpPr>
        <p:spPr>
          <a:xfrm>
            <a:off x="323528" y="3985319"/>
            <a:ext cx="8568952" cy="307777"/>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2016 році</a:t>
            </a:r>
            <a:r>
              <a:rPr lang="uk-UA" sz="1400" dirty="0">
                <a:solidFill>
                  <a:srgbClr val="002060"/>
                </a:solidFill>
                <a:latin typeface="Times New Roman" pitchFamily="18" charset="0"/>
                <a:cs typeface="Times New Roman" pitchFamily="18" charset="0"/>
              </a:rPr>
              <a:t> Інститут виступив співорганізатором </a:t>
            </a:r>
            <a:r>
              <a:rPr lang="uk-UA" sz="1400" b="1" dirty="0">
                <a:solidFill>
                  <a:srgbClr val="002060"/>
                </a:solidFill>
                <a:latin typeface="Times New Roman" pitchFamily="18" charset="0"/>
                <a:cs typeface="Times New Roman" pitchFamily="18" charset="0"/>
              </a:rPr>
              <a:t>чотирьох міжнародних конференцій </a:t>
            </a:r>
            <a:r>
              <a:rPr lang="uk-UA"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p:txBody>
      </p:sp>
      <p:sp>
        <p:nvSpPr>
          <p:cNvPr id="19" name="Прямоугольник 18"/>
          <p:cNvSpPr/>
          <p:nvPr/>
        </p:nvSpPr>
        <p:spPr>
          <a:xfrm>
            <a:off x="564980" y="4221088"/>
            <a:ext cx="8327500" cy="992579"/>
          </a:xfrm>
          <a:prstGeom prst="rect">
            <a:avLst/>
          </a:prstGeom>
        </p:spPr>
        <p:txBody>
          <a:bodyPr wrap="square">
            <a:spAutoFit/>
          </a:bodyPr>
          <a:lstStyle/>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Україна – ЄС: сучасні технології, економіка, право</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Ризики зайнятості вразливих груп населення</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Соціальні катастрофи першої половини ХХ століття в Україні та світі: історичний контекст та демографічні наслідки</a:t>
            </a:r>
            <a:r>
              <a:rPr lang="uk-UA" sz="1300" dirty="0" smtClean="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a:p>
            <a:pPr marL="285750" indent="-285750">
              <a:lnSpc>
                <a:spcPct val="90000"/>
              </a:lnSpc>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Проблеми й перспективи розвитку академічної та університетської науки</a:t>
            </a:r>
            <a:r>
              <a:rPr lang="uk-UA" sz="1300" dirty="0">
                <a:solidFill>
                  <a:srgbClr val="002060"/>
                </a:solidFill>
                <a:latin typeface="Times New Roman" pitchFamily="18" charset="0"/>
                <a:cs typeface="Times New Roman" pitchFamily="18" charset="0"/>
              </a:rPr>
              <a:t>»</a:t>
            </a:r>
            <a:endParaRPr lang="ru-RU" sz="1300" dirty="0">
              <a:solidFill>
                <a:srgbClr val="002060"/>
              </a:solidFill>
              <a:latin typeface="Times New Roman" pitchFamily="18" charset="0"/>
              <a:cs typeface="Times New Roman" pitchFamily="18" charset="0"/>
            </a:endParaRPr>
          </a:p>
        </p:txBody>
      </p:sp>
      <p:sp>
        <p:nvSpPr>
          <p:cNvPr id="20" name="Прямоугольник 19"/>
          <p:cNvSpPr/>
          <p:nvPr/>
        </p:nvSpPr>
        <p:spPr>
          <a:xfrm>
            <a:off x="358848" y="5085184"/>
            <a:ext cx="8749656" cy="523220"/>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2017 році</a:t>
            </a:r>
            <a:r>
              <a:rPr lang="uk-UA" sz="1400" dirty="0">
                <a:solidFill>
                  <a:srgbClr val="002060"/>
                </a:solidFill>
                <a:latin typeface="Times New Roman" pitchFamily="18" charset="0"/>
                <a:cs typeface="Times New Roman" pitchFamily="18" charset="0"/>
              </a:rPr>
              <a:t> Інститут виступив </a:t>
            </a:r>
            <a:r>
              <a:rPr lang="uk-UA" sz="1400" dirty="0" smtClean="0">
                <a:solidFill>
                  <a:srgbClr val="002060"/>
                </a:solidFill>
                <a:latin typeface="Times New Roman" pitchFamily="18" charset="0"/>
                <a:cs typeface="Times New Roman" pitchFamily="18" charset="0"/>
              </a:rPr>
              <a:t>співорганізатором </a:t>
            </a:r>
            <a:r>
              <a:rPr lang="uk-UA" sz="1400" b="1" dirty="0" smtClean="0">
                <a:solidFill>
                  <a:srgbClr val="002060"/>
                </a:solidFill>
                <a:latin typeface="Times New Roman" pitchFamily="18" charset="0"/>
                <a:cs typeface="Times New Roman" pitchFamily="18" charset="0"/>
              </a:rPr>
              <a:t>трьох міжнародних науково-практичних конференцій та  симпозіуму</a:t>
            </a:r>
            <a:r>
              <a:rPr lang="uk-UA"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p:txBody>
      </p:sp>
      <p:sp>
        <p:nvSpPr>
          <p:cNvPr id="21" name="Прямоугольник 20"/>
          <p:cNvSpPr/>
          <p:nvPr/>
        </p:nvSpPr>
        <p:spPr>
          <a:xfrm>
            <a:off x="520543" y="5488776"/>
            <a:ext cx="8280920" cy="892552"/>
          </a:xfrm>
          <a:prstGeom prst="rect">
            <a:avLst/>
          </a:prstGeom>
        </p:spPr>
        <p:txBody>
          <a:bodyPr wrap="square">
            <a:spAutoFit/>
          </a:bodyPr>
          <a:lstStyle/>
          <a:p>
            <a:pPr marL="285750" indent="-285750">
              <a:buFont typeface="Wingdings" pitchFamily="2" charset="2"/>
              <a:buChar char="ü"/>
            </a:pPr>
            <a:r>
              <a:rPr lang="uk-UA" sz="1300" dirty="0" smtClean="0">
                <a:solidFill>
                  <a:srgbClr val="002060"/>
                </a:solidFill>
                <a:latin typeface="Times New Roman" pitchFamily="18" charset="0"/>
                <a:cs typeface="Times New Roman" pitchFamily="18" charset="0"/>
              </a:rPr>
              <a:t>«</a:t>
            </a:r>
            <a:r>
              <a:rPr lang="uk-UA" sz="1300" i="1" dirty="0" smtClean="0">
                <a:solidFill>
                  <a:srgbClr val="002060"/>
                </a:solidFill>
                <a:latin typeface="Times New Roman" pitchFamily="18" charset="0"/>
                <a:cs typeface="Times New Roman" pitchFamily="18" charset="0"/>
              </a:rPr>
              <a:t>Імперії, колонії та голод в </a:t>
            </a:r>
            <a:r>
              <a:rPr lang="uk-UA" sz="1300" i="1" dirty="0" err="1" smtClean="0">
                <a:solidFill>
                  <a:srgbClr val="002060"/>
                </a:solidFill>
                <a:latin typeface="Times New Roman" pitchFamily="18" charset="0"/>
                <a:cs typeface="Times New Roman" pitchFamily="18" charset="0"/>
              </a:rPr>
              <a:t>історико-порівняльній</a:t>
            </a:r>
            <a:r>
              <a:rPr lang="uk-UA" sz="1300" i="1" dirty="0" smtClean="0">
                <a:solidFill>
                  <a:srgbClr val="002060"/>
                </a:solidFill>
                <a:latin typeface="Times New Roman" pitchFamily="18" charset="0"/>
                <a:cs typeface="Times New Roman" pitchFamily="18" charset="0"/>
              </a:rPr>
              <a:t> перспективі</a:t>
            </a:r>
            <a:r>
              <a:rPr lang="uk-UA" sz="1300" dirty="0" smtClean="0">
                <a:solidFill>
                  <a:srgbClr val="002060"/>
                </a:solidFill>
                <a:latin typeface="Times New Roman" pitchFamily="18" charset="0"/>
                <a:cs typeface="Times New Roman" pitchFamily="18" charset="0"/>
              </a:rPr>
              <a:t>»</a:t>
            </a:r>
          </a:p>
          <a:p>
            <a:pPr marL="285750" indent="-285750">
              <a:buFont typeface="Wingdings" pitchFamily="2" charset="2"/>
              <a:buChar char="ü"/>
            </a:pPr>
            <a:r>
              <a:rPr lang="uk-UA" sz="1300" dirty="0">
                <a:solidFill>
                  <a:srgbClr val="002060"/>
                </a:solidFill>
                <a:latin typeface="Times New Roman" pitchFamily="18" charset="0"/>
                <a:cs typeface="Times New Roman" pitchFamily="18" charset="0"/>
              </a:rPr>
              <a:t>«</a:t>
            </a:r>
            <a:r>
              <a:rPr lang="uk-UA" sz="1300" i="1" dirty="0">
                <a:solidFill>
                  <a:srgbClr val="002060"/>
                </a:solidFill>
                <a:latin typeface="Times New Roman" pitchFamily="18" charset="0"/>
                <a:cs typeface="Times New Roman" pitchFamily="18" charset="0"/>
              </a:rPr>
              <a:t>Україна – ЄС: сучасні технології, економіка, право</a:t>
            </a:r>
            <a:r>
              <a:rPr lang="uk-UA" sz="1300" dirty="0" smtClean="0">
                <a:solidFill>
                  <a:srgbClr val="002060"/>
                </a:solidFill>
                <a:latin typeface="Times New Roman" pitchFamily="18" charset="0"/>
                <a:cs typeface="Times New Roman" pitchFamily="18" charset="0"/>
              </a:rPr>
              <a:t>»</a:t>
            </a:r>
          </a:p>
          <a:p>
            <a:pPr marL="285750" indent="-285750">
              <a:buFont typeface="Wingdings" pitchFamily="2" charset="2"/>
              <a:buChar char="ü"/>
            </a:pPr>
            <a:r>
              <a:rPr lang="uk-UA" sz="1300" dirty="0" smtClean="0">
                <a:solidFill>
                  <a:srgbClr val="002060"/>
                </a:solidFill>
                <a:latin typeface="Times New Roman" pitchFamily="18" charset="0"/>
                <a:cs typeface="Times New Roman" pitchFamily="18" charset="0"/>
              </a:rPr>
              <a:t>«</a:t>
            </a:r>
            <a:r>
              <a:rPr lang="uk-UA" sz="1300" i="1" dirty="0" smtClean="0">
                <a:solidFill>
                  <a:srgbClr val="002060"/>
                </a:solidFill>
                <a:latin typeface="Times New Roman" pitchFamily="18" charset="0"/>
                <a:cs typeface="Times New Roman" pitchFamily="18" charset="0"/>
              </a:rPr>
              <a:t>Еволюція тривалості життя</a:t>
            </a:r>
            <a:r>
              <a:rPr lang="uk-UA" sz="1300" dirty="0" smtClean="0">
                <a:solidFill>
                  <a:srgbClr val="002060"/>
                </a:solidFill>
                <a:latin typeface="Times New Roman" pitchFamily="18" charset="0"/>
                <a:cs typeface="Times New Roman" pitchFamily="18" charset="0"/>
              </a:rPr>
              <a:t>»</a:t>
            </a:r>
          </a:p>
          <a:p>
            <a:pPr marL="285750" indent="-285750">
              <a:buFont typeface="Wingdings" pitchFamily="2" charset="2"/>
              <a:buChar char="ü"/>
            </a:pPr>
            <a:r>
              <a:rPr lang="uk-UA" sz="1300" i="1" dirty="0" smtClean="0">
                <a:solidFill>
                  <a:srgbClr val="002060"/>
                </a:solidFill>
                <a:latin typeface="Times New Roman" pitchFamily="18" charset="0"/>
                <a:cs typeface="Times New Roman" pitchFamily="18" charset="0"/>
              </a:rPr>
              <a:t>«Проблеми й перспективи розвитку академічної та університетської науки»</a:t>
            </a:r>
            <a:endParaRPr lang="uk-UA" sz="1300" i="1" dirty="0">
              <a:solidFill>
                <a:srgbClr val="002060"/>
              </a:solidFill>
              <a:latin typeface="Times New Roman" pitchFamily="18" charset="0"/>
              <a:cs typeface="Times New Roman" pitchFamily="18" charset="0"/>
            </a:endParaRPr>
          </a:p>
        </p:txBody>
      </p:sp>
      <p:sp>
        <p:nvSpPr>
          <p:cNvPr id="22" name="Прямоугольник 21"/>
          <p:cNvSpPr/>
          <p:nvPr/>
        </p:nvSpPr>
        <p:spPr>
          <a:xfrm>
            <a:off x="371663" y="6237312"/>
            <a:ext cx="8880857" cy="523220"/>
          </a:xfrm>
          <a:prstGeom prst="rect">
            <a:avLst/>
          </a:prstGeom>
        </p:spPr>
        <p:txBody>
          <a:bodyPr wrap="square">
            <a:spAutoFit/>
          </a:bodyPr>
          <a:lstStyle/>
          <a:p>
            <a:r>
              <a:rPr lang="uk-UA" sz="1400" b="1" dirty="0">
                <a:solidFill>
                  <a:srgbClr val="002060"/>
                </a:solidFill>
                <a:latin typeface="Times New Roman" pitchFamily="18" charset="0"/>
                <a:cs typeface="Times New Roman" pitchFamily="18" charset="0"/>
              </a:rPr>
              <a:t>У 2018 році</a:t>
            </a:r>
            <a:r>
              <a:rPr lang="uk-UA" sz="1400" dirty="0">
                <a:solidFill>
                  <a:srgbClr val="002060"/>
                </a:solidFill>
                <a:latin typeface="Times New Roman" pitchFamily="18" charset="0"/>
                <a:cs typeface="Times New Roman" pitchFamily="18" charset="0"/>
              </a:rPr>
              <a:t> </a:t>
            </a:r>
            <a:r>
              <a:rPr lang="uk-UA" sz="1400" b="1" dirty="0">
                <a:solidFill>
                  <a:srgbClr val="002060"/>
                </a:solidFill>
                <a:latin typeface="Times New Roman" pitchFamily="18" charset="0"/>
                <a:cs typeface="Times New Roman" pitchFamily="18" charset="0"/>
              </a:rPr>
              <a:t>Інститут планує</a:t>
            </a:r>
            <a:r>
              <a:rPr lang="uk-UA" sz="1400" dirty="0">
                <a:solidFill>
                  <a:srgbClr val="002060"/>
                </a:solidFill>
                <a:latin typeface="Times New Roman" pitchFamily="18" charset="0"/>
                <a:cs typeface="Times New Roman" pitchFamily="18" charset="0"/>
              </a:rPr>
              <a:t> проведення міжнародної науково-практичної конференції «Активізація людського потенціалу у процесі досягнення </a:t>
            </a:r>
            <a:r>
              <a:rPr lang="uk-UA" sz="1400" dirty="0" smtClean="0">
                <a:solidFill>
                  <a:srgbClr val="002060"/>
                </a:solidFill>
                <a:latin typeface="Times New Roman" pitchFamily="18" charset="0"/>
                <a:cs typeface="Times New Roman" pitchFamily="18" charset="0"/>
              </a:rPr>
              <a:t>Цілей </a:t>
            </a:r>
            <a:r>
              <a:rPr lang="uk-UA" sz="1400" dirty="0">
                <a:solidFill>
                  <a:srgbClr val="002060"/>
                </a:solidFill>
                <a:latin typeface="Times New Roman" pitchFamily="18" charset="0"/>
                <a:cs typeface="Times New Roman" pitchFamily="18" charset="0"/>
              </a:rPr>
              <a:t>Сталого Розвитку»</a:t>
            </a:r>
            <a:endParaRPr lang="ru-RU" sz="1400" dirty="0">
              <a:solidFill>
                <a:srgbClr val="002060"/>
              </a:solidFill>
              <a:latin typeface="Times New Roman" pitchFamily="18" charset="0"/>
              <a:cs typeface="Times New Roman" pitchFamily="18" charset="0"/>
            </a:endParaRPr>
          </a:p>
        </p:txBody>
      </p:sp>
      <p:pic>
        <p:nvPicPr>
          <p:cNvPr id="23" name="Рисунок 22"/>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32</a:t>
            </a:fld>
            <a:endParaRPr lang="ru-RU"/>
          </a:p>
        </p:txBody>
      </p:sp>
    </p:spTree>
    <p:extLst>
      <p:ext uri="{BB962C8B-B14F-4D97-AF65-F5344CB8AC3E}">
        <p14:creationId xmlns:p14="http://schemas.microsoft.com/office/powerpoint/2010/main" val="1102315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1828" y="384405"/>
            <a:ext cx="7118615" cy="461665"/>
          </a:xfrm>
          <a:prstGeom prst="rect">
            <a:avLst/>
          </a:prstGeom>
        </p:spPr>
        <p:txBody>
          <a:bodyPr wrap="none">
            <a:spAutoFit/>
          </a:bodyPr>
          <a:lstStyle/>
          <a:p>
            <a:pPr algn="ctr"/>
            <a:r>
              <a:rPr lang="uk-UA" sz="2400" b="1" dirty="0" smtClean="0">
                <a:solidFill>
                  <a:srgbClr val="002060"/>
                </a:solidFill>
                <a:cs typeface="Times New Roman" pitchFamily="18" charset="0"/>
              </a:rPr>
              <a:t>Співпраця із зарубіжними науковими інституціями:</a:t>
            </a:r>
            <a:endParaRPr lang="uk-UA" sz="2400" b="1" dirty="0">
              <a:solidFill>
                <a:srgbClr val="002060"/>
              </a:solidFill>
              <a:cs typeface="Times New Roman" pitchFamily="18" charset="0"/>
            </a:endParaRPr>
          </a:p>
        </p:txBody>
      </p:sp>
      <p:sp>
        <p:nvSpPr>
          <p:cNvPr id="3" name="Прямоугольник 2"/>
          <p:cNvSpPr/>
          <p:nvPr/>
        </p:nvSpPr>
        <p:spPr>
          <a:xfrm>
            <a:off x="611560" y="908720"/>
            <a:ext cx="8352927" cy="5632311"/>
          </a:xfrm>
          <a:prstGeom prst="rect">
            <a:avLst/>
          </a:prstGeom>
        </p:spPr>
        <p:txBody>
          <a:bodyPr wrap="square">
            <a:spAutoFit/>
          </a:bodyPr>
          <a:lstStyle/>
          <a:p>
            <a:pPr marL="285750" indent="-285750">
              <a:lnSpc>
                <a:spcPct val="150000"/>
              </a:lnSpc>
              <a:buFont typeface="Wingdings" pitchFamily="2" charset="2"/>
              <a:buChar char="ü"/>
            </a:pPr>
            <a:r>
              <a:rPr lang="uk-UA" sz="1500" dirty="0">
                <a:solidFill>
                  <a:srgbClr val="002060"/>
                </a:solidFill>
                <a:cs typeface="Times New Roman" pitchFamily="18" charset="0"/>
              </a:rPr>
              <a:t>Інститут демографічних досліджень Макса Планка (Німеччина</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Міжнародний інститут Прикладного системного аналізу (</a:t>
            </a:r>
            <a:r>
              <a:rPr lang="uk-UA" sz="1500" i="1" dirty="0">
                <a:solidFill>
                  <a:srgbClr val="002060"/>
                </a:solidFill>
                <a:cs typeface="Times New Roman" pitchFamily="18" charset="0"/>
              </a:rPr>
              <a:t>ІІАSА</a:t>
            </a:r>
            <a:r>
              <a:rPr lang="uk-UA" sz="1500" dirty="0">
                <a:solidFill>
                  <a:srgbClr val="002060"/>
                </a:solidFill>
                <a:cs typeface="Times New Roman" pitchFamily="18" charset="0"/>
              </a:rPr>
              <a:t>) (Австрія</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Стокгольмський університет (Швеція</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Національний інститут демографічних досліджень (Франція</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Центр міграційної політики Інституту Європейського університету (Італія</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Варшавський університет імені Марії Складовської-Кюрі (Польща</a:t>
            </a:r>
            <a:r>
              <a:rPr lang="uk-UA" sz="1500" dirty="0" smtClean="0">
                <a:solidFill>
                  <a:srgbClr val="002060"/>
                </a:solidFill>
                <a:cs typeface="Times New Roman" pitchFamily="18" charset="0"/>
              </a:rPr>
              <a:t>)</a:t>
            </a:r>
          </a:p>
          <a:p>
            <a:pPr marL="285750" indent="-285750">
              <a:lnSpc>
                <a:spcPct val="150000"/>
              </a:lnSpc>
              <a:buFont typeface="Wingdings" pitchFamily="2" charset="2"/>
              <a:buChar char="ü"/>
            </a:pPr>
            <a:r>
              <a:rPr lang="uk-UA" sz="1500" dirty="0">
                <a:solidFill>
                  <a:srgbClr val="002060"/>
                </a:solidFill>
                <a:cs typeface="Times New Roman" pitchFamily="18" charset="0"/>
              </a:rPr>
              <a:t>Карлов Університет (Чехія</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Університет </a:t>
            </a:r>
            <a:r>
              <a:rPr lang="uk-UA" sz="1500" dirty="0" err="1">
                <a:solidFill>
                  <a:srgbClr val="002060"/>
                </a:solidFill>
                <a:cs typeface="Times New Roman" pitchFamily="18" charset="0"/>
              </a:rPr>
              <a:t>Меріленд</a:t>
            </a:r>
            <a:r>
              <a:rPr lang="uk-UA" sz="1500" dirty="0">
                <a:solidFill>
                  <a:srgbClr val="002060"/>
                </a:solidFill>
                <a:cs typeface="Times New Roman" pitchFamily="18" charset="0"/>
              </a:rPr>
              <a:t> (США</a:t>
            </a:r>
            <a:r>
              <a:rPr lang="uk-UA" sz="1500" dirty="0" smtClean="0">
                <a:solidFill>
                  <a:srgbClr val="002060"/>
                </a:solidFill>
                <a:cs typeface="Times New Roman" pitchFamily="18" charset="0"/>
              </a:rPr>
              <a:t>)</a:t>
            </a:r>
          </a:p>
          <a:p>
            <a:pPr marL="285750" indent="-285750">
              <a:lnSpc>
                <a:spcPct val="150000"/>
              </a:lnSpc>
              <a:buFont typeface="Wingdings" pitchFamily="2" charset="2"/>
              <a:buChar char="ü"/>
            </a:pPr>
            <a:r>
              <a:rPr lang="uk-UA" sz="1500" dirty="0">
                <a:solidFill>
                  <a:srgbClr val="002060"/>
                </a:solidFill>
                <a:cs typeface="Times New Roman" pitchFamily="18" charset="0"/>
              </a:rPr>
              <a:t>Представництво Київського проекту Інституту </a:t>
            </a:r>
            <a:r>
              <a:rPr lang="uk-UA" sz="1500" dirty="0" err="1" smtClean="0">
                <a:solidFill>
                  <a:srgbClr val="002060"/>
                </a:solidFill>
                <a:cs typeface="Times New Roman" pitchFamily="18" charset="0"/>
              </a:rPr>
              <a:t>Кеннана</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Варшавська вища економічна школа (Польща</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smtClean="0">
                <a:solidFill>
                  <a:srgbClr val="002060"/>
                </a:solidFill>
                <a:cs typeface="Times New Roman" pitchFamily="18" charset="0"/>
              </a:rPr>
              <a:t>Інститут </a:t>
            </a:r>
            <a:r>
              <a:rPr lang="uk-UA" sz="1500" dirty="0">
                <a:solidFill>
                  <a:srgbClr val="002060"/>
                </a:solidFill>
                <a:cs typeface="Times New Roman" pitchFamily="18" charset="0"/>
              </a:rPr>
              <a:t>європейської інтеграції і політичних наук Академії наук </a:t>
            </a:r>
            <a:r>
              <a:rPr lang="uk-UA" sz="1500" dirty="0" smtClean="0">
                <a:solidFill>
                  <a:srgbClr val="002060"/>
                </a:solidFill>
                <a:cs typeface="Times New Roman" pitchFamily="18" charset="0"/>
              </a:rPr>
              <a:t>Молдови </a:t>
            </a:r>
          </a:p>
          <a:p>
            <a:pPr marL="285750" indent="-285750">
              <a:lnSpc>
                <a:spcPct val="150000"/>
              </a:lnSpc>
              <a:buFont typeface="Wingdings" pitchFamily="2" charset="2"/>
              <a:buChar char="ü"/>
            </a:pPr>
            <a:r>
              <a:rPr lang="uk-UA" sz="1500" dirty="0" smtClean="0">
                <a:solidFill>
                  <a:srgbClr val="002060"/>
                </a:solidFill>
                <a:cs typeface="Times New Roman" pitchFamily="18" charset="0"/>
              </a:rPr>
              <a:t>Інститут </a:t>
            </a:r>
            <a:r>
              <a:rPr lang="uk-UA" sz="1500" dirty="0">
                <a:solidFill>
                  <a:srgbClr val="002060"/>
                </a:solidFill>
                <a:cs typeface="Times New Roman" pitchFamily="18" charset="0"/>
              </a:rPr>
              <a:t>економіки НАН </a:t>
            </a:r>
            <a:r>
              <a:rPr lang="uk-UA" sz="1500" dirty="0" smtClean="0">
                <a:solidFill>
                  <a:srgbClr val="002060"/>
                </a:solidFill>
                <a:cs typeface="Times New Roman" pitchFamily="18" charset="0"/>
              </a:rPr>
              <a:t>Азербайджану</a:t>
            </a:r>
          </a:p>
          <a:p>
            <a:pPr marL="285750" indent="-285750">
              <a:lnSpc>
                <a:spcPct val="150000"/>
              </a:lnSpc>
              <a:buFont typeface="Wingdings" pitchFamily="2" charset="2"/>
              <a:buChar char="ü"/>
            </a:pPr>
            <a:r>
              <a:rPr lang="uk-UA" sz="1500" dirty="0" smtClean="0">
                <a:solidFill>
                  <a:srgbClr val="002060"/>
                </a:solidFill>
                <a:cs typeface="Times New Roman" pitchFamily="18" charset="0"/>
              </a:rPr>
              <a:t>Інститут </a:t>
            </a:r>
            <a:r>
              <a:rPr lang="uk-UA" sz="1500" dirty="0">
                <a:solidFill>
                  <a:srgbClr val="002060"/>
                </a:solidFill>
                <a:cs typeface="Times New Roman" pitchFamily="18" charset="0"/>
              </a:rPr>
              <a:t>демографії національного університету «Вищої школи економіки» (РФ</a:t>
            </a:r>
            <a:r>
              <a:rPr lang="uk-UA" sz="1500" dirty="0" smtClean="0">
                <a:solidFill>
                  <a:srgbClr val="002060"/>
                </a:solidFill>
                <a:cs typeface="Times New Roman" pitchFamily="18" charset="0"/>
              </a:rPr>
              <a:t>)</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a:solidFill>
                  <a:srgbClr val="002060"/>
                </a:solidFill>
                <a:cs typeface="Times New Roman" pitchFamily="18" charset="0"/>
              </a:rPr>
              <a:t>Інститут економіки НАН </a:t>
            </a:r>
            <a:r>
              <a:rPr lang="uk-UA" sz="1500" dirty="0" smtClean="0">
                <a:solidFill>
                  <a:srgbClr val="002060"/>
                </a:solidFill>
                <a:cs typeface="Times New Roman" pitchFamily="18" charset="0"/>
              </a:rPr>
              <a:t>Білорусі</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smtClean="0">
                <a:solidFill>
                  <a:srgbClr val="002060"/>
                </a:solidFill>
                <a:cs typeface="Times New Roman" pitchFamily="18" charset="0"/>
              </a:rPr>
              <a:t>Центр </a:t>
            </a:r>
            <a:r>
              <a:rPr lang="uk-UA" sz="1500" dirty="0">
                <a:solidFill>
                  <a:srgbClr val="002060"/>
                </a:solidFill>
                <a:cs typeface="Times New Roman" pitchFamily="18" charset="0"/>
              </a:rPr>
              <a:t>демографії та екології людини Інституту народногосподарського прогнозування РАН (</a:t>
            </a:r>
            <a:r>
              <a:rPr lang="uk-UA" sz="1500" dirty="0" smtClean="0">
                <a:solidFill>
                  <a:srgbClr val="002060"/>
                </a:solidFill>
                <a:cs typeface="Times New Roman" pitchFamily="18" charset="0"/>
              </a:rPr>
              <a:t>РФ)</a:t>
            </a:r>
            <a:endParaRPr lang="uk-UA" sz="1500" dirty="0">
              <a:solidFill>
                <a:srgbClr val="002060"/>
              </a:solidFill>
              <a:cs typeface="Times New Roman" pitchFamily="18" charset="0"/>
            </a:endParaRPr>
          </a:p>
          <a:p>
            <a:pPr marL="285750" indent="-285750">
              <a:lnSpc>
                <a:spcPct val="150000"/>
              </a:lnSpc>
              <a:buFont typeface="Wingdings" pitchFamily="2" charset="2"/>
              <a:buChar char="ü"/>
            </a:pPr>
            <a:r>
              <a:rPr lang="uk-UA" sz="1500" dirty="0" smtClean="0">
                <a:solidFill>
                  <a:srgbClr val="002060"/>
                </a:solidFill>
                <a:cs typeface="Times New Roman" pitchFamily="18" charset="0"/>
              </a:rPr>
              <a:t>НДЕІ </a:t>
            </a:r>
            <a:r>
              <a:rPr lang="uk-UA" sz="1500" dirty="0">
                <a:solidFill>
                  <a:srgbClr val="002060"/>
                </a:solidFill>
                <a:cs typeface="Times New Roman" pitchFamily="18" charset="0"/>
              </a:rPr>
              <a:t>Мінекономіки Республіки </a:t>
            </a:r>
            <a:r>
              <a:rPr lang="uk-UA" sz="1500" dirty="0" smtClean="0">
                <a:solidFill>
                  <a:srgbClr val="002060"/>
                </a:solidFill>
                <a:cs typeface="Times New Roman" pitchFamily="18" charset="0"/>
              </a:rPr>
              <a:t>Білорусь</a:t>
            </a:r>
            <a:endParaRPr lang="uk-UA" sz="1500" dirty="0">
              <a:solidFill>
                <a:srgbClr val="002060"/>
              </a:solidFill>
              <a:cs typeface="Times New Roman" pitchFamily="18" charset="0"/>
            </a:endParaRPr>
          </a:p>
        </p:txBody>
      </p:sp>
      <p:pic>
        <p:nvPicPr>
          <p:cNvPr id="4" name="Рисунок 3"/>
          <p:cNvPicPr/>
          <p:nvPr/>
        </p:nvPicPr>
        <p:blipFill>
          <a:blip r:embed="rId2"/>
          <a:stretch>
            <a:fillRect/>
          </a:stretch>
        </p:blipFill>
        <p:spPr>
          <a:xfrm>
            <a:off x="8244408" y="44624"/>
            <a:ext cx="802386"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33</a:t>
            </a:fld>
            <a:endParaRPr lang="ru-RU"/>
          </a:p>
        </p:txBody>
      </p:sp>
    </p:spTree>
    <p:extLst>
      <p:ext uri="{BB962C8B-B14F-4D97-AF65-F5344CB8AC3E}">
        <p14:creationId xmlns:p14="http://schemas.microsoft.com/office/powerpoint/2010/main" val="4145463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0" y="65486"/>
            <a:ext cx="9143999" cy="830997"/>
          </a:xfrm>
          <a:prstGeom prst="rect">
            <a:avLst/>
          </a:prstGeom>
        </p:spPr>
        <p:txBody>
          <a:bodyPr wrap="square">
            <a:spAutoFit/>
          </a:bodyPr>
          <a:lstStyle/>
          <a:p>
            <a:pPr algn="ctr"/>
            <a:r>
              <a:rPr lang="uk-UA" sz="2400" b="1" dirty="0" smtClean="0">
                <a:solidFill>
                  <a:srgbClr val="002060"/>
                </a:solidFill>
                <a:cs typeface="Times New Roman" pitchFamily="18" charset="0"/>
              </a:rPr>
              <a:t>Список працівників Інституту, </a:t>
            </a:r>
          </a:p>
          <a:p>
            <a:pPr algn="ctr"/>
            <a:r>
              <a:rPr lang="uk-UA" sz="2400" b="1" dirty="0" smtClean="0">
                <a:solidFill>
                  <a:srgbClr val="002060"/>
                </a:solidFill>
                <a:cs typeface="Times New Roman" pitchFamily="18" charset="0"/>
              </a:rPr>
              <a:t>що їх приймали інші наукові установи та університети</a:t>
            </a:r>
            <a:endParaRPr lang="uk-UA" sz="2400" b="1" dirty="0">
              <a:solidFill>
                <a:srgbClr val="002060"/>
              </a:solidFill>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61369514"/>
              </p:ext>
            </p:extLst>
          </p:nvPr>
        </p:nvGraphicFramePr>
        <p:xfrm>
          <a:off x="179513" y="836713"/>
          <a:ext cx="8964486" cy="5808619"/>
        </p:xfrm>
        <a:graphic>
          <a:graphicData uri="http://schemas.openxmlformats.org/drawingml/2006/table">
            <a:tbl>
              <a:tblPr>
                <a:tableStyleId>{BC89EF96-8CEA-46FF-86C4-4CE0E7609802}</a:tableStyleId>
              </a:tblPr>
              <a:tblGrid>
                <a:gridCol w="1634878">
                  <a:extLst>
                    <a:ext uri="{9D8B030D-6E8A-4147-A177-3AD203B41FA5}">
                      <a16:colId xmlns:a16="http://schemas.microsoft.com/office/drawing/2014/main" xmlns="" val="20000"/>
                    </a:ext>
                  </a:extLst>
                </a:gridCol>
                <a:gridCol w="7329608">
                  <a:extLst>
                    <a:ext uri="{9D8B030D-6E8A-4147-A177-3AD203B41FA5}">
                      <a16:colId xmlns:a16="http://schemas.microsoft.com/office/drawing/2014/main" xmlns="" val="20001"/>
                    </a:ext>
                  </a:extLst>
                </a:gridCol>
              </a:tblGrid>
              <a:tr h="280000">
                <a:tc>
                  <a:txBody>
                    <a:bodyPr/>
                    <a:lstStyle/>
                    <a:p>
                      <a:pPr indent="450215" algn="ctr">
                        <a:lnSpc>
                          <a:spcPct val="90000"/>
                        </a:lnSpc>
                        <a:spcAft>
                          <a:spcPts val="0"/>
                        </a:spcAft>
                      </a:pPr>
                      <a:r>
                        <a:rPr lang="uk-UA" sz="1200" dirty="0">
                          <a:solidFill>
                            <a:schemeClr val="tx2">
                              <a:lumMod val="75000"/>
                            </a:schemeClr>
                          </a:solidFill>
                          <a:effectLst/>
                        </a:rPr>
                        <a:t> </a:t>
                      </a:r>
                      <a:endParaRPr lang="ru-RU" sz="1200" dirty="0">
                        <a:solidFill>
                          <a:schemeClr val="tx2">
                            <a:lumMod val="75000"/>
                          </a:schemeClr>
                        </a:solidFill>
                        <a:effectLst/>
                        <a:latin typeface="Times New Roman" pitchFamily="18" charset="0"/>
                        <a:ea typeface="Times New Roman"/>
                        <a:cs typeface="Times New Roman" pitchFamily="18" charset="0"/>
                      </a:endParaRPr>
                    </a:p>
                  </a:txBody>
                  <a:tcPr marL="32927" marR="32927" marT="8017" marB="8017" anchor="ctr"/>
                </a:tc>
                <a:tc>
                  <a:txBody>
                    <a:bodyPr/>
                    <a:lstStyle/>
                    <a:p>
                      <a:pPr algn="ctr">
                        <a:lnSpc>
                          <a:spcPct val="90000"/>
                        </a:lnSpc>
                        <a:spcAft>
                          <a:spcPts val="0"/>
                        </a:spcAft>
                      </a:pPr>
                      <a:r>
                        <a:rPr lang="uk-UA" sz="1200" dirty="0">
                          <a:solidFill>
                            <a:schemeClr val="tx2">
                              <a:lumMod val="75000"/>
                            </a:schemeClr>
                          </a:solidFill>
                          <a:effectLst/>
                        </a:rPr>
                        <a:t>Від 1 тижня до 3 місяців</a:t>
                      </a:r>
                      <a:endParaRPr lang="ru-RU" sz="1200" dirty="0">
                        <a:solidFill>
                          <a:schemeClr val="tx2">
                            <a:lumMod val="75000"/>
                          </a:schemeClr>
                        </a:solidFill>
                        <a:effectLst/>
                        <a:latin typeface="Times New Roman" pitchFamily="18" charset="0"/>
                        <a:ea typeface="Arial"/>
                        <a:cs typeface="Times New Roman" pitchFamily="18" charset="0"/>
                      </a:endParaRPr>
                    </a:p>
                  </a:txBody>
                  <a:tcPr marL="32927" marR="32927" marT="8017" marB="8017" anchor="ctr"/>
                </a:tc>
                <a:extLst>
                  <a:ext uri="{0D108BD9-81ED-4DB2-BD59-A6C34878D82A}">
                    <a16:rowId xmlns:a16="http://schemas.microsoft.com/office/drawing/2014/main" xmlns="" val="10000"/>
                  </a:ext>
                </a:extLst>
              </a:tr>
              <a:tr h="175589">
                <a:tc>
                  <a:txBody>
                    <a:bodyPr/>
                    <a:lstStyle/>
                    <a:p>
                      <a:pPr algn="just">
                        <a:lnSpc>
                          <a:spcPct val="90000"/>
                        </a:lnSpc>
                        <a:spcAft>
                          <a:spcPts val="0"/>
                        </a:spcAft>
                      </a:pPr>
                      <a:r>
                        <a:rPr lang="uk-UA" sz="1200">
                          <a:solidFill>
                            <a:schemeClr val="tx2">
                              <a:lumMod val="75000"/>
                            </a:schemeClr>
                          </a:solidFill>
                          <a:effectLst/>
                        </a:rPr>
                        <a:t>Разом 2013 рік </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3</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1"/>
                  </a:ext>
                </a:extLst>
              </a:tr>
              <a:tr h="175589">
                <a:tc>
                  <a:txBody>
                    <a:bodyPr/>
                    <a:lstStyle/>
                    <a:p>
                      <a:pPr algn="just">
                        <a:lnSpc>
                          <a:spcPct val="90000"/>
                        </a:lnSpc>
                        <a:spcAft>
                          <a:spcPts val="0"/>
                        </a:spcAft>
                      </a:pPr>
                      <a:r>
                        <a:rPr lang="uk-UA" sz="1200">
                          <a:solidFill>
                            <a:schemeClr val="tx2">
                              <a:lumMod val="75000"/>
                            </a:schemeClr>
                          </a:solidFill>
                          <a:effectLst/>
                        </a:rPr>
                        <a:t>Україна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2"/>
                  </a:ext>
                </a:extLst>
              </a:tr>
              <a:tr h="175589">
                <a:tc rowSpan="2">
                  <a:txBody>
                    <a:bodyPr/>
                    <a:lstStyle/>
                    <a:p>
                      <a:pPr algn="just">
                        <a:lnSpc>
                          <a:spcPct val="90000"/>
                        </a:lnSpc>
                        <a:spcAft>
                          <a:spcPts val="0"/>
                        </a:spcAft>
                      </a:pPr>
                      <a:r>
                        <a:rPr lang="uk-UA" sz="1200">
                          <a:solidFill>
                            <a:schemeClr val="tx2">
                              <a:lumMod val="75000"/>
                            </a:schemeClr>
                          </a:solidFill>
                          <a:effectLst/>
                        </a:rPr>
                        <a:t>Європа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nSpc>
                          <a:spcPct val="90000"/>
                        </a:lnSpc>
                        <a:spcAft>
                          <a:spcPts val="0"/>
                        </a:spcAft>
                      </a:pPr>
                      <a:r>
                        <a:rPr lang="uk-UA" sz="1200">
                          <a:solidFill>
                            <a:schemeClr val="tx2">
                              <a:lumMod val="75000"/>
                            </a:schemeClr>
                          </a:solidFill>
                          <a:effectLst/>
                        </a:rPr>
                        <a:t>Курило І.О., Російська Федерація, м. Москва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3"/>
                  </a:ext>
                </a:extLst>
              </a:tr>
              <a:tr h="335592">
                <a:tc vMerge="1">
                  <a:txBody>
                    <a:bodyPr/>
                    <a:lstStyle/>
                    <a:p>
                      <a:endParaRPr lang="ru-RU"/>
                    </a:p>
                  </a:txBody>
                  <a:tcPr/>
                </a:tc>
                <a:tc>
                  <a:txBody>
                    <a:bodyPr/>
                    <a:lstStyle/>
                    <a:p>
                      <a:pPr>
                        <a:lnSpc>
                          <a:spcPct val="90000"/>
                        </a:lnSpc>
                        <a:spcAft>
                          <a:spcPts val="0"/>
                        </a:spcAft>
                      </a:pPr>
                      <a:r>
                        <a:rPr lang="uk-UA" sz="1200">
                          <a:solidFill>
                            <a:schemeClr val="tx2">
                              <a:lumMod val="75000"/>
                            </a:schemeClr>
                          </a:solidFill>
                          <a:effectLst/>
                        </a:rPr>
                        <a:t>Ільїч Л.М. Чеська Республіка, наукове стажування, Карлов Університет, травень 2013 року (сертифікат про наукове стажування № 48-09/15 від 16.09.2015)</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4"/>
                  </a:ext>
                </a:extLst>
              </a:tr>
              <a:tr h="175589">
                <a:tc>
                  <a:txBody>
                    <a:bodyPr/>
                    <a:lstStyle/>
                    <a:p>
                      <a:pPr algn="just">
                        <a:lnSpc>
                          <a:spcPct val="90000"/>
                        </a:lnSpc>
                        <a:spcAft>
                          <a:spcPts val="0"/>
                        </a:spcAft>
                      </a:pPr>
                      <a:r>
                        <a:rPr lang="uk-UA" sz="1200">
                          <a:solidFill>
                            <a:schemeClr val="tx2">
                              <a:lumMod val="75000"/>
                            </a:schemeClr>
                          </a:solidFill>
                          <a:effectLst/>
                        </a:rPr>
                        <a:t>Неєвропейські країни</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Левчук Н.М., США, Гарвард</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5"/>
                  </a:ext>
                </a:extLst>
              </a:tr>
              <a:tr h="175589">
                <a:tc>
                  <a:txBody>
                    <a:bodyPr/>
                    <a:lstStyle/>
                    <a:p>
                      <a:pPr algn="just">
                        <a:lnSpc>
                          <a:spcPct val="90000"/>
                        </a:lnSpc>
                        <a:spcAft>
                          <a:spcPts val="0"/>
                        </a:spcAft>
                      </a:pPr>
                      <a:r>
                        <a:rPr lang="uk-UA" sz="1200">
                          <a:solidFill>
                            <a:schemeClr val="tx2">
                              <a:lumMod val="75000"/>
                            </a:schemeClr>
                          </a:solidFill>
                          <a:effectLst/>
                        </a:rPr>
                        <a:t>Разом 2014 рік</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3</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6"/>
                  </a:ext>
                </a:extLst>
              </a:tr>
              <a:tr h="175589">
                <a:tc>
                  <a:txBody>
                    <a:bodyPr/>
                    <a:lstStyle/>
                    <a:p>
                      <a:pPr algn="just">
                        <a:lnSpc>
                          <a:spcPct val="90000"/>
                        </a:lnSpc>
                        <a:spcAft>
                          <a:spcPts val="0"/>
                        </a:spcAft>
                      </a:pPr>
                      <a:r>
                        <a:rPr lang="uk-UA" sz="1200">
                          <a:solidFill>
                            <a:schemeClr val="tx2">
                              <a:lumMod val="75000"/>
                            </a:schemeClr>
                          </a:solidFill>
                          <a:effectLst/>
                        </a:rPr>
                        <a:t>Україна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7"/>
                  </a:ext>
                </a:extLst>
              </a:tr>
              <a:tr h="175589">
                <a:tc rowSpan="2">
                  <a:txBody>
                    <a:bodyPr/>
                    <a:lstStyle/>
                    <a:p>
                      <a:pPr algn="just">
                        <a:lnSpc>
                          <a:spcPct val="90000"/>
                        </a:lnSpc>
                        <a:spcAft>
                          <a:spcPts val="0"/>
                        </a:spcAft>
                      </a:pPr>
                      <a:r>
                        <a:rPr lang="uk-UA" sz="1200">
                          <a:solidFill>
                            <a:schemeClr val="tx2">
                              <a:lumMod val="75000"/>
                            </a:schemeClr>
                          </a:solidFill>
                          <a:effectLst/>
                        </a:rPr>
                        <a:t>Європа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Шевчук П.Є., Франція, м. Париж</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8"/>
                  </a:ext>
                </a:extLst>
              </a:tr>
              <a:tr h="175589">
                <a:tc vMerge="1">
                  <a:txBody>
                    <a:bodyPr/>
                    <a:lstStyle/>
                    <a:p>
                      <a:endParaRPr lang="ru-RU"/>
                    </a:p>
                  </a:txBody>
                  <a:tcPr/>
                </a:tc>
                <a:tc>
                  <a:txBody>
                    <a:bodyPr/>
                    <a:lstStyle/>
                    <a:p>
                      <a:pPr algn="just">
                        <a:lnSpc>
                          <a:spcPct val="90000"/>
                        </a:lnSpc>
                        <a:spcAft>
                          <a:spcPts val="0"/>
                        </a:spcAft>
                      </a:pPr>
                      <a:r>
                        <a:rPr lang="uk-UA" sz="1200">
                          <a:solidFill>
                            <a:schemeClr val="tx2">
                              <a:lumMod val="75000"/>
                            </a:schemeClr>
                          </a:solidFill>
                          <a:effectLst/>
                        </a:rPr>
                        <a:t>Думанська В.П., Швеція, м. Стокгольм</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09"/>
                  </a:ext>
                </a:extLst>
              </a:tr>
              <a:tr h="175589">
                <a:tc>
                  <a:txBody>
                    <a:bodyPr/>
                    <a:lstStyle/>
                    <a:p>
                      <a:pPr algn="just">
                        <a:lnSpc>
                          <a:spcPct val="90000"/>
                        </a:lnSpc>
                        <a:spcAft>
                          <a:spcPts val="0"/>
                        </a:spcAft>
                      </a:pPr>
                      <a:r>
                        <a:rPr lang="uk-UA" sz="1200">
                          <a:solidFill>
                            <a:schemeClr val="tx2">
                              <a:lumMod val="75000"/>
                            </a:schemeClr>
                          </a:solidFill>
                          <a:effectLst/>
                        </a:rPr>
                        <a:t>Неєвропейські країни</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nSpc>
                          <a:spcPct val="90000"/>
                        </a:lnSpc>
                        <a:spcAft>
                          <a:spcPts val="0"/>
                        </a:spcAft>
                      </a:pPr>
                      <a:r>
                        <a:rPr lang="uk-UA" sz="1200">
                          <a:solidFill>
                            <a:schemeClr val="tx2">
                              <a:lumMod val="75000"/>
                            </a:schemeClr>
                          </a:solidFill>
                          <a:effectLst/>
                        </a:rPr>
                        <a:t>Крімер Б.О., КНР, м. Пекін, м. Шанхай</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0"/>
                  </a:ext>
                </a:extLst>
              </a:tr>
              <a:tr h="175589">
                <a:tc>
                  <a:txBody>
                    <a:bodyPr/>
                    <a:lstStyle/>
                    <a:p>
                      <a:pPr algn="just">
                        <a:lnSpc>
                          <a:spcPct val="90000"/>
                        </a:lnSpc>
                        <a:spcAft>
                          <a:spcPts val="0"/>
                        </a:spcAft>
                      </a:pPr>
                      <a:r>
                        <a:rPr lang="uk-UA" sz="1200">
                          <a:solidFill>
                            <a:schemeClr val="tx2">
                              <a:lumMod val="75000"/>
                            </a:schemeClr>
                          </a:solidFill>
                          <a:effectLst/>
                        </a:rPr>
                        <a:t>Разом 2015 рік </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3</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1"/>
                  </a:ext>
                </a:extLst>
              </a:tr>
              <a:tr h="175589">
                <a:tc>
                  <a:txBody>
                    <a:bodyPr/>
                    <a:lstStyle/>
                    <a:p>
                      <a:pPr algn="just">
                        <a:lnSpc>
                          <a:spcPct val="90000"/>
                        </a:lnSpc>
                        <a:spcAft>
                          <a:spcPts val="0"/>
                        </a:spcAft>
                      </a:pPr>
                      <a:r>
                        <a:rPr lang="uk-UA" sz="1200">
                          <a:solidFill>
                            <a:schemeClr val="tx2">
                              <a:lumMod val="75000"/>
                            </a:schemeClr>
                          </a:solidFill>
                          <a:effectLst/>
                        </a:rPr>
                        <a:t>Україна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dirty="0">
                          <a:solidFill>
                            <a:schemeClr val="tx2">
                              <a:lumMod val="75000"/>
                            </a:schemeClr>
                          </a:solidFill>
                          <a:effectLst/>
                        </a:rPr>
                        <a:t>–</a:t>
                      </a:r>
                      <a:endParaRPr lang="ru-RU" sz="1200" dirty="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2"/>
                  </a:ext>
                </a:extLst>
              </a:tr>
              <a:tr h="652706">
                <a:tc>
                  <a:txBody>
                    <a:bodyPr/>
                    <a:lstStyle/>
                    <a:p>
                      <a:pPr algn="just">
                        <a:lnSpc>
                          <a:spcPct val="90000"/>
                        </a:lnSpc>
                        <a:spcAft>
                          <a:spcPts val="0"/>
                        </a:spcAft>
                      </a:pPr>
                      <a:r>
                        <a:rPr lang="uk-UA" sz="1200">
                          <a:solidFill>
                            <a:schemeClr val="tx2">
                              <a:lumMod val="75000"/>
                            </a:schemeClr>
                          </a:solidFill>
                          <a:effectLst/>
                        </a:rPr>
                        <a:t>Європа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nSpc>
                          <a:spcPct val="90000"/>
                        </a:lnSpc>
                        <a:spcAft>
                          <a:spcPts val="0"/>
                        </a:spcAft>
                      </a:pPr>
                      <a:r>
                        <a:rPr lang="uk-UA" sz="1200">
                          <a:solidFill>
                            <a:schemeClr val="tx2">
                              <a:lumMod val="75000"/>
                            </a:schemeClr>
                          </a:solidFill>
                          <a:effectLst/>
                        </a:rPr>
                        <a:t>Ільїч Л.М.: 1) Академічне співтовариство Міхала Балудянського, наукове стажування, вересень 2015 року (сертифікат про наукове стажування № 48-09/15 від 16.09.2015); 2) Краківський економічний університет, наукове стажування, листопад 2015 року (сертифікат про наукове стажування № 50-11/15 від 10.11.2015)</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3"/>
                  </a:ext>
                </a:extLst>
              </a:tr>
              <a:tr h="175589">
                <a:tc>
                  <a:txBody>
                    <a:bodyPr/>
                    <a:lstStyle/>
                    <a:p>
                      <a:pPr algn="just">
                        <a:lnSpc>
                          <a:spcPct val="90000"/>
                        </a:lnSpc>
                        <a:spcAft>
                          <a:spcPts val="0"/>
                        </a:spcAft>
                      </a:pPr>
                      <a:r>
                        <a:rPr lang="uk-UA" sz="1200">
                          <a:solidFill>
                            <a:schemeClr val="tx2">
                              <a:lumMod val="75000"/>
                            </a:schemeClr>
                          </a:solidFill>
                          <a:effectLst/>
                        </a:rPr>
                        <a:t>Неєвропейські країни</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Думанська В.П., США, м. Джексон</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4"/>
                  </a:ext>
                </a:extLst>
              </a:tr>
              <a:tr h="175589">
                <a:tc>
                  <a:txBody>
                    <a:bodyPr/>
                    <a:lstStyle/>
                    <a:p>
                      <a:pPr algn="just">
                        <a:lnSpc>
                          <a:spcPct val="90000"/>
                        </a:lnSpc>
                        <a:spcAft>
                          <a:spcPts val="0"/>
                        </a:spcAft>
                      </a:pPr>
                      <a:r>
                        <a:rPr lang="uk-UA" sz="1200">
                          <a:solidFill>
                            <a:schemeClr val="tx2">
                              <a:lumMod val="75000"/>
                            </a:schemeClr>
                          </a:solidFill>
                          <a:effectLst/>
                        </a:rPr>
                        <a:t>Разом 2016 рік</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3</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5"/>
                  </a:ext>
                </a:extLst>
              </a:tr>
              <a:tr h="175589">
                <a:tc>
                  <a:txBody>
                    <a:bodyPr/>
                    <a:lstStyle/>
                    <a:p>
                      <a:pPr algn="just">
                        <a:lnSpc>
                          <a:spcPct val="90000"/>
                        </a:lnSpc>
                        <a:spcAft>
                          <a:spcPts val="0"/>
                        </a:spcAft>
                      </a:pPr>
                      <a:r>
                        <a:rPr lang="uk-UA" sz="1200">
                          <a:solidFill>
                            <a:schemeClr val="tx2">
                              <a:lumMod val="75000"/>
                            </a:schemeClr>
                          </a:solidFill>
                          <a:effectLst/>
                        </a:rPr>
                        <a:t>Україна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6"/>
                  </a:ext>
                </a:extLst>
              </a:tr>
              <a:tr h="572957">
                <a:tc>
                  <a:txBody>
                    <a:bodyPr/>
                    <a:lstStyle/>
                    <a:p>
                      <a:pPr algn="just">
                        <a:lnSpc>
                          <a:spcPct val="90000"/>
                        </a:lnSpc>
                        <a:spcAft>
                          <a:spcPts val="0"/>
                        </a:spcAft>
                      </a:pPr>
                      <a:r>
                        <a:rPr lang="uk-UA" sz="1200">
                          <a:solidFill>
                            <a:schemeClr val="tx2">
                              <a:lumMod val="75000"/>
                            </a:schemeClr>
                          </a:solidFill>
                          <a:effectLst/>
                        </a:rPr>
                        <a:t>Європа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Ільїч Л.М.: 1) Технічний університет у Кошиці, Словаччина, квітень 2016 року (сертифікат про стажування № 14-04/16 від 08.04.2016); 2) Економічний університет у Братислава, Словаччина, червень, 2016 року; 3) Економічний університет у Братиславі, Словаччина, грудень 2016 року</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7"/>
                  </a:ext>
                </a:extLst>
              </a:tr>
              <a:tr h="175589">
                <a:tc>
                  <a:txBody>
                    <a:bodyPr/>
                    <a:lstStyle/>
                    <a:p>
                      <a:pPr algn="just">
                        <a:lnSpc>
                          <a:spcPct val="90000"/>
                        </a:lnSpc>
                        <a:spcAft>
                          <a:spcPts val="0"/>
                        </a:spcAft>
                      </a:pPr>
                      <a:r>
                        <a:rPr lang="uk-UA" sz="1200">
                          <a:solidFill>
                            <a:schemeClr val="tx2">
                              <a:lumMod val="75000"/>
                            </a:schemeClr>
                          </a:solidFill>
                          <a:effectLst/>
                        </a:rPr>
                        <a:t>Неєвропейські країни</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8"/>
                  </a:ext>
                </a:extLst>
              </a:tr>
              <a:tr h="175589">
                <a:tc>
                  <a:txBody>
                    <a:bodyPr/>
                    <a:lstStyle/>
                    <a:p>
                      <a:pPr algn="just">
                        <a:lnSpc>
                          <a:spcPct val="90000"/>
                        </a:lnSpc>
                        <a:spcAft>
                          <a:spcPts val="0"/>
                        </a:spcAft>
                      </a:pPr>
                      <a:r>
                        <a:rPr lang="uk-UA" sz="1200">
                          <a:solidFill>
                            <a:schemeClr val="tx2">
                              <a:lumMod val="75000"/>
                            </a:schemeClr>
                          </a:solidFill>
                          <a:effectLst/>
                        </a:rPr>
                        <a:t>Разом 2017 рік</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dirty="0">
                          <a:solidFill>
                            <a:schemeClr val="tx2">
                              <a:lumMod val="75000"/>
                            </a:schemeClr>
                          </a:solidFill>
                          <a:effectLst/>
                        </a:rPr>
                        <a:t>7</a:t>
                      </a:r>
                      <a:endParaRPr lang="ru-RU" sz="1200" dirty="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19"/>
                  </a:ext>
                </a:extLst>
              </a:tr>
              <a:tr h="175589">
                <a:tc>
                  <a:txBody>
                    <a:bodyPr/>
                    <a:lstStyle/>
                    <a:p>
                      <a:pPr algn="just">
                        <a:lnSpc>
                          <a:spcPct val="90000"/>
                        </a:lnSpc>
                        <a:spcAft>
                          <a:spcPts val="0"/>
                        </a:spcAft>
                      </a:pPr>
                      <a:r>
                        <a:rPr lang="uk-UA" sz="1200">
                          <a:solidFill>
                            <a:schemeClr val="tx2">
                              <a:lumMod val="75000"/>
                            </a:schemeClr>
                          </a:solidFill>
                          <a:effectLst/>
                        </a:rPr>
                        <a:t>Україна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20"/>
                  </a:ext>
                </a:extLst>
              </a:tr>
              <a:tr h="175589">
                <a:tc rowSpan="3">
                  <a:txBody>
                    <a:bodyPr/>
                    <a:lstStyle/>
                    <a:p>
                      <a:pPr algn="just">
                        <a:lnSpc>
                          <a:spcPct val="90000"/>
                        </a:lnSpc>
                        <a:spcAft>
                          <a:spcPts val="0"/>
                        </a:spcAft>
                      </a:pPr>
                      <a:r>
                        <a:rPr lang="uk-UA" sz="1200">
                          <a:solidFill>
                            <a:schemeClr val="tx2">
                              <a:lumMod val="75000"/>
                            </a:schemeClr>
                          </a:solidFill>
                          <a:effectLst/>
                        </a:rPr>
                        <a:t>Європа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a:solidFill>
                            <a:schemeClr val="tx2">
                              <a:lumMod val="75000"/>
                            </a:schemeClr>
                          </a:solidFill>
                          <a:effectLst/>
                        </a:rPr>
                        <a:t>Думанська В.П.: 1) Швеція, м. Мальме; 2) Латвія, м. Рига</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21"/>
                  </a:ext>
                </a:extLst>
              </a:tr>
              <a:tr h="335592">
                <a:tc vMerge="1">
                  <a:txBody>
                    <a:bodyPr/>
                    <a:lstStyle/>
                    <a:p>
                      <a:endParaRPr lang="ru-RU"/>
                    </a:p>
                  </a:txBody>
                  <a:tcPr/>
                </a:tc>
                <a:tc>
                  <a:txBody>
                    <a:bodyPr/>
                    <a:lstStyle/>
                    <a:p>
                      <a:pPr algn="just">
                        <a:lnSpc>
                          <a:spcPct val="90000"/>
                        </a:lnSpc>
                        <a:spcAft>
                          <a:spcPts val="0"/>
                        </a:spcAft>
                      </a:pPr>
                      <a:r>
                        <a:rPr lang="uk-UA" sz="1200">
                          <a:solidFill>
                            <a:schemeClr val="tx2">
                              <a:lumMod val="75000"/>
                            </a:schemeClr>
                          </a:solidFill>
                          <a:effectLst/>
                        </a:rPr>
                        <a:t>Ільїч Л.М.: 1) Економічний університет у Братиславі, Словаччина, червень 2017 року; 2) Економічний університет у Братиславі, Словаччина, грудень 2017 року</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22"/>
                  </a:ext>
                </a:extLst>
              </a:tr>
              <a:tr h="169256">
                <a:tc vMerge="1">
                  <a:txBody>
                    <a:bodyPr/>
                    <a:lstStyle/>
                    <a:p>
                      <a:endParaRPr lang="ru-RU"/>
                    </a:p>
                  </a:txBody>
                  <a:tcPr/>
                </a:tc>
                <a:tc>
                  <a:txBody>
                    <a:bodyPr/>
                    <a:lstStyle/>
                    <a:p>
                      <a:pPr>
                        <a:lnSpc>
                          <a:spcPct val="90000"/>
                        </a:lnSpc>
                        <a:spcAft>
                          <a:spcPts val="0"/>
                        </a:spcAft>
                      </a:pPr>
                      <a:r>
                        <a:rPr lang="uk-UA" sz="1200">
                          <a:solidFill>
                            <a:schemeClr val="tx2">
                              <a:lumMod val="75000"/>
                            </a:schemeClr>
                          </a:solidFill>
                          <a:effectLst/>
                        </a:rPr>
                        <a:t>Лісогор Л.С.: 1) Чеська Республіка, м. Прага, 2) Польща, м. Криниця-Здруй</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23"/>
                  </a:ext>
                </a:extLst>
              </a:tr>
              <a:tr h="175589">
                <a:tc>
                  <a:txBody>
                    <a:bodyPr/>
                    <a:lstStyle/>
                    <a:p>
                      <a:pPr algn="just">
                        <a:lnSpc>
                          <a:spcPct val="90000"/>
                        </a:lnSpc>
                        <a:spcAft>
                          <a:spcPts val="0"/>
                        </a:spcAft>
                      </a:pPr>
                      <a:r>
                        <a:rPr lang="uk-UA" sz="1200">
                          <a:solidFill>
                            <a:schemeClr val="tx2">
                              <a:lumMod val="75000"/>
                            </a:schemeClr>
                          </a:solidFill>
                          <a:effectLst/>
                        </a:rPr>
                        <a:t>Неєвропейські країни</a:t>
                      </a:r>
                      <a:endParaRPr lang="ru-RU" sz="1200">
                        <a:solidFill>
                          <a:schemeClr val="tx2">
                            <a:lumMod val="75000"/>
                          </a:schemeClr>
                        </a:solidFill>
                        <a:effectLst/>
                        <a:latin typeface="Times New Roman" pitchFamily="18" charset="0"/>
                        <a:ea typeface="Arial"/>
                        <a:cs typeface="Times New Roman" pitchFamily="18" charset="0"/>
                      </a:endParaRPr>
                    </a:p>
                  </a:txBody>
                  <a:tcPr marL="32927" marR="32927" marT="8017" marB="8017"/>
                </a:tc>
                <a:tc>
                  <a:txBody>
                    <a:bodyPr/>
                    <a:lstStyle/>
                    <a:p>
                      <a:pPr algn="just">
                        <a:lnSpc>
                          <a:spcPct val="90000"/>
                        </a:lnSpc>
                        <a:spcAft>
                          <a:spcPts val="0"/>
                        </a:spcAft>
                      </a:pPr>
                      <a:r>
                        <a:rPr lang="uk-UA" sz="1200" dirty="0">
                          <a:solidFill>
                            <a:schemeClr val="tx2">
                              <a:lumMod val="75000"/>
                            </a:schemeClr>
                          </a:solidFill>
                          <a:effectLst/>
                        </a:rPr>
                        <a:t>Лібанова Е.М., США, </a:t>
                      </a:r>
                      <a:r>
                        <a:rPr lang="en-US" sz="1200" i="1" dirty="0" smtClean="0">
                          <a:solidFill>
                            <a:schemeClr val="tx2">
                              <a:lumMod val="75000"/>
                            </a:schemeClr>
                          </a:solidFill>
                          <a:effectLst/>
                        </a:rPr>
                        <a:t>ICGFM The international Consortium on Governmental Financial Management</a:t>
                      </a:r>
                      <a:endParaRPr lang="ru-RU" sz="1200" i="1" dirty="0">
                        <a:solidFill>
                          <a:schemeClr val="tx2">
                            <a:lumMod val="75000"/>
                          </a:schemeClr>
                        </a:solidFill>
                        <a:effectLst/>
                        <a:latin typeface="Times New Roman" pitchFamily="18" charset="0"/>
                        <a:ea typeface="Arial"/>
                        <a:cs typeface="Times New Roman" pitchFamily="18" charset="0"/>
                      </a:endParaRPr>
                    </a:p>
                  </a:txBody>
                  <a:tcPr marL="32927" marR="32927" marT="8017" marB="8017"/>
                </a:tc>
                <a:extLst>
                  <a:ext uri="{0D108BD9-81ED-4DB2-BD59-A6C34878D82A}">
                    <a16:rowId xmlns:a16="http://schemas.microsoft.com/office/drawing/2014/main" xmlns="" val="10024"/>
                  </a:ext>
                </a:extLst>
              </a:tr>
            </a:tbl>
          </a:graphicData>
        </a:graphic>
      </p:graphicFrame>
      <p:pic>
        <p:nvPicPr>
          <p:cNvPr id="6" name="Рисунок 5"/>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34</a:t>
            </a:fld>
            <a:endParaRPr lang="ru-RU"/>
          </a:p>
        </p:txBody>
      </p:sp>
    </p:spTree>
    <p:extLst>
      <p:ext uri="{BB962C8B-B14F-4D97-AF65-F5344CB8AC3E}">
        <p14:creationId xmlns:p14="http://schemas.microsoft.com/office/powerpoint/2010/main" val="323013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1101494" y="203986"/>
            <a:ext cx="6511975" cy="461665"/>
          </a:xfrm>
          <a:prstGeom prst="rect">
            <a:avLst/>
          </a:prstGeom>
        </p:spPr>
        <p:txBody>
          <a:bodyPr wrap="none">
            <a:spAutoFit/>
          </a:bodyPr>
          <a:lstStyle/>
          <a:p>
            <a:pPr algn="ctr"/>
            <a:r>
              <a:rPr lang="uk-UA" sz="2400" b="1" dirty="0">
                <a:solidFill>
                  <a:schemeClr val="accent1">
                    <a:lumMod val="50000"/>
                  </a:schemeClr>
                </a:solidFill>
                <a:cs typeface="Times New Roman" pitchFamily="18" charset="0"/>
              </a:rPr>
              <a:t>Стратегічне планування діяльності </a:t>
            </a:r>
            <a:r>
              <a:rPr lang="uk-UA" sz="2400" b="1" dirty="0" smtClean="0">
                <a:solidFill>
                  <a:schemeClr val="accent1">
                    <a:lumMod val="50000"/>
                  </a:schemeClr>
                </a:solidFill>
                <a:cs typeface="Times New Roman" pitchFamily="18" charset="0"/>
              </a:rPr>
              <a:t>Інституту (1)</a:t>
            </a:r>
            <a:endParaRPr lang="uk-UA" sz="2400" b="1" dirty="0">
              <a:solidFill>
                <a:schemeClr val="accent1">
                  <a:lumMod val="50000"/>
                </a:schemeClr>
              </a:solidFill>
              <a:cs typeface="Times New Roman" pitchFamily="18" charset="0"/>
            </a:endParaRPr>
          </a:p>
        </p:txBody>
      </p:sp>
      <p:sp>
        <p:nvSpPr>
          <p:cNvPr id="4" name="Прямоугольник 3"/>
          <p:cNvSpPr/>
          <p:nvPr/>
        </p:nvSpPr>
        <p:spPr>
          <a:xfrm>
            <a:off x="251520" y="903040"/>
            <a:ext cx="8712968" cy="5942781"/>
          </a:xfrm>
          <a:prstGeom prst="rect">
            <a:avLst/>
          </a:prstGeom>
        </p:spPr>
        <p:txBody>
          <a:bodyPr wrap="square">
            <a:spAutoFit/>
          </a:bodyPr>
          <a:lstStyle/>
          <a:p>
            <a:pPr>
              <a:lnSpc>
                <a:spcPct val="150000"/>
              </a:lnSpc>
            </a:pPr>
            <a:r>
              <a:rPr lang="uk-UA" sz="1500" b="1" i="1" dirty="0">
                <a:solidFill>
                  <a:schemeClr val="accent1">
                    <a:lumMod val="50000"/>
                  </a:schemeClr>
                </a:solidFill>
                <a:cs typeface="Times New Roman" pitchFamily="18" charset="0"/>
              </a:rPr>
              <a:t>За демографічним </a:t>
            </a:r>
            <a:r>
              <a:rPr lang="uk-UA" sz="1500" b="1" i="1" dirty="0" smtClean="0">
                <a:solidFill>
                  <a:schemeClr val="accent1">
                    <a:lumMod val="50000"/>
                  </a:schemeClr>
                </a:solidFill>
                <a:cs typeface="Times New Roman" pitchFamily="18" charset="0"/>
              </a:rPr>
              <a:t>напрямом:</a:t>
            </a:r>
            <a:endParaRPr lang="ru-RU" sz="1500" dirty="0">
              <a:solidFill>
                <a:schemeClr val="accent1">
                  <a:lumMod val="50000"/>
                </a:schemeClr>
              </a:solidFill>
              <a:cs typeface="Times New Roman" pitchFamily="18" charset="0"/>
            </a:endParaRPr>
          </a:p>
          <a:p>
            <a:pPr marL="285750" lvl="0" indent="-285750" algn="just">
              <a:lnSpc>
                <a:spcPct val="150000"/>
              </a:lnSpc>
              <a:buFont typeface="Wingdings" pitchFamily="2" charset="2"/>
              <a:buChar char="ü"/>
            </a:pPr>
            <a:r>
              <a:rPr lang="uk-UA" sz="1500" dirty="0">
                <a:solidFill>
                  <a:schemeClr val="accent1">
                    <a:lumMod val="50000"/>
                  </a:schemeClr>
                </a:solidFill>
                <a:cs typeface="Times New Roman" pitchFamily="18" charset="0"/>
              </a:rPr>
              <a:t>модернізація методологічних підходів, розширення та осучаснення методичного інструментарію демографічних досліджень, фокусування на соціально-економічних наслідках демографічної динаміки та пошуку </a:t>
            </a:r>
            <a:r>
              <a:rPr lang="uk-UA" sz="1500" dirty="0" err="1">
                <a:solidFill>
                  <a:schemeClr val="accent1">
                    <a:lumMod val="50000"/>
                  </a:schemeClr>
                </a:solidFill>
                <a:cs typeface="Times New Roman" pitchFamily="18" charset="0"/>
              </a:rPr>
              <a:t>демополітичних</a:t>
            </a:r>
            <a:r>
              <a:rPr lang="uk-UA" sz="1500" dirty="0">
                <a:solidFill>
                  <a:schemeClr val="accent1">
                    <a:lumMod val="50000"/>
                  </a:schemeClr>
                </a:solidFill>
                <a:cs typeface="Times New Roman" pitchFamily="18" charset="0"/>
              </a:rPr>
              <a:t> відповідей на посталі й перспективні виклики;</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продовження робіт зі створення унікальної інформаційної бази демографічних показників за період ХІХ–ХХІ ст.;</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поглиблення досліджень з історичної демографії як бази для аналізу сучасної ситуації та розробки моделей;</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запровадження в роботу сучасних демографічних моделей, у тому числі прогнозних;</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поглиблення досліджень специфіки процесів смертності в окремих категоріях населення (за місцевістю проживання, віковими групами);</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фундаментальні та прикладні дослідження та експертно-аналітичні розробки у сфері народжуваності, шлюбно-сімейних процесів і структур; формування на цій основі засад та напрямів сімейної й </a:t>
            </a:r>
            <a:r>
              <a:rPr lang="uk-UA" sz="1500" dirty="0" err="1">
                <a:solidFill>
                  <a:schemeClr val="accent1">
                    <a:lumMod val="50000"/>
                  </a:schemeClr>
                </a:solidFill>
                <a:cs typeface="Times New Roman" pitchFamily="18" charset="0"/>
              </a:rPr>
              <a:t>пронаталістської</a:t>
            </a:r>
            <a:r>
              <a:rPr lang="uk-UA" sz="1500" dirty="0">
                <a:solidFill>
                  <a:schemeClr val="accent1">
                    <a:lumMod val="50000"/>
                  </a:schemeClr>
                </a:solidFill>
                <a:cs typeface="Times New Roman" pitchFamily="18" charset="0"/>
              </a:rPr>
              <a:t> політики;</a:t>
            </a:r>
            <a:endParaRPr lang="ru-RU" sz="1500" dirty="0">
              <a:solidFill>
                <a:schemeClr val="accent1">
                  <a:lumMod val="50000"/>
                </a:schemeClr>
              </a:solidFill>
              <a:cs typeface="Times New Roman" pitchFamily="18" charset="0"/>
            </a:endParaRPr>
          </a:p>
          <a:p>
            <a:pPr marL="285750" lvl="0" indent="-285750">
              <a:lnSpc>
                <a:spcPct val="150000"/>
              </a:lnSpc>
              <a:buFont typeface="Wingdings" pitchFamily="2" charset="2"/>
              <a:buChar char="ü"/>
            </a:pPr>
            <a:r>
              <a:rPr lang="uk-UA" sz="1500" dirty="0">
                <a:solidFill>
                  <a:schemeClr val="accent1">
                    <a:lumMod val="50000"/>
                  </a:schemeClr>
                </a:solidFill>
                <a:cs typeface="Times New Roman" pitchFamily="18" charset="0"/>
              </a:rPr>
              <a:t>виявлення новітніх трансформацій та потенційних тенденцій міграційних процесів в Україні; розроблення рекомендацій органам законодавчої і виконавчої влади у сфері державної політики регулювання міграцій населення.</a:t>
            </a:r>
            <a:endParaRPr lang="ru-RU" sz="1500" dirty="0">
              <a:solidFill>
                <a:schemeClr val="accent1">
                  <a:lumMod val="50000"/>
                </a:schemeClr>
              </a:solidFill>
              <a:cs typeface="Times New Roman" pitchFamily="18" charset="0"/>
            </a:endParaRPr>
          </a:p>
        </p:txBody>
      </p:sp>
      <p:pic>
        <p:nvPicPr>
          <p:cNvPr id="5" name="Рисунок 4"/>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35</a:t>
            </a:fld>
            <a:endParaRPr lang="ru-RU"/>
          </a:p>
        </p:txBody>
      </p:sp>
    </p:spTree>
    <p:extLst>
      <p:ext uri="{BB962C8B-B14F-4D97-AF65-F5344CB8AC3E}">
        <p14:creationId xmlns:p14="http://schemas.microsoft.com/office/powerpoint/2010/main" val="160840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1371441" y="279804"/>
            <a:ext cx="6511975" cy="461665"/>
          </a:xfrm>
          <a:prstGeom prst="rect">
            <a:avLst/>
          </a:prstGeom>
        </p:spPr>
        <p:txBody>
          <a:bodyPr wrap="none">
            <a:spAutoFit/>
          </a:bodyPr>
          <a:lstStyle/>
          <a:p>
            <a:pPr algn="ctr"/>
            <a:r>
              <a:rPr lang="uk-UA" sz="2400" b="1" dirty="0">
                <a:solidFill>
                  <a:schemeClr val="accent1">
                    <a:lumMod val="50000"/>
                  </a:schemeClr>
                </a:solidFill>
                <a:cs typeface="Times New Roman" pitchFamily="18" charset="0"/>
              </a:rPr>
              <a:t>Стратегічне планування діяльності </a:t>
            </a:r>
            <a:r>
              <a:rPr lang="uk-UA" sz="2400" b="1" dirty="0" smtClean="0">
                <a:solidFill>
                  <a:schemeClr val="accent1">
                    <a:lumMod val="50000"/>
                  </a:schemeClr>
                </a:solidFill>
                <a:cs typeface="Times New Roman" pitchFamily="18" charset="0"/>
              </a:rPr>
              <a:t>Інституту (2)</a:t>
            </a:r>
            <a:endParaRPr lang="uk-UA" sz="2400" b="1" dirty="0">
              <a:solidFill>
                <a:schemeClr val="accent1">
                  <a:lumMod val="50000"/>
                </a:schemeClr>
              </a:solidFill>
              <a:cs typeface="Times New Roman" pitchFamily="18" charset="0"/>
            </a:endParaRPr>
          </a:p>
        </p:txBody>
      </p:sp>
      <p:sp>
        <p:nvSpPr>
          <p:cNvPr id="5" name="Прямоугольник 4"/>
          <p:cNvSpPr/>
          <p:nvPr/>
        </p:nvSpPr>
        <p:spPr>
          <a:xfrm>
            <a:off x="592853" y="836712"/>
            <a:ext cx="8088361" cy="5693866"/>
          </a:xfrm>
          <a:prstGeom prst="rect">
            <a:avLst/>
          </a:prstGeom>
        </p:spPr>
        <p:txBody>
          <a:bodyPr wrap="square">
            <a:spAutoFit/>
          </a:bodyPr>
          <a:lstStyle/>
          <a:p>
            <a:r>
              <a:rPr lang="uk-UA" sz="1400" b="1" i="1" dirty="0">
                <a:solidFill>
                  <a:schemeClr val="accent1">
                    <a:lumMod val="50000"/>
                  </a:schemeClr>
                </a:solidFill>
                <a:cs typeface="Times New Roman" pitchFamily="18" charset="0"/>
              </a:rPr>
              <a:t>За напрямами </a:t>
            </a:r>
            <a:r>
              <a:rPr lang="uk-UA" sz="1400" b="1" i="1" dirty="0" err="1">
                <a:solidFill>
                  <a:schemeClr val="accent1">
                    <a:lumMod val="50000"/>
                  </a:schemeClr>
                </a:solidFill>
                <a:cs typeface="Times New Roman" pitchFamily="18" charset="0"/>
              </a:rPr>
              <a:t>соціо-економічних</a:t>
            </a:r>
            <a:r>
              <a:rPr lang="uk-UA" sz="1400" b="1" i="1" dirty="0">
                <a:solidFill>
                  <a:schemeClr val="accent1">
                    <a:lumMod val="50000"/>
                  </a:schemeClr>
                </a:solidFill>
                <a:cs typeface="Times New Roman" pitchFamily="18" charset="0"/>
              </a:rPr>
              <a:t> досліджень планується:</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подальша імплементація підходів до досліджень з позицій </a:t>
            </a:r>
            <a:r>
              <a:rPr lang="uk-UA" sz="1400" dirty="0" err="1">
                <a:solidFill>
                  <a:schemeClr val="accent1">
                    <a:lumMod val="50000"/>
                  </a:schemeClr>
                </a:solidFill>
                <a:cs typeface="Times New Roman" pitchFamily="18" charset="0"/>
              </a:rPr>
              <a:t>соціо-економіки</a:t>
            </a:r>
            <a:r>
              <a:rPr lang="uk-UA" sz="1400" dirty="0">
                <a:solidFill>
                  <a:schemeClr val="accent1">
                    <a:lumMod val="50000"/>
                  </a:schemeClr>
                </a:solidFill>
                <a:cs typeface="Times New Roman" pitchFamily="18" charset="0"/>
              </a:rPr>
              <a:t>, сталого розвитку, етичної економіки; розроблення відповідного наукового апарату;</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запровадження у дослідження людського розвитку, рівня життя та соціально-трудових відносин підходу, який враховує процеси формування та використання соціального капіталу, розподілу відповідальності та специфіки стосунків різних соціальних груп ;</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оновлення теоретико-методологічних засад та концепцій дослідження рівня життя та соціально-економічної нерівності у відповідності до нових викликів як глобального так і національного характеру;</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модернізація наукового апарату досліджень рівня життя, зокрема шляхом розвитку </a:t>
            </a:r>
            <a:r>
              <a:rPr lang="uk-UA" sz="1400" dirty="0" err="1">
                <a:solidFill>
                  <a:schemeClr val="accent1">
                    <a:lumMod val="50000"/>
                  </a:schemeClr>
                </a:solidFill>
                <a:cs typeface="Times New Roman" pitchFamily="18" charset="0"/>
              </a:rPr>
              <a:t>мікроімітаційного</a:t>
            </a:r>
            <a:r>
              <a:rPr lang="uk-UA" sz="1400" dirty="0">
                <a:solidFill>
                  <a:schemeClr val="accent1">
                    <a:lumMod val="50000"/>
                  </a:schemeClr>
                </a:solidFill>
                <a:cs typeface="Times New Roman" pitchFamily="18" charset="0"/>
              </a:rPr>
              <a:t> моделювання розподілу доходів, споживання, умов проживання, платоспроможності населення;</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запровадження у дослідженнях людського розвитку та сфери зайнятості ризик-орієнтованого підходу для фокусування уваги на соціальних наслідках та загрозах складних суспільних та економічних процесів, дослідження ризиків соціального відторгнення окремих груп населення;</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розширення інформаційної та методологічної бази наукових досліджень у сфері соціальних ризиків за рахунок великих баз даних (</a:t>
            </a:r>
            <a:r>
              <a:rPr lang="uk-UA" sz="1400" i="1" dirty="0" err="1">
                <a:solidFill>
                  <a:schemeClr val="accent1">
                    <a:lumMod val="50000"/>
                  </a:schemeClr>
                </a:solidFill>
                <a:cs typeface="Times New Roman" pitchFamily="18" charset="0"/>
              </a:rPr>
              <a:t>Big</a:t>
            </a:r>
            <a:r>
              <a:rPr lang="uk-UA" sz="1400" i="1" dirty="0">
                <a:solidFill>
                  <a:schemeClr val="accent1">
                    <a:lumMod val="50000"/>
                  </a:schemeClr>
                </a:solidFill>
                <a:cs typeface="Times New Roman" pitchFamily="18" charset="0"/>
              </a:rPr>
              <a:t> </a:t>
            </a:r>
            <a:r>
              <a:rPr lang="uk-UA" sz="1400" i="1" dirty="0" err="1">
                <a:solidFill>
                  <a:schemeClr val="accent1">
                    <a:lumMod val="50000"/>
                  </a:schemeClr>
                </a:solidFill>
                <a:cs typeface="Times New Roman" pitchFamily="18" charset="0"/>
              </a:rPr>
              <a:t>data</a:t>
            </a:r>
            <a:r>
              <a:rPr lang="uk-UA" sz="1400" dirty="0">
                <a:solidFill>
                  <a:schemeClr val="accent1">
                    <a:lumMod val="50000"/>
                  </a:schemeClr>
                </a:solidFill>
                <a:cs typeface="Times New Roman" pitchFamily="18" charset="0"/>
              </a:rPr>
              <a:t>) соціальних мереж, сайтів посередників на ринку праці та підприємств, емпіричних кейсів щодо поведінки та мотивації людини з метою реалізації </a:t>
            </a:r>
            <a:r>
              <a:rPr lang="uk-UA" sz="1400" dirty="0" err="1">
                <a:solidFill>
                  <a:schemeClr val="accent1">
                    <a:lumMod val="50000"/>
                  </a:schemeClr>
                </a:solidFill>
                <a:cs typeface="Times New Roman" pitchFamily="18" charset="0"/>
              </a:rPr>
              <a:t>соціо-економічних</a:t>
            </a:r>
            <a:r>
              <a:rPr lang="uk-UA" sz="1400" dirty="0">
                <a:solidFill>
                  <a:schemeClr val="accent1">
                    <a:lumMod val="50000"/>
                  </a:schemeClr>
                </a:solidFill>
                <a:cs typeface="Times New Roman" pitchFamily="18" charset="0"/>
              </a:rPr>
              <a:t>, </a:t>
            </a:r>
            <a:r>
              <a:rPr lang="uk-UA" sz="1400" dirty="0" err="1">
                <a:solidFill>
                  <a:schemeClr val="accent1">
                    <a:lumMod val="50000"/>
                  </a:schemeClr>
                </a:solidFill>
                <a:cs typeface="Times New Roman" pitchFamily="18" charset="0"/>
              </a:rPr>
              <a:t>біхевіористських</a:t>
            </a:r>
            <a:r>
              <a:rPr lang="uk-UA" sz="1400" dirty="0">
                <a:solidFill>
                  <a:schemeClr val="accent1">
                    <a:lumMod val="50000"/>
                  </a:schemeClr>
                </a:solidFill>
                <a:cs typeface="Times New Roman" pitchFamily="18" charset="0"/>
              </a:rPr>
              <a:t> та стратегічних підходів до опису, аналізу та наукової інтерпретації процесів людського розвитку та соціально-трудових відносин;</a:t>
            </a:r>
            <a:endParaRPr lang="ru-RU" sz="1400" dirty="0">
              <a:solidFill>
                <a:schemeClr val="accent1">
                  <a:lumMod val="50000"/>
                </a:schemeClr>
              </a:solidFill>
              <a:cs typeface="Times New Roman" pitchFamily="18" charset="0"/>
            </a:endParaRPr>
          </a:p>
          <a:p>
            <a:pPr marL="285750" lvl="0" indent="-285750" algn="just">
              <a:buFont typeface="Wingdings" pitchFamily="2" charset="2"/>
              <a:buChar char="ü"/>
            </a:pPr>
            <a:r>
              <a:rPr lang="uk-UA" sz="1400" dirty="0">
                <a:solidFill>
                  <a:schemeClr val="accent1">
                    <a:lumMod val="50000"/>
                  </a:schemeClr>
                </a:solidFill>
                <a:cs typeface="Times New Roman" pitchFamily="18" charset="0"/>
              </a:rPr>
              <a:t>удосконалення інструментарію прогнозування попиту і пропозиції робочої сили на ринку праці з урахуванням рівня її кваліфікації та навичок; моделювання та прогнозування рівня життя населення та окремих його аспектів; моделювання впливу демографічних та соціально-економічних чинників на ризики бідності домогосподарств України; розробка прогнозів розподілу населення України за доходами, середньострокового прогнозу рівня життя населення (до 2020 року) на основі даних макрорівня.</a:t>
            </a:r>
            <a:endParaRPr lang="ru-RU" sz="1400" dirty="0">
              <a:solidFill>
                <a:schemeClr val="accent1">
                  <a:lumMod val="50000"/>
                </a:schemeClr>
              </a:solidFill>
              <a:cs typeface="Times New Roman" pitchFamily="18" charset="0"/>
            </a:endParaRPr>
          </a:p>
        </p:txBody>
      </p:sp>
      <p:pic>
        <p:nvPicPr>
          <p:cNvPr id="4" name="Рисунок 3"/>
          <p:cNvPicPr/>
          <p:nvPr/>
        </p:nvPicPr>
        <p:blipFill>
          <a:blip r:embed="rId2"/>
          <a:stretch>
            <a:fillRect/>
          </a:stretch>
        </p:blipFill>
        <p:spPr>
          <a:xfrm>
            <a:off x="8352236" y="44624"/>
            <a:ext cx="694557" cy="696845"/>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36</a:t>
            </a:fld>
            <a:endParaRPr lang="ru-RU"/>
          </a:p>
        </p:txBody>
      </p:sp>
    </p:spTree>
    <p:extLst>
      <p:ext uri="{BB962C8B-B14F-4D97-AF65-F5344CB8AC3E}">
        <p14:creationId xmlns:p14="http://schemas.microsoft.com/office/powerpoint/2010/main" val="244886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5467843"/>
            <a:ext cx="4572000" cy="1169551"/>
          </a:xfrm>
          <a:prstGeom prst="rect">
            <a:avLst/>
          </a:prstGeom>
        </p:spPr>
        <p:txBody>
          <a:bodyPr>
            <a:spAutoFit/>
          </a:bodyPr>
          <a:lstStyle/>
          <a:p>
            <a:pPr algn="ctr"/>
            <a:r>
              <a:rPr lang="uk-UA" sz="1400" b="1" dirty="0" smtClean="0">
                <a:solidFill>
                  <a:schemeClr val="accent1">
                    <a:lumMod val="75000"/>
                  </a:schemeClr>
                </a:solidFill>
              </a:rPr>
              <a:t>Поштова адреса: </a:t>
            </a:r>
          </a:p>
          <a:p>
            <a:pPr algn="ctr"/>
            <a:r>
              <a:rPr lang="uk-UA" sz="1400" b="1" dirty="0" smtClean="0">
                <a:solidFill>
                  <a:schemeClr val="accent1">
                    <a:lumMod val="75000"/>
                  </a:schemeClr>
                </a:solidFill>
              </a:rPr>
              <a:t>01032, м. Київ, бульвар Шевченка, 60</a:t>
            </a:r>
            <a:br>
              <a:rPr lang="uk-UA" sz="1400" b="1" dirty="0" smtClean="0">
                <a:solidFill>
                  <a:schemeClr val="accent1">
                    <a:lumMod val="75000"/>
                  </a:schemeClr>
                </a:solidFill>
              </a:rPr>
            </a:br>
            <a:r>
              <a:rPr lang="uk-UA" sz="1400" b="1" dirty="0" smtClean="0">
                <a:solidFill>
                  <a:schemeClr val="accent1">
                    <a:lumMod val="75000"/>
                  </a:schemeClr>
                </a:solidFill>
              </a:rPr>
              <a:t>телефон / факс +3 8(044) 486 62 38 </a:t>
            </a:r>
            <a:br>
              <a:rPr lang="uk-UA" sz="1400" b="1" dirty="0" smtClean="0">
                <a:solidFill>
                  <a:schemeClr val="accent1">
                    <a:lumMod val="75000"/>
                  </a:schemeClr>
                </a:solidFill>
              </a:rPr>
            </a:br>
            <a:r>
              <a:rPr lang="uk-UA" sz="1400" b="1" i="1" dirty="0" smtClean="0">
                <a:solidFill>
                  <a:schemeClr val="accent1">
                    <a:lumMod val="75000"/>
                  </a:schemeClr>
                </a:solidFill>
              </a:rPr>
              <a:t>Е-mail</a:t>
            </a:r>
            <a:r>
              <a:rPr lang="uk-UA" sz="1400" b="1" dirty="0" smtClean="0">
                <a:solidFill>
                  <a:schemeClr val="accent1">
                    <a:lumMod val="75000"/>
                  </a:schemeClr>
                </a:solidFill>
              </a:rPr>
              <a:t>: </a:t>
            </a:r>
            <a:r>
              <a:rPr lang="uk-UA" sz="1400" b="1" dirty="0" err="1" smtClean="0">
                <a:solidFill>
                  <a:schemeClr val="accent1">
                    <a:lumMod val="75000"/>
                  </a:schemeClr>
                </a:solidFill>
              </a:rPr>
              <a:t>demography</a:t>
            </a:r>
            <a:r>
              <a:rPr lang="uk-UA" sz="1400" b="1" dirty="0" smtClean="0">
                <a:solidFill>
                  <a:schemeClr val="accent1">
                    <a:lumMod val="75000"/>
                  </a:schemeClr>
                </a:solidFill>
              </a:rPr>
              <a:t>@</a:t>
            </a:r>
            <a:r>
              <a:rPr lang="uk-UA" sz="1400" b="1" dirty="0" err="1" smtClean="0">
                <a:solidFill>
                  <a:schemeClr val="accent1">
                    <a:lumMod val="75000"/>
                  </a:schemeClr>
                </a:solidFill>
              </a:rPr>
              <a:t>idss.org.ua</a:t>
            </a:r>
            <a:endParaRPr lang="uk-UA" sz="1400" b="1" dirty="0" smtClean="0">
              <a:solidFill>
                <a:schemeClr val="accent1">
                  <a:lumMod val="75000"/>
                </a:schemeClr>
              </a:solidFill>
            </a:endParaRPr>
          </a:p>
          <a:p>
            <a:pPr algn="ctr"/>
            <a:r>
              <a:rPr lang="uk-UA" sz="1400" b="1" dirty="0" smtClean="0">
                <a:solidFill>
                  <a:schemeClr val="accent1">
                    <a:lumMod val="75000"/>
                  </a:schemeClr>
                </a:solidFill>
              </a:rPr>
              <a:t>сайт: http://idss.org.ua</a:t>
            </a:r>
            <a:endParaRPr lang="uk-UA" sz="1400" b="1" dirty="0">
              <a:solidFill>
                <a:schemeClr val="accent1">
                  <a:lumMod val="75000"/>
                </a:schemeClr>
              </a:solidFill>
            </a:endParaRPr>
          </a:p>
        </p:txBody>
      </p:sp>
      <p:pic>
        <p:nvPicPr>
          <p:cNvPr id="5" name="Рисунок 4"/>
          <p:cNvPicPr/>
          <p:nvPr/>
        </p:nvPicPr>
        <p:blipFill>
          <a:blip r:embed="rId3"/>
          <a:stretch>
            <a:fillRect/>
          </a:stretch>
        </p:blipFill>
        <p:spPr>
          <a:xfrm>
            <a:off x="1763688" y="692696"/>
            <a:ext cx="5004048" cy="4680520"/>
          </a:xfrm>
          <a:prstGeom prst="rect">
            <a:avLst/>
          </a:prstGeom>
        </p:spPr>
      </p:pic>
    </p:spTree>
    <p:extLst>
      <p:ext uri="{BB962C8B-B14F-4D97-AF65-F5344CB8AC3E}">
        <p14:creationId xmlns:p14="http://schemas.microsoft.com/office/powerpoint/2010/main" val="133202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24942"/>
          </a:xfrm>
        </p:spPr>
        <p:txBody>
          <a:bodyPr>
            <a:normAutofit/>
          </a:bodyPr>
          <a:lstStyle/>
          <a:p>
            <a:r>
              <a:rPr lang="uk-UA" sz="2800" b="1" dirty="0" smtClean="0">
                <a:solidFill>
                  <a:schemeClr val="accent1">
                    <a:lumMod val="50000"/>
                  </a:schemeClr>
                </a:solidFill>
                <a:cs typeface="Times New Roman" pitchFamily="18" charset="0"/>
              </a:rPr>
              <a:t>Основні зміни організаційного устрою Інституту </a:t>
            </a:r>
            <a:endParaRPr lang="ru-RU" sz="2800"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787425507"/>
              </p:ext>
            </p:extLst>
          </p:nvPr>
        </p:nvGraphicFramePr>
        <p:xfrm>
          <a:off x="0" y="692696"/>
          <a:ext cx="914400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123025606"/>
              </p:ext>
            </p:extLst>
          </p:nvPr>
        </p:nvGraphicFramePr>
        <p:xfrm>
          <a:off x="611560" y="3068960"/>
          <a:ext cx="7848872" cy="3616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Рисунок 4"/>
          <p:cNvPicPr/>
          <p:nvPr/>
        </p:nvPicPr>
        <p:blipFill>
          <a:blip r:embed="rId12"/>
          <a:stretch>
            <a:fillRect/>
          </a:stretch>
        </p:blipFill>
        <p:spPr>
          <a:xfrm>
            <a:off x="8388424" y="44624"/>
            <a:ext cx="658370"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4</a:t>
            </a:fld>
            <a:endParaRPr lang="ru-RU"/>
          </a:p>
        </p:txBody>
      </p:sp>
    </p:spTree>
    <p:extLst>
      <p:ext uri="{BB962C8B-B14F-4D97-AF65-F5344CB8AC3E}">
        <p14:creationId xmlns:p14="http://schemas.microsoft.com/office/powerpoint/2010/main" val="288693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188640"/>
            <a:ext cx="2698175" cy="461665"/>
          </a:xfrm>
          <a:prstGeom prst="rect">
            <a:avLst/>
          </a:prstGeom>
          <a:noFill/>
        </p:spPr>
        <p:txBody>
          <a:bodyPr wrap="none" rtlCol="0">
            <a:spAutoFit/>
          </a:bodyPr>
          <a:lstStyle/>
          <a:p>
            <a:pPr algn="ctr"/>
            <a:r>
              <a:rPr lang="uk-UA" sz="2400" b="1" dirty="0" smtClean="0">
                <a:solidFill>
                  <a:schemeClr val="accent1">
                    <a:lumMod val="50000"/>
                  </a:schemeClr>
                </a:solidFill>
                <a:latin typeface="+mj-lt"/>
                <a:cs typeface="Times New Roman" pitchFamily="18" charset="0"/>
              </a:rPr>
              <a:t>Колектив Інституту</a:t>
            </a:r>
            <a:endParaRPr lang="uk-UA" sz="2400" b="1" dirty="0">
              <a:solidFill>
                <a:schemeClr val="accent1">
                  <a:lumMod val="50000"/>
                </a:schemeClr>
              </a:solidFill>
              <a:latin typeface="+mj-lt"/>
              <a:cs typeface="Times New Roman"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2684231335"/>
              </p:ext>
            </p:extLst>
          </p:nvPr>
        </p:nvGraphicFramePr>
        <p:xfrm>
          <a:off x="395536" y="3284984"/>
          <a:ext cx="8748464" cy="3078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Схема 8"/>
          <p:cNvGraphicFramePr/>
          <p:nvPr>
            <p:extLst>
              <p:ext uri="{D42A27DB-BD31-4B8C-83A1-F6EECF244321}">
                <p14:modId xmlns:p14="http://schemas.microsoft.com/office/powerpoint/2010/main" val="3992121469"/>
              </p:ext>
            </p:extLst>
          </p:nvPr>
        </p:nvGraphicFramePr>
        <p:xfrm>
          <a:off x="323528" y="715750"/>
          <a:ext cx="8473461" cy="230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p:nvPr/>
        </p:nvPicPr>
        <p:blipFill>
          <a:blip r:embed="rId8"/>
          <a:stretch>
            <a:fillRect/>
          </a:stretch>
        </p:blipFill>
        <p:spPr>
          <a:xfrm>
            <a:off x="8357568" y="44624"/>
            <a:ext cx="689225" cy="605681"/>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5</a:t>
            </a:fld>
            <a:endParaRPr lang="ru-RU"/>
          </a:p>
        </p:txBody>
      </p:sp>
    </p:spTree>
    <p:extLst>
      <p:ext uri="{BB962C8B-B14F-4D97-AF65-F5344CB8AC3E}">
        <p14:creationId xmlns:p14="http://schemas.microsoft.com/office/powerpoint/2010/main" val="580261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963970853"/>
              </p:ext>
            </p:extLst>
          </p:nvPr>
        </p:nvGraphicFramePr>
        <p:xfrm>
          <a:off x="683568" y="843213"/>
          <a:ext cx="8064896" cy="532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31840" y="212270"/>
            <a:ext cx="3188117" cy="461665"/>
          </a:xfrm>
          <a:prstGeom prst="rect">
            <a:avLst/>
          </a:prstGeom>
          <a:noFill/>
        </p:spPr>
        <p:txBody>
          <a:bodyPr wrap="none" rtlCol="0">
            <a:spAutoFit/>
          </a:bodyPr>
          <a:lstStyle/>
          <a:p>
            <a:r>
              <a:rPr lang="uk-UA" sz="2400" b="1" dirty="0" smtClean="0">
                <a:solidFill>
                  <a:schemeClr val="accent1">
                    <a:lumMod val="50000"/>
                  </a:schemeClr>
                </a:solidFill>
                <a:latin typeface="+mj-lt"/>
                <a:cs typeface="Times New Roman" pitchFamily="18" charset="0"/>
              </a:rPr>
              <a:t>Керівництво  Інституту</a:t>
            </a:r>
            <a:endParaRPr lang="ru-RU" sz="2400" b="1" dirty="0">
              <a:solidFill>
                <a:schemeClr val="accent1">
                  <a:lumMod val="50000"/>
                </a:schemeClr>
              </a:solidFill>
              <a:latin typeface="+mj-lt"/>
              <a:cs typeface="Times New Roman" pitchFamily="18" charset="0"/>
            </a:endParaRPr>
          </a:p>
        </p:txBody>
      </p:sp>
      <p:pic>
        <p:nvPicPr>
          <p:cNvPr id="4" name="Рисунок 3"/>
          <p:cNvPicPr/>
          <p:nvPr/>
        </p:nvPicPr>
        <p:blipFill>
          <a:blip r:embed="rId8"/>
          <a:stretch>
            <a:fillRect/>
          </a:stretch>
        </p:blipFill>
        <p:spPr>
          <a:xfrm>
            <a:off x="7956376" y="44624"/>
            <a:ext cx="1090418" cy="1080120"/>
          </a:xfrm>
          <a:prstGeom prst="rect">
            <a:avLst/>
          </a:prstGeom>
        </p:spPr>
      </p:pic>
      <p:sp>
        <p:nvSpPr>
          <p:cNvPr id="5" name="Номер слайда 4"/>
          <p:cNvSpPr>
            <a:spLocks noGrp="1"/>
          </p:cNvSpPr>
          <p:nvPr>
            <p:ph type="sldNum" sz="quarter" idx="12"/>
          </p:nvPr>
        </p:nvSpPr>
        <p:spPr/>
        <p:txBody>
          <a:bodyPr/>
          <a:lstStyle/>
          <a:p>
            <a:fld id="{E913D1BC-2470-4174-B547-695643C47764}" type="slidenum">
              <a:rPr lang="ru-RU" smtClean="0"/>
              <a:t>6</a:t>
            </a:fld>
            <a:endParaRPr lang="ru-RU"/>
          </a:p>
        </p:txBody>
      </p:sp>
    </p:spTree>
    <p:extLst>
      <p:ext uri="{BB962C8B-B14F-4D97-AF65-F5344CB8AC3E}">
        <p14:creationId xmlns:p14="http://schemas.microsoft.com/office/powerpoint/2010/main" val="131596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55908051"/>
              </p:ext>
            </p:extLst>
          </p:nvPr>
        </p:nvGraphicFramePr>
        <p:xfrm>
          <a:off x="323528" y="966323"/>
          <a:ext cx="8424936" cy="5703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771800" y="332656"/>
            <a:ext cx="3810082" cy="523220"/>
          </a:xfrm>
          <a:prstGeom prst="rect">
            <a:avLst/>
          </a:prstGeom>
          <a:noFill/>
        </p:spPr>
        <p:txBody>
          <a:bodyPr wrap="none" rtlCol="0">
            <a:spAutoFit/>
          </a:bodyPr>
          <a:lstStyle/>
          <a:p>
            <a:r>
              <a:rPr lang="uk-UA" sz="2800" b="1" dirty="0" smtClean="0">
                <a:solidFill>
                  <a:schemeClr val="accent1">
                    <a:lumMod val="50000"/>
                  </a:schemeClr>
                </a:solidFill>
                <a:latin typeface="+mj-lt"/>
                <a:cs typeface="Times New Roman" pitchFamily="18" charset="0"/>
              </a:rPr>
              <a:t>Наукові ради  Інституту</a:t>
            </a:r>
            <a:endParaRPr lang="ru-RU" sz="2800" b="1" dirty="0">
              <a:solidFill>
                <a:schemeClr val="accent1">
                  <a:lumMod val="50000"/>
                </a:schemeClr>
              </a:solidFill>
              <a:latin typeface="+mj-lt"/>
              <a:cs typeface="Times New Roman" pitchFamily="18" charset="0"/>
            </a:endParaRPr>
          </a:p>
        </p:txBody>
      </p:sp>
      <p:pic>
        <p:nvPicPr>
          <p:cNvPr id="5" name="Рисунок 4"/>
          <p:cNvPicPr/>
          <p:nvPr/>
        </p:nvPicPr>
        <p:blipFill>
          <a:blip r:embed="rId7"/>
          <a:stretch>
            <a:fillRect/>
          </a:stretch>
        </p:blipFill>
        <p:spPr>
          <a:xfrm>
            <a:off x="8172400" y="159788"/>
            <a:ext cx="792088" cy="696088"/>
          </a:xfrm>
          <a:prstGeom prst="rect">
            <a:avLst/>
          </a:prstGeom>
        </p:spPr>
      </p:pic>
      <p:sp>
        <p:nvSpPr>
          <p:cNvPr id="2" name="Номер слайда 1"/>
          <p:cNvSpPr>
            <a:spLocks noGrp="1"/>
          </p:cNvSpPr>
          <p:nvPr>
            <p:ph type="sldNum" sz="quarter" idx="12"/>
          </p:nvPr>
        </p:nvSpPr>
        <p:spPr/>
        <p:txBody>
          <a:bodyPr/>
          <a:lstStyle/>
          <a:p>
            <a:fld id="{E913D1BC-2470-4174-B547-695643C47764}" type="slidenum">
              <a:rPr lang="ru-RU" smtClean="0"/>
              <a:t>7</a:t>
            </a:fld>
            <a:endParaRPr lang="ru-RU"/>
          </a:p>
        </p:txBody>
      </p:sp>
    </p:spTree>
    <p:extLst>
      <p:ext uri="{BB962C8B-B14F-4D97-AF65-F5344CB8AC3E}">
        <p14:creationId xmlns:p14="http://schemas.microsoft.com/office/powerpoint/2010/main" val="137170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19167938"/>
              </p:ext>
            </p:extLst>
          </p:nvPr>
        </p:nvGraphicFramePr>
        <p:xfrm>
          <a:off x="467544" y="372725"/>
          <a:ext cx="8496944" cy="6382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51520" y="-27384"/>
            <a:ext cx="3312368" cy="400110"/>
          </a:xfrm>
          <a:prstGeom prst="rect">
            <a:avLst/>
          </a:prstGeom>
        </p:spPr>
        <p:txBody>
          <a:bodyPr wrap="square">
            <a:spAutoFit/>
          </a:bodyPr>
          <a:lstStyle/>
          <a:p>
            <a:endParaRPr lang="ru-RU" sz="2000" b="1" dirty="0">
              <a:solidFill>
                <a:schemeClr val="accent1">
                  <a:lumMod val="50000"/>
                </a:schemeClr>
              </a:solidFill>
            </a:endParaRPr>
          </a:p>
        </p:txBody>
      </p:sp>
      <p:pic>
        <p:nvPicPr>
          <p:cNvPr id="4" name="Рисунок 3"/>
          <p:cNvPicPr/>
          <p:nvPr/>
        </p:nvPicPr>
        <p:blipFill>
          <a:blip r:embed="rId7"/>
          <a:stretch>
            <a:fillRect/>
          </a:stretch>
        </p:blipFill>
        <p:spPr>
          <a:xfrm>
            <a:off x="8244408" y="44624"/>
            <a:ext cx="802386" cy="696845"/>
          </a:xfrm>
          <a:prstGeom prst="rect">
            <a:avLst/>
          </a:prstGeom>
        </p:spPr>
      </p:pic>
      <p:sp>
        <p:nvSpPr>
          <p:cNvPr id="5" name="TextBox 4"/>
          <p:cNvSpPr txBox="1"/>
          <p:nvPr/>
        </p:nvSpPr>
        <p:spPr>
          <a:xfrm>
            <a:off x="2483768" y="212270"/>
            <a:ext cx="4559966" cy="430887"/>
          </a:xfrm>
          <a:prstGeom prst="rect">
            <a:avLst/>
          </a:prstGeom>
          <a:noFill/>
        </p:spPr>
        <p:txBody>
          <a:bodyPr wrap="none" rtlCol="0">
            <a:spAutoFit/>
          </a:bodyPr>
          <a:lstStyle/>
          <a:p>
            <a:r>
              <a:rPr lang="uk-UA" sz="2200" b="1" dirty="0" smtClean="0">
                <a:solidFill>
                  <a:schemeClr val="accent1">
                    <a:lumMod val="50000"/>
                  </a:schemeClr>
                </a:solidFill>
                <a:latin typeface="+mj-lt"/>
                <a:cs typeface="Times New Roman" pitchFamily="18" charset="0"/>
              </a:rPr>
              <a:t>Дослідження у нових галузях знань</a:t>
            </a:r>
            <a:endParaRPr lang="ru-RU" sz="2200" b="1" dirty="0">
              <a:solidFill>
                <a:schemeClr val="accent1">
                  <a:lumMod val="50000"/>
                </a:schemeClr>
              </a:solidFill>
              <a:latin typeface="+mj-lt"/>
              <a:cs typeface="Times New Roman" pitchFamily="18" charset="0"/>
            </a:endParaRPr>
          </a:p>
        </p:txBody>
      </p:sp>
      <p:sp>
        <p:nvSpPr>
          <p:cNvPr id="6" name="Номер слайда 5"/>
          <p:cNvSpPr>
            <a:spLocks noGrp="1"/>
          </p:cNvSpPr>
          <p:nvPr>
            <p:ph type="sldNum" sz="quarter" idx="12"/>
          </p:nvPr>
        </p:nvSpPr>
        <p:spPr/>
        <p:txBody>
          <a:bodyPr/>
          <a:lstStyle/>
          <a:p>
            <a:fld id="{E913D1BC-2470-4174-B547-695643C47764}" type="slidenum">
              <a:rPr lang="ru-RU" smtClean="0"/>
              <a:t>8</a:t>
            </a:fld>
            <a:endParaRPr lang="ru-RU"/>
          </a:p>
        </p:txBody>
      </p:sp>
    </p:spTree>
    <p:extLst>
      <p:ext uri="{BB962C8B-B14F-4D97-AF65-F5344CB8AC3E}">
        <p14:creationId xmlns:p14="http://schemas.microsoft.com/office/powerpoint/2010/main" val="46991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141" y="417358"/>
            <a:ext cx="6984776" cy="830997"/>
          </a:xfrm>
          <a:prstGeom prst="rect">
            <a:avLst/>
          </a:prstGeom>
        </p:spPr>
        <p:txBody>
          <a:bodyPr wrap="square">
            <a:spAutoFit/>
          </a:bodyPr>
          <a:lstStyle/>
          <a:p>
            <a:pPr algn="ctr"/>
            <a:r>
              <a:rPr lang="uk-UA" sz="2400" b="1" dirty="0">
                <a:solidFill>
                  <a:schemeClr val="accent1">
                    <a:lumMod val="50000"/>
                  </a:schemeClr>
                </a:solidFill>
              </a:rPr>
              <a:t>Нові знання Інституту </a:t>
            </a:r>
            <a:endParaRPr lang="uk-UA" sz="2400" b="1" dirty="0" smtClean="0">
              <a:solidFill>
                <a:schemeClr val="accent1">
                  <a:lumMod val="50000"/>
                </a:schemeClr>
              </a:solidFill>
            </a:endParaRPr>
          </a:p>
          <a:p>
            <a:pPr algn="ctr"/>
            <a:r>
              <a:rPr lang="uk-UA" sz="2400" b="1" dirty="0" smtClean="0">
                <a:solidFill>
                  <a:schemeClr val="accent1">
                    <a:lumMod val="50000"/>
                  </a:schemeClr>
                </a:solidFill>
              </a:rPr>
              <a:t>та </a:t>
            </a:r>
            <a:r>
              <a:rPr lang="uk-UA" sz="2400" b="1" dirty="0">
                <a:solidFill>
                  <a:schemeClr val="accent1">
                    <a:lumMod val="50000"/>
                  </a:schemeClr>
                </a:solidFill>
              </a:rPr>
              <a:t>їх винятковість на міжнародному </a:t>
            </a:r>
            <a:r>
              <a:rPr lang="uk-UA" sz="2400" b="1" dirty="0" smtClean="0">
                <a:solidFill>
                  <a:schemeClr val="accent1">
                    <a:lumMod val="50000"/>
                  </a:schemeClr>
                </a:solidFill>
              </a:rPr>
              <a:t>рівні</a:t>
            </a:r>
            <a:r>
              <a:rPr lang="en-US" sz="2400" b="1" dirty="0" smtClean="0">
                <a:solidFill>
                  <a:schemeClr val="accent1">
                    <a:lumMod val="50000"/>
                  </a:schemeClr>
                </a:solidFill>
              </a:rPr>
              <a:t> (1)</a:t>
            </a:r>
            <a:endParaRPr lang="ru-RU" sz="2400" dirty="0">
              <a:solidFill>
                <a:schemeClr val="accent1">
                  <a:lumMod val="50000"/>
                </a:schemeClr>
              </a:solidFill>
            </a:endParaRPr>
          </a:p>
        </p:txBody>
      </p:sp>
      <p:sp>
        <p:nvSpPr>
          <p:cNvPr id="10" name="Скругленный прямоугольник 9"/>
          <p:cNvSpPr/>
          <p:nvPr/>
        </p:nvSpPr>
        <p:spPr>
          <a:xfrm>
            <a:off x="827584" y="1556792"/>
            <a:ext cx="7632848" cy="4464496"/>
          </a:xfrm>
          <a:prstGeom prst="roundRect">
            <a:avLst/>
          </a:prstGeom>
          <a:blipFill>
            <a:blip r:embed="rId2"/>
            <a:tile tx="0" ty="0" sx="100000" sy="100000" flip="none" algn="tl"/>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smtClean="0">
                <a:solidFill>
                  <a:schemeClr val="accent1">
                    <a:lumMod val="50000"/>
                  </a:schemeClr>
                </a:solidFill>
              </a:rPr>
              <a:t>1.</a:t>
            </a:r>
            <a:r>
              <a:rPr lang="en-US" sz="2000" b="1" dirty="0" smtClean="0">
                <a:solidFill>
                  <a:schemeClr val="accent1">
                    <a:lumMod val="50000"/>
                  </a:schemeClr>
                </a:solidFill>
              </a:rPr>
              <a:t> </a:t>
            </a:r>
            <a:r>
              <a:rPr lang="uk-UA" sz="2000" b="1" dirty="0" smtClean="0">
                <a:solidFill>
                  <a:schemeClr val="accent1">
                    <a:lumMod val="50000"/>
                  </a:schemeClr>
                </a:solidFill>
              </a:rPr>
              <a:t>Завершено</a:t>
            </a:r>
            <a:r>
              <a:rPr lang="uk-UA" sz="2000" dirty="0" smtClean="0">
                <a:solidFill>
                  <a:schemeClr val="accent1">
                    <a:lumMod val="50000"/>
                  </a:schemeClr>
                </a:solidFill>
              </a:rPr>
              <a:t> </a:t>
            </a:r>
            <a:r>
              <a:rPr lang="uk-UA" sz="2000" b="1" dirty="0">
                <a:solidFill>
                  <a:schemeClr val="accent1">
                    <a:lumMod val="50000"/>
                  </a:schemeClr>
                </a:solidFill>
              </a:rPr>
              <a:t>багаторічну фундаментальну працю світового рівня з повномасштабної реконструкції демографічної динаміки України в сучасних кордонах з кінця XVІІI до початку XXI сторіччя</a:t>
            </a:r>
            <a:r>
              <a:rPr lang="uk-UA" sz="2000" dirty="0">
                <a:solidFill>
                  <a:schemeClr val="accent1">
                    <a:lumMod val="50000"/>
                  </a:schemeClr>
                </a:solidFill>
              </a:rPr>
              <a:t>. У результаті реконструкції отримано суцільні ряди динаміки чисельності населення, його </a:t>
            </a:r>
            <a:r>
              <a:rPr lang="uk-UA" sz="2000" dirty="0" err="1">
                <a:solidFill>
                  <a:schemeClr val="accent1">
                    <a:lumMod val="50000"/>
                  </a:schemeClr>
                </a:solidFill>
              </a:rPr>
              <a:t>статево-вікової</a:t>
            </a:r>
            <a:r>
              <a:rPr lang="uk-UA" sz="2000" dirty="0">
                <a:solidFill>
                  <a:schemeClr val="accent1">
                    <a:lumMod val="50000"/>
                  </a:schemeClr>
                </a:solidFill>
              </a:rPr>
              <a:t> структури, </a:t>
            </a:r>
            <a:r>
              <a:rPr lang="uk-UA" sz="2000" dirty="0" err="1">
                <a:solidFill>
                  <a:schemeClr val="accent1">
                    <a:lumMod val="50000"/>
                  </a:schemeClr>
                </a:solidFill>
              </a:rPr>
              <a:t>статево-вікової</a:t>
            </a:r>
            <a:r>
              <a:rPr lang="uk-UA" sz="2000" dirty="0">
                <a:solidFill>
                  <a:schemeClr val="accent1">
                    <a:lumMod val="50000"/>
                  </a:schemeClr>
                </a:solidFill>
              </a:rPr>
              <a:t> структури померлих, розподілу народжених за віком матері, сальдо міграції з розподілом за статтю та віком тощо. На їх основі за кожен рік побудовані демографічні таблиці народжуваності та очікуваної тривалості життя за кожен рік з 1850 по 2014 роки. </a:t>
            </a:r>
            <a:r>
              <a:rPr lang="uk-UA" sz="2000" b="1" dirty="0">
                <a:solidFill>
                  <a:schemeClr val="accent1">
                    <a:lumMod val="50000"/>
                  </a:schemeClr>
                </a:solidFill>
              </a:rPr>
              <a:t>Виконана робота не має аналогів на теренах колишнього СРСР та Східної Європи. </a:t>
            </a:r>
            <a:r>
              <a:rPr lang="uk-UA" sz="2000" b="1" dirty="0" smtClean="0">
                <a:solidFill>
                  <a:schemeClr val="accent1">
                    <a:lumMod val="50000"/>
                  </a:schemeClr>
                </a:solidFill>
              </a:rPr>
              <a:t>Завершення </a:t>
            </a:r>
            <a:r>
              <a:rPr lang="uk-UA" sz="2000" b="1" dirty="0">
                <a:solidFill>
                  <a:schemeClr val="accent1">
                    <a:lumMod val="50000"/>
                  </a:schemeClr>
                </a:solidFill>
              </a:rPr>
              <a:t>цієї роботи ставить Україну </a:t>
            </a:r>
            <a:r>
              <a:rPr lang="uk-UA" sz="2000" b="1" dirty="0" smtClean="0">
                <a:solidFill>
                  <a:schemeClr val="accent1">
                    <a:lumMod val="50000"/>
                  </a:schemeClr>
                </a:solidFill>
              </a:rPr>
              <a:t>в </a:t>
            </a:r>
            <a:r>
              <a:rPr lang="uk-UA" sz="2000" b="1" dirty="0">
                <a:solidFill>
                  <a:schemeClr val="accent1">
                    <a:lumMod val="50000"/>
                  </a:schemeClr>
                </a:solidFill>
              </a:rPr>
              <a:t>ряд небагатьох розвинутих країн, які мають аналогічну </a:t>
            </a:r>
            <a:r>
              <a:rPr lang="uk-UA" sz="2000" b="1" dirty="0" err="1">
                <a:solidFill>
                  <a:schemeClr val="accent1">
                    <a:lumMod val="50000"/>
                  </a:schemeClr>
                </a:solidFill>
              </a:rPr>
              <a:t>демо</a:t>
            </a:r>
            <a:r>
              <a:rPr lang="uk-UA" sz="2000" b="1" dirty="0">
                <a:solidFill>
                  <a:schemeClr val="accent1">
                    <a:lumMod val="50000"/>
                  </a:schemeClr>
                </a:solidFill>
              </a:rPr>
              <a:t>-статистичну базу</a:t>
            </a:r>
            <a:endParaRPr lang="ru-RU" sz="2000" b="1" dirty="0">
              <a:solidFill>
                <a:schemeClr val="accent1">
                  <a:lumMod val="50000"/>
                </a:schemeClr>
              </a:solidFill>
            </a:endParaRPr>
          </a:p>
        </p:txBody>
      </p:sp>
      <p:sp>
        <p:nvSpPr>
          <p:cNvPr id="11" name="Пятно 2 10"/>
          <p:cNvSpPr/>
          <p:nvPr/>
        </p:nvSpPr>
        <p:spPr>
          <a:xfrm rot="19241825">
            <a:off x="150086" y="1274670"/>
            <a:ext cx="1639974" cy="7200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New</a:t>
            </a:r>
            <a:endParaRPr lang="ru-RU" b="1" dirty="0">
              <a:solidFill>
                <a:srgbClr val="FFFF00"/>
              </a:solidFill>
            </a:endParaRPr>
          </a:p>
        </p:txBody>
      </p:sp>
      <p:pic>
        <p:nvPicPr>
          <p:cNvPr id="5" name="Рисунок 4"/>
          <p:cNvPicPr/>
          <p:nvPr/>
        </p:nvPicPr>
        <p:blipFill>
          <a:blip r:embed="rId3"/>
          <a:stretch>
            <a:fillRect/>
          </a:stretch>
        </p:blipFill>
        <p:spPr>
          <a:xfrm>
            <a:off x="8244408" y="44624"/>
            <a:ext cx="802386" cy="696845"/>
          </a:xfrm>
          <a:prstGeom prst="rect">
            <a:avLst/>
          </a:prstGeom>
        </p:spPr>
      </p:pic>
      <p:sp>
        <p:nvSpPr>
          <p:cNvPr id="3" name="Номер слайда 2"/>
          <p:cNvSpPr>
            <a:spLocks noGrp="1"/>
          </p:cNvSpPr>
          <p:nvPr>
            <p:ph type="sldNum" sz="quarter" idx="12"/>
          </p:nvPr>
        </p:nvSpPr>
        <p:spPr/>
        <p:txBody>
          <a:bodyPr/>
          <a:lstStyle/>
          <a:p>
            <a:fld id="{E913D1BC-2470-4174-B547-695643C47764}" type="slidenum">
              <a:rPr lang="ru-RU" smtClean="0"/>
              <a:t>9</a:t>
            </a:fld>
            <a:endParaRPr lang="ru-RU"/>
          </a:p>
        </p:txBody>
      </p:sp>
    </p:spTree>
    <p:extLst>
      <p:ext uri="{BB962C8B-B14F-4D97-AF65-F5344CB8AC3E}">
        <p14:creationId xmlns:p14="http://schemas.microsoft.com/office/powerpoint/2010/main" val="840908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4031</TotalTime>
  <Words>2879</Words>
  <Application>Microsoft Office PowerPoint</Application>
  <PresentationFormat>Экран (4:3)</PresentationFormat>
  <Paragraphs>591</Paragraphs>
  <Slides>37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Національна академія наук України Інститут демографії та соціальних досліджень імені М.В. Птухи</vt:lpstr>
      <vt:lpstr>Історія</vt:lpstr>
      <vt:lpstr>Основні напрями наукових досліджень  (відповідно до Статуту Інституту, редакція 2016 року)</vt:lpstr>
      <vt:lpstr>Основні зміни організаційного устрою Інституту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 демографії та соціальних досліджень імені М.В. Птухи Національної академії наук України</dc:title>
  <dc:creator>Пользователь Windows</dc:creator>
  <cp:lastModifiedBy>User</cp:lastModifiedBy>
  <cp:revision>274</cp:revision>
  <dcterms:created xsi:type="dcterms:W3CDTF">2018-05-10T06:19:03Z</dcterms:created>
  <dcterms:modified xsi:type="dcterms:W3CDTF">2018-06-25T08:01:01Z</dcterms:modified>
</cp:coreProperties>
</file>