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6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7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drawings/drawing9.xml" ContentType="application/vnd.openxmlformats-officedocument.drawingml.chartshapes+xml"/>
  <Override PartName="/ppt/charts/chart13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22"/>
  </p:notesMasterIdLst>
  <p:sldIdLst>
    <p:sldId id="256" r:id="rId2"/>
    <p:sldId id="276" r:id="rId3"/>
    <p:sldId id="278" r:id="rId4"/>
    <p:sldId id="299" r:id="rId5"/>
    <p:sldId id="310" r:id="rId6"/>
    <p:sldId id="300" r:id="rId7"/>
    <p:sldId id="303" r:id="rId8"/>
    <p:sldId id="304" r:id="rId9"/>
    <p:sldId id="307" r:id="rId10"/>
    <p:sldId id="309" r:id="rId11"/>
    <p:sldId id="308" r:id="rId12"/>
    <p:sldId id="279" r:id="rId13"/>
    <p:sldId id="289" r:id="rId14"/>
    <p:sldId id="311" r:id="rId15"/>
    <p:sldId id="312" r:id="rId16"/>
    <p:sldId id="313" r:id="rId17"/>
    <p:sldId id="291" r:id="rId18"/>
    <p:sldId id="290" r:id="rId19"/>
    <p:sldId id="280" r:id="rId20"/>
    <p:sldId id="314" r:id="rId21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99FF"/>
    <a:srgbClr val="66CCFF"/>
    <a:srgbClr val="003399"/>
    <a:srgbClr val="FF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9" autoAdjust="0"/>
    <p:restoredTop sz="94660"/>
  </p:normalViewPr>
  <p:slideViewPr>
    <p:cSldViewPr>
      <p:cViewPr varScale="1">
        <p:scale>
          <a:sx n="78" d="100"/>
          <a:sy n="7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1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8823549520138805E-2"/>
          <c:y val="3.4043121333300626E-2"/>
          <c:w val="0.90577186580408431"/>
          <c:h val="0.78339024811264912"/>
        </c:manualLayout>
      </c:layout>
      <c:lineChart>
        <c:grouping val="standard"/>
        <c:varyColors val="0"/>
        <c:ser>
          <c:idx val="1"/>
          <c:order val="0"/>
          <c:tx>
            <c:strRef>
              <c:f>Лист2!$D$3</c:f>
              <c:strCache>
                <c:ptCount val="1"/>
                <c:pt idx="0">
                  <c:v>Чоловіки</c:v>
                </c:pt>
              </c:strCache>
            </c:strRef>
          </c:tx>
          <c:spPr>
            <a:ln w="34925">
              <a:solidFill>
                <a:schemeClr val="accent1"/>
              </a:solidFill>
              <a:prstDash val="solid"/>
            </a:ln>
          </c:spPr>
          <c:marker>
            <c:symbol val="none"/>
          </c:marker>
          <c:dPt>
            <c:idx val="65"/>
            <c:bubble3D val="0"/>
            <c:spPr>
              <a:ln w="41275">
                <a:solidFill>
                  <a:srgbClr val="0070C0"/>
                </a:solidFill>
                <a:prstDash val="solid"/>
              </a:ln>
            </c:spPr>
          </c:dPt>
          <c:cat>
            <c:numRef>
              <c:f>Лист2!$B$4:$B$167</c:f>
              <c:numCache>
                <c:formatCode>General</c:formatCode>
                <c:ptCount val="164"/>
                <c:pt idx="0">
                  <c:v>1850</c:v>
                </c:pt>
                <c:pt idx="1">
                  <c:v>1851</c:v>
                </c:pt>
                <c:pt idx="2">
                  <c:v>1852</c:v>
                </c:pt>
                <c:pt idx="3">
                  <c:v>1853</c:v>
                </c:pt>
                <c:pt idx="4">
                  <c:v>1854</c:v>
                </c:pt>
                <c:pt idx="5">
                  <c:v>1855</c:v>
                </c:pt>
                <c:pt idx="6">
                  <c:v>1856</c:v>
                </c:pt>
                <c:pt idx="7">
                  <c:v>1857</c:v>
                </c:pt>
                <c:pt idx="8">
                  <c:v>1858</c:v>
                </c:pt>
                <c:pt idx="9">
                  <c:v>1859</c:v>
                </c:pt>
                <c:pt idx="10">
                  <c:v>1860</c:v>
                </c:pt>
                <c:pt idx="11">
                  <c:v>1861</c:v>
                </c:pt>
                <c:pt idx="12">
                  <c:v>1862</c:v>
                </c:pt>
                <c:pt idx="13">
                  <c:v>1863</c:v>
                </c:pt>
                <c:pt idx="14">
                  <c:v>1864</c:v>
                </c:pt>
                <c:pt idx="15">
                  <c:v>1865</c:v>
                </c:pt>
                <c:pt idx="16">
                  <c:v>1866</c:v>
                </c:pt>
                <c:pt idx="17">
                  <c:v>1867</c:v>
                </c:pt>
                <c:pt idx="18">
                  <c:v>1868</c:v>
                </c:pt>
                <c:pt idx="19">
                  <c:v>1869</c:v>
                </c:pt>
                <c:pt idx="20">
                  <c:v>1870</c:v>
                </c:pt>
                <c:pt idx="21">
                  <c:v>1871</c:v>
                </c:pt>
                <c:pt idx="22">
                  <c:v>1872</c:v>
                </c:pt>
                <c:pt idx="23">
                  <c:v>1873</c:v>
                </c:pt>
                <c:pt idx="24">
                  <c:v>1874</c:v>
                </c:pt>
                <c:pt idx="25">
                  <c:v>1875</c:v>
                </c:pt>
                <c:pt idx="26">
                  <c:v>1876</c:v>
                </c:pt>
                <c:pt idx="27">
                  <c:v>1877</c:v>
                </c:pt>
                <c:pt idx="28">
                  <c:v>1878</c:v>
                </c:pt>
                <c:pt idx="29">
                  <c:v>1879</c:v>
                </c:pt>
                <c:pt idx="30">
                  <c:v>1880</c:v>
                </c:pt>
                <c:pt idx="31">
                  <c:v>1881</c:v>
                </c:pt>
                <c:pt idx="32">
                  <c:v>1882</c:v>
                </c:pt>
                <c:pt idx="33">
                  <c:v>1883</c:v>
                </c:pt>
                <c:pt idx="34">
                  <c:v>1884</c:v>
                </c:pt>
                <c:pt idx="35">
                  <c:v>1885</c:v>
                </c:pt>
                <c:pt idx="36">
                  <c:v>1886</c:v>
                </c:pt>
                <c:pt idx="37">
                  <c:v>1887</c:v>
                </c:pt>
                <c:pt idx="38">
                  <c:v>1888</c:v>
                </c:pt>
                <c:pt idx="39">
                  <c:v>1889</c:v>
                </c:pt>
                <c:pt idx="40">
                  <c:v>1890</c:v>
                </c:pt>
                <c:pt idx="41">
                  <c:v>1891</c:v>
                </c:pt>
                <c:pt idx="42">
                  <c:v>1892</c:v>
                </c:pt>
                <c:pt idx="43">
                  <c:v>1893</c:v>
                </c:pt>
                <c:pt idx="44">
                  <c:v>1894</c:v>
                </c:pt>
                <c:pt idx="45">
                  <c:v>1895</c:v>
                </c:pt>
                <c:pt idx="46">
                  <c:v>1896</c:v>
                </c:pt>
                <c:pt idx="47">
                  <c:v>1897</c:v>
                </c:pt>
                <c:pt idx="48">
                  <c:v>1898</c:v>
                </c:pt>
                <c:pt idx="49">
                  <c:v>1899</c:v>
                </c:pt>
                <c:pt idx="50">
                  <c:v>1900</c:v>
                </c:pt>
                <c:pt idx="51">
                  <c:v>1901</c:v>
                </c:pt>
                <c:pt idx="52">
                  <c:v>1902</c:v>
                </c:pt>
                <c:pt idx="53">
                  <c:v>1903</c:v>
                </c:pt>
                <c:pt idx="54">
                  <c:v>1904</c:v>
                </c:pt>
                <c:pt idx="55">
                  <c:v>1905</c:v>
                </c:pt>
                <c:pt idx="56">
                  <c:v>1906</c:v>
                </c:pt>
                <c:pt idx="57">
                  <c:v>1907</c:v>
                </c:pt>
                <c:pt idx="58">
                  <c:v>1908</c:v>
                </c:pt>
                <c:pt idx="59">
                  <c:v>1909</c:v>
                </c:pt>
                <c:pt idx="60">
                  <c:v>1910</c:v>
                </c:pt>
                <c:pt idx="61">
                  <c:v>1911</c:v>
                </c:pt>
                <c:pt idx="62">
                  <c:v>1912</c:v>
                </c:pt>
                <c:pt idx="63">
                  <c:v>1913</c:v>
                </c:pt>
                <c:pt idx="64">
                  <c:v>1914</c:v>
                </c:pt>
                <c:pt idx="65">
                  <c:v>1915</c:v>
                </c:pt>
                <c:pt idx="66">
                  <c:v>1916</c:v>
                </c:pt>
                <c:pt idx="67">
                  <c:v>1917</c:v>
                </c:pt>
                <c:pt idx="68">
                  <c:v>1918</c:v>
                </c:pt>
                <c:pt idx="69">
                  <c:v>1919</c:v>
                </c:pt>
                <c:pt idx="70">
                  <c:v>1920</c:v>
                </c:pt>
                <c:pt idx="71">
                  <c:v>1921</c:v>
                </c:pt>
                <c:pt idx="72">
                  <c:v>1922</c:v>
                </c:pt>
                <c:pt idx="73">
                  <c:v>1923</c:v>
                </c:pt>
                <c:pt idx="74">
                  <c:v>1924</c:v>
                </c:pt>
                <c:pt idx="75">
                  <c:v>1925</c:v>
                </c:pt>
                <c:pt idx="76">
                  <c:v>1926</c:v>
                </c:pt>
                <c:pt idx="77">
                  <c:v>1927</c:v>
                </c:pt>
                <c:pt idx="78">
                  <c:v>1928</c:v>
                </c:pt>
                <c:pt idx="79">
                  <c:v>1929</c:v>
                </c:pt>
                <c:pt idx="80">
                  <c:v>1930</c:v>
                </c:pt>
                <c:pt idx="81">
                  <c:v>1931</c:v>
                </c:pt>
                <c:pt idx="82">
                  <c:v>1932</c:v>
                </c:pt>
                <c:pt idx="83">
                  <c:v>1933</c:v>
                </c:pt>
                <c:pt idx="84">
                  <c:v>1934</c:v>
                </c:pt>
                <c:pt idx="85">
                  <c:v>1935</c:v>
                </c:pt>
                <c:pt idx="86">
                  <c:v>1936</c:v>
                </c:pt>
                <c:pt idx="87">
                  <c:v>1937</c:v>
                </c:pt>
                <c:pt idx="88">
                  <c:v>1938</c:v>
                </c:pt>
                <c:pt idx="89">
                  <c:v>1939</c:v>
                </c:pt>
                <c:pt idx="90">
                  <c:v>1940</c:v>
                </c:pt>
                <c:pt idx="91">
                  <c:v>1941</c:v>
                </c:pt>
                <c:pt idx="92">
                  <c:v>1942</c:v>
                </c:pt>
                <c:pt idx="93">
                  <c:v>1943</c:v>
                </c:pt>
                <c:pt idx="94">
                  <c:v>1944</c:v>
                </c:pt>
                <c:pt idx="95">
                  <c:v>1945</c:v>
                </c:pt>
                <c:pt idx="96">
                  <c:v>1946</c:v>
                </c:pt>
                <c:pt idx="97">
                  <c:v>1947</c:v>
                </c:pt>
                <c:pt idx="98">
                  <c:v>1948</c:v>
                </c:pt>
                <c:pt idx="99">
                  <c:v>1949</c:v>
                </c:pt>
                <c:pt idx="100">
                  <c:v>1950</c:v>
                </c:pt>
                <c:pt idx="101">
                  <c:v>1951</c:v>
                </c:pt>
                <c:pt idx="102">
                  <c:v>1952</c:v>
                </c:pt>
                <c:pt idx="103">
                  <c:v>1953</c:v>
                </c:pt>
                <c:pt idx="104">
                  <c:v>1954</c:v>
                </c:pt>
                <c:pt idx="105">
                  <c:v>1955</c:v>
                </c:pt>
                <c:pt idx="106">
                  <c:v>1956</c:v>
                </c:pt>
                <c:pt idx="107">
                  <c:v>1957</c:v>
                </c:pt>
                <c:pt idx="108">
                  <c:v>1958</c:v>
                </c:pt>
                <c:pt idx="109">
                  <c:v>1959</c:v>
                </c:pt>
                <c:pt idx="110">
                  <c:v>1960</c:v>
                </c:pt>
                <c:pt idx="111">
                  <c:v>1961</c:v>
                </c:pt>
                <c:pt idx="112">
                  <c:v>1962</c:v>
                </c:pt>
                <c:pt idx="113">
                  <c:v>1963</c:v>
                </c:pt>
                <c:pt idx="114">
                  <c:v>1964</c:v>
                </c:pt>
                <c:pt idx="115">
                  <c:v>1965</c:v>
                </c:pt>
                <c:pt idx="116">
                  <c:v>1966</c:v>
                </c:pt>
                <c:pt idx="117">
                  <c:v>1967</c:v>
                </c:pt>
                <c:pt idx="118">
                  <c:v>1968</c:v>
                </c:pt>
                <c:pt idx="119">
                  <c:v>1969</c:v>
                </c:pt>
                <c:pt idx="120">
                  <c:v>1970</c:v>
                </c:pt>
                <c:pt idx="121">
                  <c:v>1971</c:v>
                </c:pt>
                <c:pt idx="122">
                  <c:v>1972</c:v>
                </c:pt>
                <c:pt idx="123">
                  <c:v>1973</c:v>
                </c:pt>
                <c:pt idx="124">
                  <c:v>1974</c:v>
                </c:pt>
                <c:pt idx="125">
                  <c:v>1975</c:v>
                </c:pt>
                <c:pt idx="126">
                  <c:v>1976</c:v>
                </c:pt>
                <c:pt idx="127">
                  <c:v>1977</c:v>
                </c:pt>
                <c:pt idx="128">
                  <c:v>1978</c:v>
                </c:pt>
                <c:pt idx="129">
                  <c:v>1979</c:v>
                </c:pt>
                <c:pt idx="130">
                  <c:v>1980</c:v>
                </c:pt>
                <c:pt idx="131">
                  <c:v>1981</c:v>
                </c:pt>
                <c:pt idx="132">
                  <c:v>1982</c:v>
                </c:pt>
                <c:pt idx="133">
                  <c:v>1983</c:v>
                </c:pt>
                <c:pt idx="134">
                  <c:v>1984</c:v>
                </c:pt>
                <c:pt idx="135">
                  <c:v>1985</c:v>
                </c:pt>
                <c:pt idx="136">
                  <c:v>1986</c:v>
                </c:pt>
                <c:pt idx="137">
                  <c:v>1987</c:v>
                </c:pt>
                <c:pt idx="138">
                  <c:v>1988</c:v>
                </c:pt>
                <c:pt idx="139">
                  <c:v>1989</c:v>
                </c:pt>
                <c:pt idx="140">
                  <c:v>1990</c:v>
                </c:pt>
                <c:pt idx="141">
                  <c:v>1991</c:v>
                </c:pt>
                <c:pt idx="142">
                  <c:v>1992</c:v>
                </c:pt>
                <c:pt idx="143">
                  <c:v>1993</c:v>
                </c:pt>
                <c:pt idx="144">
                  <c:v>1994</c:v>
                </c:pt>
                <c:pt idx="145">
                  <c:v>1995</c:v>
                </c:pt>
                <c:pt idx="146">
                  <c:v>1996</c:v>
                </c:pt>
                <c:pt idx="147">
                  <c:v>1997</c:v>
                </c:pt>
                <c:pt idx="148">
                  <c:v>1998</c:v>
                </c:pt>
                <c:pt idx="149">
                  <c:v>1999</c:v>
                </c:pt>
                <c:pt idx="150">
                  <c:v>2000</c:v>
                </c:pt>
                <c:pt idx="151">
                  <c:v>2001</c:v>
                </c:pt>
                <c:pt idx="152">
                  <c:v>2002</c:v>
                </c:pt>
                <c:pt idx="153">
                  <c:v>2003</c:v>
                </c:pt>
                <c:pt idx="154">
                  <c:v>2004</c:v>
                </c:pt>
                <c:pt idx="155">
                  <c:v>2005</c:v>
                </c:pt>
                <c:pt idx="156">
                  <c:v>2006</c:v>
                </c:pt>
                <c:pt idx="157">
                  <c:v>2007</c:v>
                </c:pt>
                <c:pt idx="158">
                  <c:v>2008</c:v>
                </c:pt>
                <c:pt idx="159">
                  <c:v>2009</c:v>
                </c:pt>
                <c:pt idx="160">
                  <c:v>2010</c:v>
                </c:pt>
                <c:pt idx="161">
                  <c:v>2011</c:v>
                </c:pt>
                <c:pt idx="162">
                  <c:v>2012</c:v>
                </c:pt>
                <c:pt idx="163">
                  <c:v>2013</c:v>
                </c:pt>
              </c:numCache>
            </c:numRef>
          </c:cat>
          <c:val>
            <c:numRef>
              <c:f>Лист2!$D$4:$D$167</c:f>
              <c:numCache>
                <c:formatCode>0.00</c:formatCode>
                <c:ptCount val="164"/>
                <c:pt idx="0">
                  <c:v>27.247734469146927</c:v>
                </c:pt>
                <c:pt idx="1">
                  <c:v>29.597657280295518</c:v>
                </c:pt>
                <c:pt idx="2">
                  <c:v>30.698759418370827</c:v>
                </c:pt>
                <c:pt idx="3">
                  <c:v>24.60851702929186</c:v>
                </c:pt>
                <c:pt idx="4">
                  <c:v>26.428107555812215</c:v>
                </c:pt>
                <c:pt idx="5">
                  <c:v>18.799283506882805</c:v>
                </c:pt>
                <c:pt idx="6">
                  <c:v>25.859801118346368</c:v>
                </c:pt>
                <c:pt idx="7">
                  <c:v>32.982149920814905</c:v>
                </c:pt>
                <c:pt idx="8">
                  <c:v>30.60267950447442</c:v>
                </c:pt>
                <c:pt idx="9">
                  <c:v>31.372307659421097</c:v>
                </c:pt>
                <c:pt idx="10">
                  <c:v>29.839947877398991</c:v>
                </c:pt>
                <c:pt idx="11">
                  <c:v>30.749994992277394</c:v>
                </c:pt>
                <c:pt idx="12">
                  <c:v>29.775506267681383</c:v>
                </c:pt>
                <c:pt idx="13">
                  <c:v>30.12650126439463</c:v>
                </c:pt>
                <c:pt idx="14">
                  <c:v>33.224564018136363</c:v>
                </c:pt>
                <c:pt idx="15">
                  <c:v>31.814259061367228</c:v>
                </c:pt>
                <c:pt idx="16">
                  <c:v>25.25409271399371</c:v>
                </c:pt>
                <c:pt idx="17">
                  <c:v>31.679028537047994</c:v>
                </c:pt>
                <c:pt idx="18">
                  <c:v>30.916443316621731</c:v>
                </c:pt>
                <c:pt idx="19">
                  <c:v>33.239310993551747</c:v>
                </c:pt>
                <c:pt idx="20">
                  <c:v>32.963150747407319</c:v>
                </c:pt>
                <c:pt idx="21">
                  <c:v>30.963713291841266</c:v>
                </c:pt>
                <c:pt idx="22">
                  <c:v>23.294401027609826</c:v>
                </c:pt>
                <c:pt idx="23">
                  <c:v>30.074467656952304</c:v>
                </c:pt>
                <c:pt idx="24">
                  <c:v>30.690627341314549</c:v>
                </c:pt>
                <c:pt idx="25">
                  <c:v>32.58574146851911</c:v>
                </c:pt>
                <c:pt idx="26">
                  <c:v>33.439788231144028</c:v>
                </c:pt>
                <c:pt idx="27">
                  <c:v>31.357020911605218</c:v>
                </c:pt>
                <c:pt idx="28">
                  <c:v>30.086419127724209</c:v>
                </c:pt>
                <c:pt idx="29">
                  <c:v>31.463900900929165</c:v>
                </c:pt>
                <c:pt idx="30">
                  <c:v>32.507730846185865</c:v>
                </c:pt>
                <c:pt idx="31">
                  <c:v>32.144589699195834</c:v>
                </c:pt>
                <c:pt idx="32">
                  <c:v>28.629189957706732</c:v>
                </c:pt>
                <c:pt idx="33">
                  <c:v>32.227528970310942</c:v>
                </c:pt>
                <c:pt idx="34">
                  <c:v>35.003755783122514</c:v>
                </c:pt>
                <c:pt idx="35">
                  <c:v>33.164612570885254</c:v>
                </c:pt>
                <c:pt idx="36">
                  <c:v>32.521445958699744</c:v>
                </c:pt>
                <c:pt idx="37">
                  <c:v>32.536816772727889</c:v>
                </c:pt>
                <c:pt idx="38">
                  <c:v>33.065504469566399</c:v>
                </c:pt>
                <c:pt idx="39">
                  <c:v>33.009122750226545</c:v>
                </c:pt>
                <c:pt idx="40">
                  <c:v>31.649851799911954</c:v>
                </c:pt>
                <c:pt idx="41">
                  <c:v>32.147594541412907</c:v>
                </c:pt>
                <c:pt idx="42">
                  <c:v>29.685053920397273</c:v>
                </c:pt>
                <c:pt idx="43">
                  <c:v>33.92183186808473</c:v>
                </c:pt>
                <c:pt idx="44">
                  <c:v>32.390626836462182</c:v>
                </c:pt>
                <c:pt idx="45">
                  <c:v>30.548483702324472</c:v>
                </c:pt>
                <c:pt idx="46">
                  <c:v>34.829444586303737</c:v>
                </c:pt>
                <c:pt idx="47">
                  <c:v>35.389497520754475</c:v>
                </c:pt>
                <c:pt idx="48">
                  <c:v>34.356945085554976</c:v>
                </c:pt>
                <c:pt idx="49">
                  <c:v>33.30275539595921</c:v>
                </c:pt>
                <c:pt idx="50">
                  <c:v>35.766267026743044</c:v>
                </c:pt>
                <c:pt idx="51">
                  <c:v>35.428664260619563</c:v>
                </c:pt>
                <c:pt idx="52">
                  <c:v>34.908208674362342</c:v>
                </c:pt>
                <c:pt idx="53">
                  <c:v>35.645579614250224</c:v>
                </c:pt>
                <c:pt idx="54">
                  <c:v>36.152510505876577</c:v>
                </c:pt>
                <c:pt idx="55">
                  <c:v>32.4332930762776</c:v>
                </c:pt>
                <c:pt idx="56">
                  <c:v>34.818529373365401</c:v>
                </c:pt>
                <c:pt idx="57">
                  <c:v>36.40878393132347</c:v>
                </c:pt>
                <c:pt idx="58">
                  <c:v>37.626616550084044</c:v>
                </c:pt>
                <c:pt idx="59">
                  <c:v>34.601481664360833</c:v>
                </c:pt>
                <c:pt idx="60">
                  <c:v>32.040008135122847</c:v>
                </c:pt>
                <c:pt idx="61">
                  <c:v>37.59089830653982</c:v>
                </c:pt>
                <c:pt idx="62">
                  <c:v>39.331042157524969</c:v>
                </c:pt>
                <c:pt idx="63">
                  <c:v>37.242025337748366</c:v>
                </c:pt>
                <c:pt idx="64">
                  <c:v>30.805387133498606</c:v>
                </c:pt>
                <c:pt idx="65">
                  <c:v>22.551314150640881</c:v>
                </c:pt>
                <c:pt idx="66">
                  <c:v>18.753175872724206</c:v>
                </c:pt>
                <c:pt idx="67">
                  <c:v>24.030376059827848</c:v>
                </c:pt>
                <c:pt idx="68">
                  <c:v>24.168862395065435</c:v>
                </c:pt>
                <c:pt idx="69">
                  <c:v>17.860697407229104</c:v>
                </c:pt>
                <c:pt idx="70">
                  <c:v>17.238075488560078</c:v>
                </c:pt>
                <c:pt idx="71">
                  <c:v>28.168613231290788</c:v>
                </c:pt>
                <c:pt idx="72">
                  <c:v>26.855443400340658</c:v>
                </c:pt>
                <c:pt idx="73">
                  <c:v>42.157668656131371</c:v>
                </c:pt>
                <c:pt idx="74">
                  <c:v>42.998815339602714</c:v>
                </c:pt>
                <c:pt idx="75">
                  <c:v>41.922741115551176</c:v>
                </c:pt>
                <c:pt idx="76">
                  <c:v>41.907386657256581</c:v>
                </c:pt>
                <c:pt idx="77">
                  <c:v>42.011366625245984</c:v>
                </c:pt>
                <c:pt idx="78">
                  <c:v>44.183231927449199</c:v>
                </c:pt>
                <c:pt idx="79">
                  <c:v>42.318780038421039</c:v>
                </c:pt>
                <c:pt idx="80">
                  <c:v>42.51278938451037</c:v>
                </c:pt>
                <c:pt idx="81">
                  <c:v>43.360531743262698</c:v>
                </c:pt>
                <c:pt idx="82">
                  <c:v>33.964495463549881</c:v>
                </c:pt>
                <c:pt idx="83">
                  <c:v>6.8433477718823683</c:v>
                </c:pt>
                <c:pt idx="84">
                  <c:v>37.564355448771011</c:v>
                </c:pt>
                <c:pt idx="85">
                  <c:v>46.274175603119595</c:v>
                </c:pt>
                <c:pt idx="86">
                  <c:v>46.559327926261652</c:v>
                </c:pt>
                <c:pt idx="87">
                  <c:v>40.833248124331554</c:v>
                </c:pt>
                <c:pt idx="88">
                  <c:v>41.778370558243857</c:v>
                </c:pt>
                <c:pt idx="89">
                  <c:v>49.923923533955971</c:v>
                </c:pt>
                <c:pt idx="90">
                  <c:v>46.848797361922806</c:v>
                </c:pt>
                <c:pt idx="91">
                  <c:v>15.238128361985222</c:v>
                </c:pt>
                <c:pt idx="92">
                  <c:v>8.5711189990616337</c:v>
                </c:pt>
                <c:pt idx="93">
                  <c:v>11.566790992742998</c:v>
                </c:pt>
                <c:pt idx="94">
                  <c:v>12.883140692636582</c:v>
                </c:pt>
                <c:pt idx="95">
                  <c:v>18.127936959243815</c:v>
                </c:pt>
                <c:pt idx="96">
                  <c:v>50.177815709279912</c:v>
                </c:pt>
                <c:pt idx="97">
                  <c:v>39.98720021043755</c:v>
                </c:pt>
                <c:pt idx="98">
                  <c:v>53.532996567141332</c:v>
                </c:pt>
                <c:pt idx="99">
                  <c:v>56.333163031058476</c:v>
                </c:pt>
                <c:pt idx="100">
                  <c:v>58.505583979740067</c:v>
                </c:pt>
                <c:pt idx="101">
                  <c:v>58.579983355920788</c:v>
                </c:pt>
                <c:pt idx="102">
                  <c:v>59.405604871917859</c:v>
                </c:pt>
                <c:pt idx="103">
                  <c:v>60.387763542159547</c:v>
                </c:pt>
                <c:pt idx="104">
                  <c:v>61.293755665073917</c:v>
                </c:pt>
                <c:pt idx="105">
                  <c:v>63.087436554879446</c:v>
                </c:pt>
                <c:pt idx="106">
                  <c:v>64.076895681467249</c:v>
                </c:pt>
                <c:pt idx="107">
                  <c:v>64.038872809018443</c:v>
                </c:pt>
                <c:pt idx="108">
                  <c:v>65.668671602842664</c:v>
                </c:pt>
                <c:pt idx="109">
                  <c:v>65.194257096785265</c:v>
                </c:pt>
                <c:pt idx="110">
                  <c:v>66.761931795683367</c:v>
                </c:pt>
                <c:pt idx="111">
                  <c:v>67.278077897819657</c:v>
                </c:pt>
                <c:pt idx="112">
                  <c:v>66.784688786946489</c:v>
                </c:pt>
                <c:pt idx="113">
                  <c:v>67.336255154909281</c:v>
                </c:pt>
                <c:pt idx="114">
                  <c:v>68.157438453439852</c:v>
                </c:pt>
                <c:pt idx="115">
                  <c:v>67.543701717706497</c:v>
                </c:pt>
                <c:pt idx="116">
                  <c:v>67.652590803716222</c:v>
                </c:pt>
                <c:pt idx="117">
                  <c:v>67.27087527846416</c:v>
                </c:pt>
                <c:pt idx="118">
                  <c:v>67.133243491105333</c:v>
                </c:pt>
                <c:pt idx="119">
                  <c:v>66.357793661297265</c:v>
                </c:pt>
                <c:pt idx="120">
                  <c:v>66.211841132187089</c:v>
                </c:pt>
                <c:pt idx="121">
                  <c:v>66.413269616433794</c:v>
                </c:pt>
                <c:pt idx="122">
                  <c:v>66.318291696730043</c:v>
                </c:pt>
                <c:pt idx="123">
                  <c:v>66.411907759075262</c:v>
                </c:pt>
                <c:pt idx="124">
                  <c:v>66.163651616770295</c:v>
                </c:pt>
                <c:pt idx="125">
                  <c:v>65.358217569923497</c:v>
                </c:pt>
                <c:pt idx="126">
                  <c:v>65.469509561441953</c:v>
                </c:pt>
                <c:pt idx="127">
                  <c:v>64.924128973710765</c:v>
                </c:pt>
                <c:pt idx="128">
                  <c:v>64.80938131163569</c:v>
                </c:pt>
                <c:pt idx="129">
                  <c:v>64.477858124664124</c:v>
                </c:pt>
                <c:pt idx="130">
                  <c:v>64.394383097906996</c:v>
                </c:pt>
                <c:pt idx="131">
                  <c:v>64.512929849128582</c:v>
                </c:pt>
                <c:pt idx="132">
                  <c:v>64.683465897018152</c:v>
                </c:pt>
                <c:pt idx="133">
                  <c:v>64.753327679408216</c:v>
                </c:pt>
                <c:pt idx="134">
                  <c:v>64.490599900888157</c:v>
                </c:pt>
                <c:pt idx="135">
                  <c:v>65.133064906027002</c:v>
                </c:pt>
                <c:pt idx="136">
                  <c:v>66.757544216798976</c:v>
                </c:pt>
                <c:pt idx="137">
                  <c:v>66.511113409678401</c:v>
                </c:pt>
                <c:pt idx="138">
                  <c:v>66.471791624648745</c:v>
                </c:pt>
                <c:pt idx="139">
                  <c:v>66.063361274814156</c:v>
                </c:pt>
                <c:pt idx="140">
                  <c:v>65.530775961037776</c:v>
                </c:pt>
                <c:pt idx="141">
                  <c:v>64.548603070118432</c:v>
                </c:pt>
                <c:pt idx="142">
                  <c:v>63.739013786724357</c:v>
                </c:pt>
                <c:pt idx="143">
                  <c:v>63.096193130237737</c:v>
                </c:pt>
                <c:pt idx="144">
                  <c:v>62.321387417549865</c:v>
                </c:pt>
                <c:pt idx="145">
                  <c:v>61.151650416012771</c:v>
                </c:pt>
                <c:pt idx="146">
                  <c:v>61.444313890049223</c:v>
                </c:pt>
                <c:pt idx="147">
                  <c:v>62.146110663596829</c:v>
                </c:pt>
                <c:pt idx="148">
                  <c:v>63.09812500667671</c:v>
                </c:pt>
                <c:pt idx="149">
                  <c:v>62.549612784836711</c:v>
                </c:pt>
                <c:pt idx="150">
                  <c:v>62.030084759341229</c:v>
                </c:pt>
                <c:pt idx="151">
                  <c:v>62.224826567332812</c:v>
                </c:pt>
                <c:pt idx="152">
                  <c:v>62.040950371737509</c:v>
                </c:pt>
                <c:pt idx="153">
                  <c:v>62.186350443280219</c:v>
                </c:pt>
                <c:pt idx="154">
                  <c:v>61.928774437914079</c:v>
                </c:pt>
                <c:pt idx="155">
                  <c:v>61.46852559508676</c:v>
                </c:pt>
                <c:pt idx="156">
                  <c:v>62.256654059613787</c:v>
                </c:pt>
                <c:pt idx="157">
                  <c:v>61.781985638094831</c:v>
                </c:pt>
                <c:pt idx="158">
                  <c:v>62.278789273274413</c:v>
                </c:pt>
                <c:pt idx="159">
                  <c:v>64.368585903254001</c:v>
                </c:pt>
                <c:pt idx="160">
                  <c:v>65.226204270709488</c:v>
                </c:pt>
                <c:pt idx="161">
                  <c:v>65.974193249362372</c:v>
                </c:pt>
                <c:pt idx="162">
                  <c:v>66.094771090954097</c:v>
                </c:pt>
                <c:pt idx="163">
                  <c:v>66.33411409378148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Лист2!$Q$3</c:f>
              <c:strCache>
                <c:ptCount val="1"/>
                <c:pt idx="0">
                  <c:v>Жінки</c:v>
                </c:pt>
              </c:strCache>
            </c:strRef>
          </c:tx>
          <c:spPr>
            <a:ln w="28575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Лист2!$B$4:$B$167</c:f>
              <c:numCache>
                <c:formatCode>General</c:formatCode>
                <c:ptCount val="164"/>
                <c:pt idx="0">
                  <c:v>1850</c:v>
                </c:pt>
                <c:pt idx="1">
                  <c:v>1851</c:v>
                </c:pt>
                <c:pt idx="2">
                  <c:v>1852</c:v>
                </c:pt>
                <c:pt idx="3">
                  <c:v>1853</c:v>
                </c:pt>
                <c:pt idx="4">
                  <c:v>1854</c:v>
                </c:pt>
                <c:pt idx="5">
                  <c:v>1855</c:v>
                </c:pt>
                <c:pt idx="6">
                  <c:v>1856</c:v>
                </c:pt>
                <c:pt idx="7">
                  <c:v>1857</c:v>
                </c:pt>
                <c:pt idx="8">
                  <c:v>1858</c:v>
                </c:pt>
                <c:pt idx="9">
                  <c:v>1859</c:v>
                </c:pt>
                <c:pt idx="10">
                  <c:v>1860</c:v>
                </c:pt>
                <c:pt idx="11">
                  <c:v>1861</c:v>
                </c:pt>
                <c:pt idx="12">
                  <c:v>1862</c:v>
                </c:pt>
                <c:pt idx="13">
                  <c:v>1863</c:v>
                </c:pt>
                <c:pt idx="14">
                  <c:v>1864</c:v>
                </c:pt>
                <c:pt idx="15">
                  <c:v>1865</c:v>
                </c:pt>
                <c:pt idx="16">
                  <c:v>1866</c:v>
                </c:pt>
                <c:pt idx="17">
                  <c:v>1867</c:v>
                </c:pt>
                <c:pt idx="18">
                  <c:v>1868</c:v>
                </c:pt>
                <c:pt idx="19">
                  <c:v>1869</c:v>
                </c:pt>
                <c:pt idx="20">
                  <c:v>1870</c:v>
                </c:pt>
                <c:pt idx="21">
                  <c:v>1871</c:v>
                </c:pt>
                <c:pt idx="22">
                  <c:v>1872</c:v>
                </c:pt>
                <c:pt idx="23">
                  <c:v>1873</c:v>
                </c:pt>
                <c:pt idx="24">
                  <c:v>1874</c:v>
                </c:pt>
                <c:pt idx="25">
                  <c:v>1875</c:v>
                </c:pt>
                <c:pt idx="26">
                  <c:v>1876</c:v>
                </c:pt>
                <c:pt idx="27">
                  <c:v>1877</c:v>
                </c:pt>
                <c:pt idx="28">
                  <c:v>1878</c:v>
                </c:pt>
                <c:pt idx="29">
                  <c:v>1879</c:v>
                </c:pt>
                <c:pt idx="30">
                  <c:v>1880</c:v>
                </c:pt>
                <c:pt idx="31">
                  <c:v>1881</c:v>
                </c:pt>
                <c:pt idx="32">
                  <c:v>1882</c:v>
                </c:pt>
                <c:pt idx="33">
                  <c:v>1883</c:v>
                </c:pt>
                <c:pt idx="34">
                  <c:v>1884</c:v>
                </c:pt>
                <c:pt idx="35">
                  <c:v>1885</c:v>
                </c:pt>
                <c:pt idx="36">
                  <c:v>1886</c:v>
                </c:pt>
                <c:pt idx="37">
                  <c:v>1887</c:v>
                </c:pt>
                <c:pt idx="38">
                  <c:v>1888</c:v>
                </c:pt>
                <c:pt idx="39">
                  <c:v>1889</c:v>
                </c:pt>
                <c:pt idx="40">
                  <c:v>1890</c:v>
                </c:pt>
                <c:pt idx="41">
                  <c:v>1891</c:v>
                </c:pt>
                <c:pt idx="42">
                  <c:v>1892</c:v>
                </c:pt>
                <c:pt idx="43">
                  <c:v>1893</c:v>
                </c:pt>
                <c:pt idx="44">
                  <c:v>1894</c:v>
                </c:pt>
                <c:pt idx="45">
                  <c:v>1895</c:v>
                </c:pt>
                <c:pt idx="46">
                  <c:v>1896</c:v>
                </c:pt>
                <c:pt idx="47">
                  <c:v>1897</c:v>
                </c:pt>
                <c:pt idx="48">
                  <c:v>1898</c:v>
                </c:pt>
                <c:pt idx="49">
                  <c:v>1899</c:v>
                </c:pt>
                <c:pt idx="50">
                  <c:v>1900</c:v>
                </c:pt>
                <c:pt idx="51">
                  <c:v>1901</c:v>
                </c:pt>
                <c:pt idx="52">
                  <c:v>1902</c:v>
                </c:pt>
                <c:pt idx="53">
                  <c:v>1903</c:v>
                </c:pt>
                <c:pt idx="54">
                  <c:v>1904</c:v>
                </c:pt>
                <c:pt idx="55">
                  <c:v>1905</c:v>
                </c:pt>
                <c:pt idx="56">
                  <c:v>1906</c:v>
                </c:pt>
                <c:pt idx="57">
                  <c:v>1907</c:v>
                </c:pt>
                <c:pt idx="58">
                  <c:v>1908</c:v>
                </c:pt>
                <c:pt idx="59">
                  <c:v>1909</c:v>
                </c:pt>
                <c:pt idx="60">
                  <c:v>1910</c:v>
                </c:pt>
                <c:pt idx="61">
                  <c:v>1911</c:v>
                </c:pt>
                <c:pt idx="62">
                  <c:v>1912</c:v>
                </c:pt>
                <c:pt idx="63">
                  <c:v>1913</c:v>
                </c:pt>
                <c:pt idx="64">
                  <c:v>1914</c:v>
                </c:pt>
                <c:pt idx="65">
                  <c:v>1915</c:v>
                </c:pt>
                <c:pt idx="66">
                  <c:v>1916</c:v>
                </c:pt>
                <c:pt idx="67">
                  <c:v>1917</c:v>
                </c:pt>
                <c:pt idx="68">
                  <c:v>1918</c:v>
                </c:pt>
                <c:pt idx="69">
                  <c:v>1919</c:v>
                </c:pt>
                <c:pt idx="70">
                  <c:v>1920</c:v>
                </c:pt>
                <c:pt idx="71">
                  <c:v>1921</c:v>
                </c:pt>
                <c:pt idx="72">
                  <c:v>1922</c:v>
                </c:pt>
                <c:pt idx="73">
                  <c:v>1923</c:v>
                </c:pt>
                <c:pt idx="74">
                  <c:v>1924</c:v>
                </c:pt>
                <c:pt idx="75">
                  <c:v>1925</c:v>
                </c:pt>
                <c:pt idx="76">
                  <c:v>1926</c:v>
                </c:pt>
                <c:pt idx="77">
                  <c:v>1927</c:v>
                </c:pt>
                <c:pt idx="78">
                  <c:v>1928</c:v>
                </c:pt>
                <c:pt idx="79">
                  <c:v>1929</c:v>
                </c:pt>
                <c:pt idx="80">
                  <c:v>1930</c:v>
                </c:pt>
                <c:pt idx="81">
                  <c:v>1931</c:v>
                </c:pt>
                <c:pt idx="82">
                  <c:v>1932</c:v>
                </c:pt>
                <c:pt idx="83">
                  <c:v>1933</c:v>
                </c:pt>
                <c:pt idx="84">
                  <c:v>1934</c:v>
                </c:pt>
                <c:pt idx="85">
                  <c:v>1935</c:v>
                </c:pt>
                <c:pt idx="86">
                  <c:v>1936</c:v>
                </c:pt>
                <c:pt idx="87">
                  <c:v>1937</c:v>
                </c:pt>
                <c:pt idx="88">
                  <c:v>1938</c:v>
                </c:pt>
                <c:pt idx="89">
                  <c:v>1939</c:v>
                </c:pt>
                <c:pt idx="90">
                  <c:v>1940</c:v>
                </c:pt>
                <c:pt idx="91">
                  <c:v>1941</c:v>
                </c:pt>
                <c:pt idx="92">
                  <c:v>1942</c:v>
                </c:pt>
                <c:pt idx="93">
                  <c:v>1943</c:v>
                </c:pt>
                <c:pt idx="94">
                  <c:v>1944</c:v>
                </c:pt>
                <c:pt idx="95">
                  <c:v>1945</c:v>
                </c:pt>
                <c:pt idx="96">
                  <c:v>1946</c:v>
                </c:pt>
                <c:pt idx="97">
                  <c:v>1947</c:v>
                </c:pt>
                <c:pt idx="98">
                  <c:v>1948</c:v>
                </c:pt>
                <c:pt idx="99">
                  <c:v>1949</c:v>
                </c:pt>
                <c:pt idx="100">
                  <c:v>1950</c:v>
                </c:pt>
                <c:pt idx="101">
                  <c:v>1951</c:v>
                </c:pt>
                <c:pt idx="102">
                  <c:v>1952</c:v>
                </c:pt>
                <c:pt idx="103">
                  <c:v>1953</c:v>
                </c:pt>
                <c:pt idx="104">
                  <c:v>1954</c:v>
                </c:pt>
                <c:pt idx="105">
                  <c:v>1955</c:v>
                </c:pt>
                <c:pt idx="106">
                  <c:v>1956</c:v>
                </c:pt>
                <c:pt idx="107">
                  <c:v>1957</c:v>
                </c:pt>
                <c:pt idx="108">
                  <c:v>1958</c:v>
                </c:pt>
                <c:pt idx="109">
                  <c:v>1959</c:v>
                </c:pt>
                <c:pt idx="110">
                  <c:v>1960</c:v>
                </c:pt>
                <c:pt idx="111">
                  <c:v>1961</c:v>
                </c:pt>
                <c:pt idx="112">
                  <c:v>1962</c:v>
                </c:pt>
                <c:pt idx="113">
                  <c:v>1963</c:v>
                </c:pt>
                <c:pt idx="114">
                  <c:v>1964</c:v>
                </c:pt>
                <c:pt idx="115">
                  <c:v>1965</c:v>
                </c:pt>
                <c:pt idx="116">
                  <c:v>1966</c:v>
                </c:pt>
                <c:pt idx="117">
                  <c:v>1967</c:v>
                </c:pt>
                <c:pt idx="118">
                  <c:v>1968</c:v>
                </c:pt>
                <c:pt idx="119">
                  <c:v>1969</c:v>
                </c:pt>
                <c:pt idx="120">
                  <c:v>1970</c:v>
                </c:pt>
                <c:pt idx="121">
                  <c:v>1971</c:v>
                </c:pt>
                <c:pt idx="122">
                  <c:v>1972</c:v>
                </c:pt>
                <c:pt idx="123">
                  <c:v>1973</c:v>
                </c:pt>
                <c:pt idx="124">
                  <c:v>1974</c:v>
                </c:pt>
                <c:pt idx="125">
                  <c:v>1975</c:v>
                </c:pt>
                <c:pt idx="126">
                  <c:v>1976</c:v>
                </c:pt>
                <c:pt idx="127">
                  <c:v>1977</c:v>
                </c:pt>
                <c:pt idx="128">
                  <c:v>1978</c:v>
                </c:pt>
                <c:pt idx="129">
                  <c:v>1979</c:v>
                </c:pt>
                <c:pt idx="130">
                  <c:v>1980</c:v>
                </c:pt>
                <c:pt idx="131">
                  <c:v>1981</c:v>
                </c:pt>
                <c:pt idx="132">
                  <c:v>1982</c:v>
                </c:pt>
                <c:pt idx="133">
                  <c:v>1983</c:v>
                </c:pt>
                <c:pt idx="134">
                  <c:v>1984</c:v>
                </c:pt>
                <c:pt idx="135">
                  <c:v>1985</c:v>
                </c:pt>
                <c:pt idx="136">
                  <c:v>1986</c:v>
                </c:pt>
                <c:pt idx="137">
                  <c:v>1987</c:v>
                </c:pt>
                <c:pt idx="138">
                  <c:v>1988</c:v>
                </c:pt>
                <c:pt idx="139">
                  <c:v>1989</c:v>
                </c:pt>
                <c:pt idx="140">
                  <c:v>1990</c:v>
                </c:pt>
                <c:pt idx="141">
                  <c:v>1991</c:v>
                </c:pt>
                <c:pt idx="142">
                  <c:v>1992</c:v>
                </c:pt>
                <c:pt idx="143">
                  <c:v>1993</c:v>
                </c:pt>
                <c:pt idx="144">
                  <c:v>1994</c:v>
                </c:pt>
                <c:pt idx="145">
                  <c:v>1995</c:v>
                </c:pt>
                <c:pt idx="146">
                  <c:v>1996</c:v>
                </c:pt>
                <c:pt idx="147">
                  <c:v>1997</c:v>
                </c:pt>
                <c:pt idx="148">
                  <c:v>1998</c:v>
                </c:pt>
                <c:pt idx="149">
                  <c:v>1999</c:v>
                </c:pt>
                <c:pt idx="150">
                  <c:v>2000</c:v>
                </c:pt>
                <c:pt idx="151">
                  <c:v>2001</c:v>
                </c:pt>
                <c:pt idx="152">
                  <c:v>2002</c:v>
                </c:pt>
                <c:pt idx="153">
                  <c:v>2003</c:v>
                </c:pt>
                <c:pt idx="154">
                  <c:v>2004</c:v>
                </c:pt>
                <c:pt idx="155">
                  <c:v>2005</c:v>
                </c:pt>
                <c:pt idx="156">
                  <c:v>2006</c:v>
                </c:pt>
                <c:pt idx="157">
                  <c:v>2007</c:v>
                </c:pt>
                <c:pt idx="158">
                  <c:v>2008</c:v>
                </c:pt>
                <c:pt idx="159">
                  <c:v>2009</c:v>
                </c:pt>
                <c:pt idx="160">
                  <c:v>2010</c:v>
                </c:pt>
                <c:pt idx="161">
                  <c:v>2011</c:v>
                </c:pt>
                <c:pt idx="162">
                  <c:v>2012</c:v>
                </c:pt>
                <c:pt idx="163">
                  <c:v>2013</c:v>
                </c:pt>
              </c:numCache>
            </c:numRef>
          </c:cat>
          <c:val>
            <c:numRef>
              <c:f>Лист2!$Q$4:$Q$167</c:f>
              <c:numCache>
                <c:formatCode>0.00</c:formatCode>
                <c:ptCount val="164"/>
                <c:pt idx="0">
                  <c:v>27.751914017302152</c:v>
                </c:pt>
                <c:pt idx="1">
                  <c:v>30.74745478888957</c:v>
                </c:pt>
                <c:pt idx="2">
                  <c:v>31.303133383564418</c:v>
                </c:pt>
                <c:pt idx="3">
                  <c:v>26.440100800918014</c:v>
                </c:pt>
                <c:pt idx="4">
                  <c:v>28.296949403853208</c:v>
                </c:pt>
                <c:pt idx="5">
                  <c:v>20.446028763058834</c:v>
                </c:pt>
                <c:pt idx="6">
                  <c:v>27.049324391364152</c:v>
                </c:pt>
                <c:pt idx="7">
                  <c:v>33.614489422357849</c:v>
                </c:pt>
                <c:pt idx="8">
                  <c:v>31.383958838591063</c:v>
                </c:pt>
                <c:pt idx="9">
                  <c:v>32.077789667480644</c:v>
                </c:pt>
                <c:pt idx="10">
                  <c:v>31.03779674800117</c:v>
                </c:pt>
                <c:pt idx="11">
                  <c:v>31.537717447090149</c:v>
                </c:pt>
                <c:pt idx="12">
                  <c:v>30.170920863624826</c:v>
                </c:pt>
                <c:pt idx="13">
                  <c:v>30.628653791005163</c:v>
                </c:pt>
                <c:pt idx="14">
                  <c:v>32.951513389611634</c:v>
                </c:pt>
                <c:pt idx="15">
                  <c:v>31.938798415799436</c:v>
                </c:pt>
                <c:pt idx="16">
                  <c:v>26.076566192224547</c:v>
                </c:pt>
                <c:pt idx="17">
                  <c:v>32.604497720182373</c:v>
                </c:pt>
                <c:pt idx="18">
                  <c:v>31.40205107859105</c:v>
                </c:pt>
                <c:pt idx="19">
                  <c:v>33.886958547065888</c:v>
                </c:pt>
                <c:pt idx="20">
                  <c:v>33.699261846444358</c:v>
                </c:pt>
                <c:pt idx="21">
                  <c:v>32.076876118954651</c:v>
                </c:pt>
                <c:pt idx="22">
                  <c:v>23.928336972430152</c:v>
                </c:pt>
                <c:pt idx="23">
                  <c:v>31.150622068448687</c:v>
                </c:pt>
                <c:pt idx="24">
                  <c:v>30.788452052432032</c:v>
                </c:pt>
                <c:pt idx="25">
                  <c:v>33.604379380015502</c:v>
                </c:pt>
                <c:pt idx="26">
                  <c:v>35.450486663802721</c:v>
                </c:pt>
                <c:pt idx="27">
                  <c:v>33.405420766334537</c:v>
                </c:pt>
                <c:pt idx="28">
                  <c:v>30.932013198495373</c:v>
                </c:pt>
                <c:pt idx="29">
                  <c:v>32.352939860193025</c:v>
                </c:pt>
                <c:pt idx="30">
                  <c:v>33.718955253212314</c:v>
                </c:pt>
                <c:pt idx="31">
                  <c:v>33.544207582518609</c:v>
                </c:pt>
                <c:pt idx="32">
                  <c:v>30.337933463490256</c:v>
                </c:pt>
                <c:pt idx="33">
                  <c:v>33.29544810041746</c:v>
                </c:pt>
                <c:pt idx="34">
                  <c:v>36.266168838541859</c:v>
                </c:pt>
                <c:pt idx="35">
                  <c:v>34.423179949285888</c:v>
                </c:pt>
                <c:pt idx="36">
                  <c:v>32.628107003188042</c:v>
                </c:pt>
                <c:pt idx="37">
                  <c:v>32.649069615153444</c:v>
                </c:pt>
                <c:pt idx="38">
                  <c:v>33.360067607024732</c:v>
                </c:pt>
                <c:pt idx="39">
                  <c:v>33.364141461878553</c:v>
                </c:pt>
                <c:pt idx="40">
                  <c:v>31.696350015118952</c:v>
                </c:pt>
                <c:pt idx="41">
                  <c:v>31.983065838186942</c:v>
                </c:pt>
                <c:pt idx="42">
                  <c:v>30.145722919912259</c:v>
                </c:pt>
                <c:pt idx="43">
                  <c:v>33.478319861585831</c:v>
                </c:pt>
                <c:pt idx="44">
                  <c:v>33.022293587879844</c:v>
                </c:pt>
                <c:pt idx="45">
                  <c:v>31.2418978264526</c:v>
                </c:pt>
                <c:pt idx="46">
                  <c:v>35.198427620112284</c:v>
                </c:pt>
                <c:pt idx="47">
                  <c:v>35.593051114681096</c:v>
                </c:pt>
                <c:pt idx="48">
                  <c:v>34.921648572693776</c:v>
                </c:pt>
                <c:pt idx="49">
                  <c:v>33.803733458607269</c:v>
                </c:pt>
                <c:pt idx="50">
                  <c:v>36.19853377625661</c:v>
                </c:pt>
                <c:pt idx="51">
                  <c:v>36.477367647630324</c:v>
                </c:pt>
                <c:pt idx="52">
                  <c:v>34.86719569869701</c:v>
                </c:pt>
                <c:pt idx="53">
                  <c:v>36.086269615533396</c:v>
                </c:pt>
                <c:pt idx="54">
                  <c:v>36.889824829788488</c:v>
                </c:pt>
                <c:pt idx="55">
                  <c:v>32.981249745010096</c:v>
                </c:pt>
                <c:pt idx="56">
                  <c:v>35.13263001541219</c:v>
                </c:pt>
                <c:pt idx="57">
                  <c:v>37.095494092618061</c:v>
                </c:pt>
                <c:pt idx="58">
                  <c:v>38.799424529846405</c:v>
                </c:pt>
                <c:pt idx="59">
                  <c:v>36.015329104269092</c:v>
                </c:pt>
                <c:pt idx="60">
                  <c:v>32.887118382497697</c:v>
                </c:pt>
                <c:pt idx="61">
                  <c:v>38.751646590826887</c:v>
                </c:pt>
                <c:pt idx="62">
                  <c:v>41.223307732217002</c:v>
                </c:pt>
                <c:pt idx="63">
                  <c:v>39.052843102256951</c:v>
                </c:pt>
                <c:pt idx="64">
                  <c:v>38.737190696513359</c:v>
                </c:pt>
                <c:pt idx="65">
                  <c:v>37.182903051606338</c:v>
                </c:pt>
                <c:pt idx="66">
                  <c:v>38.043325246643327</c:v>
                </c:pt>
                <c:pt idx="67">
                  <c:v>38.671768943459448</c:v>
                </c:pt>
                <c:pt idx="68">
                  <c:v>29.432636056298069</c:v>
                </c:pt>
                <c:pt idx="69">
                  <c:v>27.060342768173708</c:v>
                </c:pt>
                <c:pt idx="70">
                  <c:v>25.504575765988811</c:v>
                </c:pt>
                <c:pt idx="71">
                  <c:v>34.319273812463095</c:v>
                </c:pt>
                <c:pt idx="72">
                  <c:v>30.789024096007278</c:v>
                </c:pt>
                <c:pt idx="73">
                  <c:v>44.555793710746144</c:v>
                </c:pt>
                <c:pt idx="74">
                  <c:v>45.914518364538594</c:v>
                </c:pt>
                <c:pt idx="75">
                  <c:v>44.743238975627207</c:v>
                </c:pt>
                <c:pt idx="76">
                  <c:v>45.59926281372659</c:v>
                </c:pt>
                <c:pt idx="77">
                  <c:v>46.068305417525821</c:v>
                </c:pt>
                <c:pt idx="78">
                  <c:v>48.114926931137639</c:v>
                </c:pt>
                <c:pt idx="79">
                  <c:v>46.276094334724142</c:v>
                </c:pt>
                <c:pt idx="80">
                  <c:v>46.478055503298307</c:v>
                </c:pt>
                <c:pt idx="81">
                  <c:v>47.798148913730749</c:v>
                </c:pt>
                <c:pt idx="82">
                  <c:v>42.21171978206516</c:v>
                </c:pt>
                <c:pt idx="83">
                  <c:v>11.099573076838814</c:v>
                </c:pt>
                <c:pt idx="84">
                  <c:v>43.294723494165325</c:v>
                </c:pt>
                <c:pt idx="85">
                  <c:v>52.044728556514976</c:v>
                </c:pt>
                <c:pt idx="86">
                  <c:v>51.775725896035254</c:v>
                </c:pt>
                <c:pt idx="87">
                  <c:v>50.782282553598165</c:v>
                </c:pt>
                <c:pt idx="88">
                  <c:v>52.0984134387243</c:v>
                </c:pt>
                <c:pt idx="89">
                  <c:v>54.277122519293528</c:v>
                </c:pt>
                <c:pt idx="90">
                  <c:v>51.25535385910684</c:v>
                </c:pt>
                <c:pt idx="91">
                  <c:v>34.81560497554905</c:v>
                </c:pt>
                <c:pt idx="92">
                  <c:v>17.687302390468069</c:v>
                </c:pt>
                <c:pt idx="93">
                  <c:v>24.838291423321177</c:v>
                </c:pt>
                <c:pt idx="94">
                  <c:v>31.776240072878544</c:v>
                </c:pt>
                <c:pt idx="95">
                  <c:v>40.304103870280137</c:v>
                </c:pt>
                <c:pt idx="96">
                  <c:v>58.156492567190149</c:v>
                </c:pt>
                <c:pt idx="97">
                  <c:v>49.653855249192091</c:v>
                </c:pt>
                <c:pt idx="98">
                  <c:v>61.548645294386567</c:v>
                </c:pt>
                <c:pt idx="99">
                  <c:v>63.850881378484203</c:v>
                </c:pt>
                <c:pt idx="100">
                  <c:v>65.465219951009701</c:v>
                </c:pt>
                <c:pt idx="101">
                  <c:v>64.794278110484655</c:v>
                </c:pt>
                <c:pt idx="102">
                  <c:v>65.380179101592248</c:v>
                </c:pt>
                <c:pt idx="103">
                  <c:v>66.107331249972347</c:v>
                </c:pt>
                <c:pt idx="104">
                  <c:v>66.762764292399211</c:v>
                </c:pt>
                <c:pt idx="105">
                  <c:v>68.706372542224614</c:v>
                </c:pt>
                <c:pt idx="106">
                  <c:v>69.690116589085463</c:v>
                </c:pt>
                <c:pt idx="107">
                  <c:v>69.840124249114325</c:v>
                </c:pt>
                <c:pt idx="108">
                  <c:v>71.30964903701458</c:v>
                </c:pt>
                <c:pt idx="109">
                  <c:v>70.82337089713873</c:v>
                </c:pt>
                <c:pt idx="110">
                  <c:v>72.519700427959151</c:v>
                </c:pt>
                <c:pt idx="111">
                  <c:v>73.300237575113783</c:v>
                </c:pt>
                <c:pt idx="112">
                  <c:v>72.965045393572993</c:v>
                </c:pt>
                <c:pt idx="113">
                  <c:v>73.478909467132809</c:v>
                </c:pt>
                <c:pt idx="114">
                  <c:v>74.329710044243029</c:v>
                </c:pt>
                <c:pt idx="115">
                  <c:v>74.486830915531385</c:v>
                </c:pt>
                <c:pt idx="116">
                  <c:v>74.869132051655725</c:v>
                </c:pt>
                <c:pt idx="117">
                  <c:v>74.566707872662036</c:v>
                </c:pt>
                <c:pt idx="118">
                  <c:v>74.885545938205169</c:v>
                </c:pt>
                <c:pt idx="119">
                  <c:v>74.371682086450562</c:v>
                </c:pt>
                <c:pt idx="120">
                  <c:v>74.137170336850232</c:v>
                </c:pt>
                <c:pt idx="121">
                  <c:v>74.495434026944451</c:v>
                </c:pt>
                <c:pt idx="122">
                  <c:v>74.222429971949836</c:v>
                </c:pt>
                <c:pt idx="123">
                  <c:v>74.456152698347026</c:v>
                </c:pt>
                <c:pt idx="124">
                  <c:v>74.466240075371601</c:v>
                </c:pt>
                <c:pt idx="125">
                  <c:v>74.033160814704274</c:v>
                </c:pt>
                <c:pt idx="126">
                  <c:v>73.990592288784853</c:v>
                </c:pt>
                <c:pt idx="127">
                  <c:v>73.980641716443031</c:v>
                </c:pt>
                <c:pt idx="128">
                  <c:v>73.974638078939847</c:v>
                </c:pt>
                <c:pt idx="129">
                  <c:v>73.801179966450391</c:v>
                </c:pt>
                <c:pt idx="130">
                  <c:v>73.821992060427689</c:v>
                </c:pt>
                <c:pt idx="131">
                  <c:v>74.024664861318485</c:v>
                </c:pt>
                <c:pt idx="132">
                  <c:v>74.278287203997451</c:v>
                </c:pt>
                <c:pt idx="133">
                  <c:v>74.254361143370417</c:v>
                </c:pt>
                <c:pt idx="134">
                  <c:v>73.966769974645388</c:v>
                </c:pt>
                <c:pt idx="135">
                  <c:v>73.908011193446328</c:v>
                </c:pt>
                <c:pt idx="136">
                  <c:v>74.879917816066722</c:v>
                </c:pt>
                <c:pt idx="137">
                  <c:v>74.784849350914428</c:v>
                </c:pt>
                <c:pt idx="138">
                  <c:v>74.680727570560222</c:v>
                </c:pt>
                <c:pt idx="139">
                  <c:v>75.112832740960442</c:v>
                </c:pt>
                <c:pt idx="140">
                  <c:v>74.784186553122169</c:v>
                </c:pt>
                <c:pt idx="141">
                  <c:v>74.177063829001654</c:v>
                </c:pt>
                <c:pt idx="142">
                  <c:v>73.905485902328692</c:v>
                </c:pt>
                <c:pt idx="143">
                  <c:v>73.262771140004148</c:v>
                </c:pt>
                <c:pt idx="144">
                  <c:v>72.8774424309252</c:v>
                </c:pt>
                <c:pt idx="145">
                  <c:v>72.445800567736256</c:v>
                </c:pt>
                <c:pt idx="146">
                  <c:v>72.701111379095877</c:v>
                </c:pt>
                <c:pt idx="147">
                  <c:v>73.101557759871739</c:v>
                </c:pt>
                <c:pt idx="148">
                  <c:v>73.765574610835316</c:v>
                </c:pt>
                <c:pt idx="149">
                  <c:v>73.541525592890181</c:v>
                </c:pt>
                <c:pt idx="150">
                  <c:v>73.45450080796472</c:v>
                </c:pt>
                <c:pt idx="151">
                  <c:v>73.605434826613234</c:v>
                </c:pt>
                <c:pt idx="152">
                  <c:v>73.604134838686917</c:v>
                </c:pt>
                <c:pt idx="153">
                  <c:v>73.47569293495259</c:v>
                </c:pt>
                <c:pt idx="154">
                  <c:v>73.556559991579419</c:v>
                </c:pt>
                <c:pt idx="155">
                  <c:v>73.338949573569494</c:v>
                </c:pt>
                <c:pt idx="156">
                  <c:v>73.768598099969864</c:v>
                </c:pt>
                <c:pt idx="157">
                  <c:v>73.686037580593933</c:v>
                </c:pt>
                <c:pt idx="158">
                  <c:v>73.917920403261746</c:v>
                </c:pt>
                <c:pt idx="159">
                  <c:v>74.843934082680605</c:v>
                </c:pt>
                <c:pt idx="160">
                  <c:v>75.198657192786186</c:v>
                </c:pt>
                <c:pt idx="161">
                  <c:v>75.859785100697067</c:v>
                </c:pt>
                <c:pt idx="162">
                  <c:v>75.994181938882576</c:v>
                </c:pt>
                <c:pt idx="163">
                  <c:v>76.205897695241163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57664"/>
        <c:axId val="20139392"/>
      </c:lineChart>
      <c:catAx>
        <c:axId val="6257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600" b="1" i="0" baseline="0"/>
            </a:pPr>
            <a:endParaRPr lang="ru-RU"/>
          </a:p>
        </c:txPr>
        <c:crossAx val="20139392"/>
        <c:crosses val="autoZero"/>
        <c:auto val="1"/>
        <c:lblAlgn val="ctr"/>
        <c:lblOffset val="100"/>
        <c:noMultiLvlLbl val="0"/>
      </c:catAx>
      <c:valAx>
        <c:axId val="20139392"/>
        <c:scaling>
          <c:orientation val="minMax"/>
          <c:max val="80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ysDot"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 b="1" i="0" baseline="0"/>
            </a:pPr>
            <a:endParaRPr lang="ru-RU"/>
          </a:p>
        </c:txPr>
        <c:crossAx val="6257664"/>
        <c:crosses val="autoZero"/>
        <c:crossBetween val="between"/>
        <c:majorUnit val="10"/>
        <c:minorUnit val="2"/>
      </c:valAx>
    </c:plotArea>
    <c:legend>
      <c:legendPos val="r"/>
      <c:layout>
        <c:manualLayout>
          <c:xMode val="edge"/>
          <c:yMode val="edge"/>
          <c:x val="0.15713436873585748"/>
          <c:y val="4.9428391735964784E-2"/>
          <c:w val="0.16244526961391753"/>
          <c:h val="0.16519208101690414"/>
        </c:manualLayout>
      </c:layout>
      <c:overlay val="0"/>
      <c:txPr>
        <a:bodyPr/>
        <a:lstStyle/>
        <a:p>
          <a:pPr>
            <a:defRPr sz="1800" b="1" i="0" baseline="0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85404037232578E-2"/>
          <c:y val="5.2244549913019356E-2"/>
          <c:w val="0.91619035083058409"/>
          <c:h val="0.79139651580244652"/>
        </c:manualLayout>
      </c:layout>
      <c:lineChart>
        <c:grouping val="standard"/>
        <c:varyColors val="0"/>
        <c:ser>
          <c:idx val="0"/>
          <c:order val="0"/>
          <c:tx>
            <c:strRef>
              <c:f>Лист3!$C$2</c:f>
              <c:strCache>
                <c:ptCount val="1"/>
                <c:pt idx="0">
                  <c:v>Реальні покоління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trendline>
            <c:trendlineType val="linear"/>
            <c:dispRSqr val="0"/>
            <c:dispEq val="1"/>
            <c:trendlineLbl>
              <c:layout>
                <c:manualLayout>
                  <c:x val="-1.3089487641469789E-2"/>
                  <c:y val="0.1207443706772183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</c:trendlineLbl>
          </c:trendline>
          <c:cat>
            <c:numRef>
              <c:f>Лист3!$B$3:$B$164</c:f>
              <c:numCache>
                <c:formatCode>General</c:formatCode>
                <c:ptCount val="162"/>
                <c:pt idx="0">
                  <c:v>1850</c:v>
                </c:pt>
                <c:pt idx="1">
                  <c:v>1851</c:v>
                </c:pt>
                <c:pt idx="2">
                  <c:v>1852</c:v>
                </c:pt>
                <c:pt idx="3">
                  <c:v>1853</c:v>
                </c:pt>
                <c:pt idx="4">
                  <c:v>1854</c:v>
                </c:pt>
                <c:pt idx="5">
                  <c:v>1855</c:v>
                </c:pt>
                <c:pt idx="6">
                  <c:v>1856</c:v>
                </c:pt>
                <c:pt idx="7">
                  <c:v>1857</c:v>
                </c:pt>
                <c:pt idx="8">
                  <c:v>1858</c:v>
                </c:pt>
                <c:pt idx="9">
                  <c:v>1859</c:v>
                </c:pt>
                <c:pt idx="10">
                  <c:v>1860</c:v>
                </c:pt>
                <c:pt idx="11">
                  <c:v>1861</c:v>
                </c:pt>
                <c:pt idx="12">
                  <c:v>1862</c:v>
                </c:pt>
                <c:pt idx="13">
                  <c:v>1863</c:v>
                </c:pt>
                <c:pt idx="14">
                  <c:v>1864</c:v>
                </c:pt>
                <c:pt idx="15">
                  <c:v>1865</c:v>
                </c:pt>
                <c:pt idx="16">
                  <c:v>1866</c:v>
                </c:pt>
                <c:pt idx="17">
                  <c:v>1867</c:v>
                </c:pt>
                <c:pt idx="18">
                  <c:v>1868</c:v>
                </c:pt>
                <c:pt idx="19">
                  <c:v>1869</c:v>
                </c:pt>
                <c:pt idx="20">
                  <c:v>1870</c:v>
                </c:pt>
                <c:pt idx="21">
                  <c:v>1871</c:v>
                </c:pt>
                <c:pt idx="22">
                  <c:v>1872</c:v>
                </c:pt>
                <c:pt idx="23">
                  <c:v>1873</c:v>
                </c:pt>
                <c:pt idx="24">
                  <c:v>1874</c:v>
                </c:pt>
                <c:pt idx="25">
                  <c:v>1875</c:v>
                </c:pt>
                <c:pt idx="26">
                  <c:v>1876</c:v>
                </c:pt>
                <c:pt idx="27">
                  <c:v>1877</c:v>
                </c:pt>
                <c:pt idx="28">
                  <c:v>1878</c:v>
                </c:pt>
                <c:pt idx="29">
                  <c:v>1879</c:v>
                </c:pt>
                <c:pt idx="30">
                  <c:v>1880</c:v>
                </c:pt>
                <c:pt idx="31">
                  <c:v>1881</c:v>
                </c:pt>
                <c:pt idx="32">
                  <c:v>1882</c:v>
                </c:pt>
                <c:pt idx="33">
                  <c:v>1883</c:v>
                </c:pt>
                <c:pt idx="34">
                  <c:v>1884</c:v>
                </c:pt>
                <c:pt idx="35">
                  <c:v>1885</c:v>
                </c:pt>
                <c:pt idx="36">
                  <c:v>1886</c:v>
                </c:pt>
                <c:pt idx="37">
                  <c:v>1887</c:v>
                </c:pt>
                <c:pt idx="38">
                  <c:v>1888</c:v>
                </c:pt>
                <c:pt idx="39">
                  <c:v>1889</c:v>
                </c:pt>
                <c:pt idx="40">
                  <c:v>1890</c:v>
                </c:pt>
                <c:pt idx="41">
                  <c:v>1891</c:v>
                </c:pt>
                <c:pt idx="42">
                  <c:v>1892</c:v>
                </c:pt>
                <c:pt idx="43">
                  <c:v>1893</c:v>
                </c:pt>
                <c:pt idx="44">
                  <c:v>1894</c:v>
                </c:pt>
                <c:pt idx="45">
                  <c:v>1895</c:v>
                </c:pt>
                <c:pt idx="46">
                  <c:v>1896</c:v>
                </c:pt>
                <c:pt idx="47">
                  <c:v>1897</c:v>
                </c:pt>
                <c:pt idx="48">
                  <c:v>1898</c:v>
                </c:pt>
                <c:pt idx="49">
                  <c:v>1899</c:v>
                </c:pt>
                <c:pt idx="50">
                  <c:v>1900</c:v>
                </c:pt>
                <c:pt idx="51">
                  <c:v>1901</c:v>
                </c:pt>
                <c:pt idx="52">
                  <c:v>1902</c:v>
                </c:pt>
                <c:pt idx="53">
                  <c:v>1903</c:v>
                </c:pt>
                <c:pt idx="54">
                  <c:v>1904</c:v>
                </c:pt>
                <c:pt idx="55">
                  <c:v>1905</c:v>
                </c:pt>
                <c:pt idx="56">
                  <c:v>1906</c:v>
                </c:pt>
                <c:pt idx="57">
                  <c:v>1907</c:v>
                </c:pt>
                <c:pt idx="58">
                  <c:v>1908</c:v>
                </c:pt>
                <c:pt idx="59">
                  <c:v>1909</c:v>
                </c:pt>
                <c:pt idx="60">
                  <c:v>1910</c:v>
                </c:pt>
                <c:pt idx="61">
                  <c:v>1911</c:v>
                </c:pt>
                <c:pt idx="62">
                  <c:v>1912</c:v>
                </c:pt>
                <c:pt idx="63">
                  <c:v>1913</c:v>
                </c:pt>
                <c:pt idx="64">
                  <c:v>1914</c:v>
                </c:pt>
                <c:pt idx="65">
                  <c:v>1915</c:v>
                </c:pt>
                <c:pt idx="66">
                  <c:v>1916</c:v>
                </c:pt>
                <c:pt idx="67">
                  <c:v>1917</c:v>
                </c:pt>
                <c:pt idx="68">
                  <c:v>1918</c:v>
                </c:pt>
                <c:pt idx="69">
                  <c:v>1919</c:v>
                </c:pt>
                <c:pt idx="70">
                  <c:v>1920</c:v>
                </c:pt>
                <c:pt idx="71">
                  <c:v>1921</c:v>
                </c:pt>
                <c:pt idx="72">
                  <c:v>1922</c:v>
                </c:pt>
                <c:pt idx="73">
                  <c:v>1923</c:v>
                </c:pt>
                <c:pt idx="74">
                  <c:v>1924</c:v>
                </c:pt>
                <c:pt idx="75">
                  <c:v>1925</c:v>
                </c:pt>
                <c:pt idx="76">
                  <c:v>1926</c:v>
                </c:pt>
                <c:pt idx="77">
                  <c:v>1927</c:v>
                </c:pt>
                <c:pt idx="78">
                  <c:v>1928</c:v>
                </c:pt>
                <c:pt idx="79">
                  <c:v>1929</c:v>
                </c:pt>
                <c:pt idx="80">
                  <c:v>1930</c:v>
                </c:pt>
                <c:pt idx="81">
                  <c:v>1931</c:v>
                </c:pt>
                <c:pt idx="82">
                  <c:v>1932</c:v>
                </c:pt>
                <c:pt idx="83">
                  <c:v>1933</c:v>
                </c:pt>
                <c:pt idx="84">
                  <c:v>1934</c:v>
                </c:pt>
                <c:pt idx="85">
                  <c:v>1935</c:v>
                </c:pt>
                <c:pt idx="86">
                  <c:v>1936</c:v>
                </c:pt>
                <c:pt idx="87">
                  <c:v>1937</c:v>
                </c:pt>
                <c:pt idx="88">
                  <c:v>1938</c:v>
                </c:pt>
                <c:pt idx="89">
                  <c:v>1939</c:v>
                </c:pt>
                <c:pt idx="90">
                  <c:v>1940</c:v>
                </c:pt>
                <c:pt idx="91">
                  <c:v>1941</c:v>
                </c:pt>
                <c:pt idx="92">
                  <c:v>1942</c:v>
                </c:pt>
                <c:pt idx="93">
                  <c:v>1943</c:v>
                </c:pt>
                <c:pt idx="94">
                  <c:v>1944</c:v>
                </c:pt>
                <c:pt idx="95">
                  <c:v>1945</c:v>
                </c:pt>
                <c:pt idx="96">
                  <c:v>1946</c:v>
                </c:pt>
                <c:pt idx="97">
                  <c:v>1947</c:v>
                </c:pt>
                <c:pt idx="98">
                  <c:v>1948</c:v>
                </c:pt>
                <c:pt idx="99">
                  <c:v>1949</c:v>
                </c:pt>
                <c:pt idx="100">
                  <c:v>1950</c:v>
                </c:pt>
                <c:pt idx="101">
                  <c:v>1951</c:v>
                </c:pt>
                <c:pt idx="102">
                  <c:v>1952</c:v>
                </c:pt>
                <c:pt idx="103">
                  <c:v>1953</c:v>
                </c:pt>
                <c:pt idx="104">
                  <c:v>1954</c:v>
                </c:pt>
                <c:pt idx="105">
                  <c:v>1955</c:v>
                </c:pt>
                <c:pt idx="106">
                  <c:v>1956</c:v>
                </c:pt>
                <c:pt idx="107">
                  <c:v>1957</c:v>
                </c:pt>
                <c:pt idx="108">
                  <c:v>1958</c:v>
                </c:pt>
                <c:pt idx="109">
                  <c:v>1959</c:v>
                </c:pt>
                <c:pt idx="110">
                  <c:v>1960</c:v>
                </c:pt>
                <c:pt idx="111">
                  <c:v>1961</c:v>
                </c:pt>
                <c:pt idx="112">
                  <c:v>1962</c:v>
                </c:pt>
                <c:pt idx="113">
                  <c:v>1963</c:v>
                </c:pt>
                <c:pt idx="114">
                  <c:v>1964</c:v>
                </c:pt>
                <c:pt idx="115">
                  <c:v>1965</c:v>
                </c:pt>
                <c:pt idx="116">
                  <c:v>1966</c:v>
                </c:pt>
                <c:pt idx="117">
                  <c:v>1967</c:v>
                </c:pt>
                <c:pt idx="118">
                  <c:v>1968</c:v>
                </c:pt>
                <c:pt idx="119">
                  <c:v>1969</c:v>
                </c:pt>
                <c:pt idx="120">
                  <c:v>1970</c:v>
                </c:pt>
                <c:pt idx="121">
                  <c:v>1971</c:v>
                </c:pt>
                <c:pt idx="122">
                  <c:v>1972</c:v>
                </c:pt>
                <c:pt idx="123">
                  <c:v>1973</c:v>
                </c:pt>
                <c:pt idx="124">
                  <c:v>1974</c:v>
                </c:pt>
                <c:pt idx="125">
                  <c:v>1975</c:v>
                </c:pt>
                <c:pt idx="126">
                  <c:v>1976</c:v>
                </c:pt>
                <c:pt idx="127">
                  <c:v>1977</c:v>
                </c:pt>
                <c:pt idx="128">
                  <c:v>1978</c:v>
                </c:pt>
                <c:pt idx="129">
                  <c:v>1979</c:v>
                </c:pt>
                <c:pt idx="130">
                  <c:v>1980</c:v>
                </c:pt>
                <c:pt idx="131">
                  <c:v>1981</c:v>
                </c:pt>
                <c:pt idx="132">
                  <c:v>1982</c:v>
                </c:pt>
                <c:pt idx="133">
                  <c:v>1983</c:v>
                </c:pt>
                <c:pt idx="134">
                  <c:v>1984</c:v>
                </c:pt>
                <c:pt idx="135">
                  <c:v>1985</c:v>
                </c:pt>
                <c:pt idx="136">
                  <c:v>1986</c:v>
                </c:pt>
                <c:pt idx="137">
                  <c:v>1987</c:v>
                </c:pt>
                <c:pt idx="138">
                  <c:v>1988</c:v>
                </c:pt>
                <c:pt idx="139">
                  <c:v>1989</c:v>
                </c:pt>
                <c:pt idx="140">
                  <c:v>1990</c:v>
                </c:pt>
                <c:pt idx="141">
                  <c:v>1991</c:v>
                </c:pt>
                <c:pt idx="142">
                  <c:v>1992</c:v>
                </c:pt>
                <c:pt idx="143">
                  <c:v>1993</c:v>
                </c:pt>
                <c:pt idx="144">
                  <c:v>1994</c:v>
                </c:pt>
                <c:pt idx="145">
                  <c:v>1995</c:v>
                </c:pt>
                <c:pt idx="146">
                  <c:v>1996</c:v>
                </c:pt>
                <c:pt idx="147">
                  <c:v>1997</c:v>
                </c:pt>
                <c:pt idx="148">
                  <c:v>1998</c:v>
                </c:pt>
                <c:pt idx="149">
                  <c:v>1999</c:v>
                </c:pt>
                <c:pt idx="150">
                  <c:v>2000</c:v>
                </c:pt>
                <c:pt idx="151">
                  <c:v>2001</c:v>
                </c:pt>
                <c:pt idx="152">
                  <c:v>2002</c:v>
                </c:pt>
                <c:pt idx="153">
                  <c:v>2003</c:v>
                </c:pt>
                <c:pt idx="154">
                  <c:v>2004</c:v>
                </c:pt>
                <c:pt idx="155">
                  <c:v>2005</c:v>
                </c:pt>
                <c:pt idx="156">
                  <c:v>2006</c:v>
                </c:pt>
                <c:pt idx="157">
                  <c:v>2007</c:v>
                </c:pt>
                <c:pt idx="158">
                  <c:v>2008</c:v>
                </c:pt>
                <c:pt idx="159">
                  <c:v>2009</c:v>
                </c:pt>
                <c:pt idx="160">
                  <c:v>2010</c:v>
                </c:pt>
                <c:pt idx="161">
                  <c:v>2011</c:v>
                </c:pt>
              </c:numCache>
            </c:numRef>
          </c:cat>
          <c:val>
            <c:numRef>
              <c:f>Лист3!$C$3:$C$164</c:f>
              <c:numCache>
                <c:formatCode>General</c:formatCode>
                <c:ptCount val="162"/>
                <c:pt idx="0">
                  <c:v>30.640812856933824</c:v>
                </c:pt>
                <c:pt idx="1">
                  <c:v>30.835705315425486</c:v>
                </c:pt>
                <c:pt idx="2">
                  <c:v>30.123332438037959</c:v>
                </c:pt>
                <c:pt idx="3">
                  <c:v>30.264211421031217</c:v>
                </c:pt>
                <c:pt idx="4">
                  <c:v>30.571912289200462</c:v>
                </c:pt>
                <c:pt idx="5">
                  <c:v>31.617969609470336</c:v>
                </c:pt>
                <c:pt idx="6">
                  <c:v>33.2026396017772</c:v>
                </c:pt>
                <c:pt idx="7">
                  <c:v>33.425217408382551</c:v>
                </c:pt>
                <c:pt idx="8">
                  <c:v>32.737712142065696</c:v>
                </c:pt>
                <c:pt idx="9">
                  <c:v>32.434536619755974</c:v>
                </c:pt>
                <c:pt idx="10">
                  <c:v>33.660177423828415</c:v>
                </c:pt>
                <c:pt idx="11">
                  <c:v>33.515348737147789</c:v>
                </c:pt>
                <c:pt idx="12">
                  <c:v>33.382607238846148</c:v>
                </c:pt>
                <c:pt idx="13">
                  <c:v>34.14183871250524</c:v>
                </c:pt>
                <c:pt idx="14">
                  <c:v>33.253106203984593</c:v>
                </c:pt>
                <c:pt idx="15">
                  <c:v>33.628583000544005</c:v>
                </c:pt>
                <c:pt idx="16">
                  <c:v>34.690442601190036</c:v>
                </c:pt>
                <c:pt idx="17">
                  <c:v>33.833999935826462</c:v>
                </c:pt>
                <c:pt idx="18">
                  <c:v>33.49718883878348</c:v>
                </c:pt>
                <c:pt idx="19">
                  <c:v>33.848010025085941</c:v>
                </c:pt>
                <c:pt idx="20">
                  <c:v>33.00939771900218</c:v>
                </c:pt>
                <c:pt idx="21">
                  <c:v>32.289300387011153</c:v>
                </c:pt>
                <c:pt idx="22">
                  <c:v>33.603526085052366</c:v>
                </c:pt>
                <c:pt idx="23">
                  <c:v>32.647626004459035</c:v>
                </c:pt>
                <c:pt idx="24">
                  <c:v>33.766362435260625</c:v>
                </c:pt>
                <c:pt idx="25">
                  <c:v>34.075307100676966</c:v>
                </c:pt>
                <c:pt idx="26">
                  <c:v>34.483558601204535</c:v>
                </c:pt>
                <c:pt idx="27">
                  <c:v>35.011809389857298</c:v>
                </c:pt>
                <c:pt idx="28">
                  <c:v>36.02141304609988</c:v>
                </c:pt>
                <c:pt idx="29">
                  <c:v>36.21293046458031</c:v>
                </c:pt>
                <c:pt idx="30">
                  <c:v>36.406745600590945</c:v>
                </c:pt>
                <c:pt idx="31">
                  <c:v>36.809021624020779</c:v>
                </c:pt>
                <c:pt idx="32">
                  <c:v>35.289522935429716</c:v>
                </c:pt>
                <c:pt idx="33">
                  <c:v>36.844097602167082</c:v>
                </c:pt>
                <c:pt idx="34">
                  <c:v>36.671373812239437</c:v>
                </c:pt>
                <c:pt idx="35">
                  <c:v>35.156349735371649</c:v>
                </c:pt>
                <c:pt idx="36">
                  <c:v>35.568807528910234</c:v>
                </c:pt>
                <c:pt idx="37">
                  <c:v>36.201967464553675</c:v>
                </c:pt>
                <c:pt idx="38">
                  <c:v>36.52687596783236</c:v>
                </c:pt>
                <c:pt idx="39">
                  <c:v>36.248610594891154</c:v>
                </c:pt>
                <c:pt idx="40">
                  <c:v>37.038835493387111</c:v>
                </c:pt>
                <c:pt idx="41">
                  <c:v>35.821111430226132</c:v>
                </c:pt>
                <c:pt idx="42">
                  <c:v>37.54333564596557</c:v>
                </c:pt>
                <c:pt idx="43">
                  <c:v>37.587900667967041</c:v>
                </c:pt>
                <c:pt idx="44">
                  <c:v>37.839684181145046</c:v>
                </c:pt>
                <c:pt idx="45">
                  <c:v>37.203614510708128</c:v>
                </c:pt>
                <c:pt idx="46">
                  <c:v>37.298254767494676</c:v>
                </c:pt>
                <c:pt idx="47">
                  <c:v>37.004772688143156</c:v>
                </c:pt>
                <c:pt idx="48">
                  <c:v>37.229169907711125</c:v>
                </c:pt>
                <c:pt idx="49">
                  <c:v>37.976045361331217</c:v>
                </c:pt>
                <c:pt idx="50">
                  <c:v>38.730502771669883</c:v>
                </c:pt>
                <c:pt idx="51">
                  <c:v>38.192989546579</c:v>
                </c:pt>
                <c:pt idx="52">
                  <c:v>38.821633634067055</c:v>
                </c:pt>
                <c:pt idx="53">
                  <c:v>39.623945572895956</c:v>
                </c:pt>
                <c:pt idx="54">
                  <c:v>38.345171967601487</c:v>
                </c:pt>
                <c:pt idx="55">
                  <c:v>38.121840901889911</c:v>
                </c:pt>
                <c:pt idx="56">
                  <c:v>41.456406538246142</c:v>
                </c:pt>
                <c:pt idx="57">
                  <c:v>42.342924296868851</c:v>
                </c:pt>
                <c:pt idx="58">
                  <c:v>42.338892760050825</c:v>
                </c:pt>
                <c:pt idx="59">
                  <c:v>41.203376780368679</c:v>
                </c:pt>
                <c:pt idx="60">
                  <c:v>42.317377303704369</c:v>
                </c:pt>
                <c:pt idx="61">
                  <c:v>44.692583960292239</c:v>
                </c:pt>
                <c:pt idx="62">
                  <c:v>44.988368813522328</c:v>
                </c:pt>
                <c:pt idx="63">
                  <c:v>43.413715820481066</c:v>
                </c:pt>
                <c:pt idx="64">
                  <c:v>43.747551082954175</c:v>
                </c:pt>
                <c:pt idx="65">
                  <c:v>41.033218766547947</c:v>
                </c:pt>
                <c:pt idx="66">
                  <c:v>36.819820664038588</c:v>
                </c:pt>
                <c:pt idx="67">
                  <c:v>33.466158309866877</c:v>
                </c:pt>
                <c:pt idx="68">
                  <c:v>36.232634458735006</c:v>
                </c:pt>
                <c:pt idx="69">
                  <c:v>40.616698886462487</c:v>
                </c:pt>
                <c:pt idx="70">
                  <c:v>43.517536905635374</c:v>
                </c:pt>
                <c:pt idx="71">
                  <c:v>38.748024191463131</c:v>
                </c:pt>
                <c:pt idx="72">
                  <c:v>45.573399741919829</c:v>
                </c:pt>
                <c:pt idx="73">
                  <c:v>48.132580695481607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Лист3!$D$2</c:f>
              <c:strCache>
                <c:ptCount val="1"/>
                <c:pt idx="0">
                  <c:v>Умовні покоління</c:v>
                </c:pt>
              </c:strCache>
            </c:strRef>
          </c:tx>
          <c:spPr>
            <a:ln w="38100">
              <a:solidFill>
                <a:srgbClr val="0099FF"/>
              </a:solidFill>
              <a:prstDash val="solid"/>
            </a:ln>
          </c:spPr>
          <c:marker>
            <c:symbol val="none"/>
          </c:marker>
          <c:trendline>
            <c:trendlineType val="linear"/>
            <c:dispRSqr val="0"/>
            <c:dispEq val="1"/>
            <c:trendlineLbl>
              <c:layout>
                <c:manualLayout>
                  <c:x val="-2.8752885247142271E-2"/>
                  <c:y val="-9.0914430749159895E-3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sz="1200" b="1" baseline="0" dirty="0"/>
                      <a:t>y = 0.3707x + 19.949</a:t>
                    </a:r>
                    <a:endParaRPr lang="en-US" sz="1200" b="1" dirty="0"/>
                  </a:p>
                </c:rich>
              </c:tx>
              <c:numFmt formatCode="General" sourceLinked="0"/>
            </c:trendlineLbl>
          </c:trendline>
          <c:cat>
            <c:numRef>
              <c:f>Лист3!$B$3:$B$164</c:f>
              <c:numCache>
                <c:formatCode>General</c:formatCode>
                <c:ptCount val="162"/>
                <c:pt idx="0">
                  <c:v>1850</c:v>
                </c:pt>
                <c:pt idx="1">
                  <c:v>1851</c:v>
                </c:pt>
                <c:pt idx="2">
                  <c:v>1852</c:v>
                </c:pt>
                <c:pt idx="3">
                  <c:v>1853</c:v>
                </c:pt>
                <c:pt idx="4">
                  <c:v>1854</c:v>
                </c:pt>
                <c:pt idx="5">
                  <c:v>1855</c:v>
                </c:pt>
                <c:pt idx="6">
                  <c:v>1856</c:v>
                </c:pt>
                <c:pt idx="7">
                  <c:v>1857</c:v>
                </c:pt>
                <c:pt idx="8">
                  <c:v>1858</c:v>
                </c:pt>
                <c:pt idx="9">
                  <c:v>1859</c:v>
                </c:pt>
                <c:pt idx="10">
                  <c:v>1860</c:v>
                </c:pt>
                <c:pt idx="11">
                  <c:v>1861</c:v>
                </c:pt>
                <c:pt idx="12">
                  <c:v>1862</c:v>
                </c:pt>
                <c:pt idx="13">
                  <c:v>1863</c:v>
                </c:pt>
                <c:pt idx="14">
                  <c:v>1864</c:v>
                </c:pt>
                <c:pt idx="15">
                  <c:v>1865</c:v>
                </c:pt>
                <c:pt idx="16">
                  <c:v>1866</c:v>
                </c:pt>
                <c:pt idx="17">
                  <c:v>1867</c:v>
                </c:pt>
                <c:pt idx="18">
                  <c:v>1868</c:v>
                </c:pt>
                <c:pt idx="19">
                  <c:v>1869</c:v>
                </c:pt>
                <c:pt idx="20">
                  <c:v>1870</c:v>
                </c:pt>
                <c:pt idx="21">
                  <c:v>1871</c:v>
                </c:pt>
                <c:pt idx="22">
                  <c:v>1872</c:v>
                </c:pt>
                <c:pt idx="23">
                  <c:v>1873</c:v>
                </c:pt>
                <c:pt idx="24">
                  <c:v>1874</c:v>
                </c:pt>
                <c:pt idx="25">
                  <c:v>1875</c:v>
                </c:pt>
                <c:pt idx="26">
                  <c:v>1876</c:v>
                </c:pt>
                <c:pt idx="27">
                  <c:v>1877</c:v>
                </c:pt>
                <c:pt idx="28">
                  <c:v>1878</c:v>
                </c:pt>
                <c:pt idx="29">
                  <c:v>1879</c:v>
                </c:pt>
                <c:pt idx="30">
                  <c:v>1880</c:v>
                </c:pt>
                <c:pt idx="31">
                  <c:v>1881</c:v>
                </c:pt>
                <c:pt idx="32">
                  <c:v>1882</c:v>
                </c:pt>
                <c:pt idx="33">
                  <c:v>1883</c:v>
                </c:pt>
                <c:pt idx="34">
                  <c:v>1884</c:v>
                </c:pt>
                <c:pt idx="35">
                  <c:v>1885</c:v>
                </c:pt>
                <c:pt idx="36">
                  <c:v>1886</c:v>
                </c:pt>
                <c:pt idx="37">
                  <c:v>1887</c:v>
                </c:pt>
                <c:pt idx="38">
                  <c:v>1888</c:v>
                </c:pt>
                <c:pt idx="39">
                  <c:v>1889</c:v>
                </c:pt>
                <c:pt idx="40">
                  <c:v>1890</c:v>
                </c:pt>
                <c:pt idx="41">
                  <c:v>1891</c:v>
                </c:pt>
                <c:pt idx="42">
                  <c:v>1892</c:v>
                </c:pt>
                <c:pt idx="43">
                  <c:v>1893</c:v>
                </c:pt>
                <c:pt idx="44">
                  <c:v>1894</c:v>
                </c:pt>
                <c:pt idx="45">
                  <c:v>1895</c:v>
                </c:pt>
                <c:pt idx="46">
                  <c:v>1896</c:v>
                </c:pt>
                <c:pt idx="47">
                  <c:v>1897</c:v>
                </c:pt>
                <c:pt idx="48">
                  <c:v>1898</c:v>
                </c:pt>
                <c:pt idx="49">
                  <c:v>1899</c:v>
                </c:pt>
                <c:pt idx="50">
                  <c:v>1900</c:v>
                </c:pt>
                <c:pt idx="51">
                  <c:v>1901</c:v>
                </c:pt>
                <c:pt idx="52">
                  <c:v>1902</c:v>
                </c:pt>
                <c:pt idx="53">
                  <c:v>1903</c:v>
                </c:pt>
                <c:pt idx="54">
                  <c:v>1904</c:v>
                </c:pt>
                <c:pt idx="55">
                  <c:v>1905</c:v>
                </c:pt>
                <c:pt idx="56">
                  <c:v>1906</c:v>
                </c:pt>
                <c:pt idx="57">
                  <c:v>1907</c:v>
                </c:pt>
                <c:pt idx="58">
                  <c:v>1908</c:v>
                </c:pt>
                <c:pt idx="59">
                  <c:v>1909</c:v>
                </c:pt>
                <c:pt idx="60">
                  <c:v>1910</c:v>
                </c:pt>
                <c:pt idx="61">
                  <c:v>1911</c:v>
                </c:pt>
                <c:pt idx="62">
                  <c:v>1912</c:v>
                </c:pt>
                <c:pt idx="63">
                  <c:v>1913</c:v>
                </c:pt>
                <c:pt idx="64">
                  <c:v>1914</c:v>
                </c:pt>
                <c:pt idx="65">
                  <c:v>1915</c:v>
                </c:pt>
                <c:pt idx="66">
                  <c:v>1916</c:v>
                </c:pt>
                <c:pt idx="67">
                  <c:v>1917</c:v>
                </c:pt>
                <c:pt idx="68">
                  <c:v>1918</c:v>
                </c:pt>
                <c:pt idx="69">
                  <c:v>1919</c:v>
                </c:pt>
                <c:pt idx="70">
                  <c:v>1920</c:v>
                </c:pt>
                <c:pt idx="71">
                  <c:v>1921</c:v>
                </c:pt>
                <c:pt idx="72">
                  <c:v>1922</c:v>
                </c:pt>
                <c:pt idx="73">
                  <c:v>1923</c:v>
                </c:pt>
                <c:pt idx="74">
                  <c:v>1924</c:v>
                </c:pt>
                <c:pt idx="75">
                  <c:v>1925</c:v>
                </c:pt>
                <c:pt idx="76">
                  <c:v>1926</c:v>
                </c:pt>
                <c:pt idx="77">
                  <c:v>1927</c:v>
                </c:pt>
                <c:pt idx="78">
                  <c:v>1928</c:v>
                </c:pt>
                <c:pt idx="79">
                  <c:v>1929</c:v>
                </c:pt>
                <c:pt idx="80">
                  <c:v>1930</c:v>
                </c:pt>
                <c:pt idx="81">
                  <c:v>1931</c:v>
                </c:pt>
                <c:pt idx="82">
                  <c:v>1932</c:v>
                </c:pt>
                <c:pt idx="83">
                  <c:v>1933</c:v>
                </c:pt>
                <c:pt idx="84">
                  <c:v>1934</c:v>
                </c:pt>
                <c:pt idx="85">
                  <c:v>1935</c:v>
                </c:pt>
                <c:pt idx="86">
                  <c:v>1936</c:v>
                </c:pt>
                <c:pt idx="87">
                  <c:v>1937</c:v>
                </c:pt>
                <c:pt idx="88">
                  <c:v>1938</c:v>
                </c:pt>
                <c:pt idx="89">
                  <c:v>1939</c:v>
                </c:pt>
                <c:pt idx="90">
                  <c:v>1940</c:v>
                </c:pt>
                <c:pt idx="91">
                  <c:v>1941</c:v>
                </c:pt>
                <c:pt idx="92">
                  <c:v>1942</c:v>
                </c:pt>
                <c:pt idx="93">
                  <c:v>1943</c:v>
                </c:pt>
                <c:pt idx="94">
                  <c:v>1944</c:v>
                </c:pt>
                <c:pt idx="95">
                  <c:v>1945</c:v>
                </c:pt>
                <c:pt idx="96">
                  <c:v>1946</c:v>
                </c:pt>
                <c:pt idx="97">
                  <c:v>1947</c:v>
                </c:pt>
                <c:pt idx="98">
                  <c:v>1948</c:v>
                </c:pt>
                <c:pt idx="99">
                  <c:v>1949</c:v>
                </c:pt>
                <c:pt idx="100">
                  <c:v>1950</c:v>
                </c:pt>
                <c:pt idx="101">
                  <c:v>1951</c:v>
                </c:pt>
                <c:pt idx="102">
                  <c:v>1952</c:v>
                </c:pt>
                <c:pt idx="103">
                  <c:v>1953</c:v>
                </c:pt>
                <c:pt idx="104">
                  <c:v>1954</c:v>
                </c:pt>
                <c:pt idx="105">
                  <c:v>1955</c:v>
                </c:pt>
                <c:pt idx="106">
                  <c:v>1956</c:v>
                </c:pt>
                <c:pt idx="107">
                  <c:v>1957</c:v>
                </c:pt>
                <c:pt idx="108">
                  <c:v>1958</c:v>
                </c:pt>
                <c:pt idx="109">
                  <c:v>1959</c:v>
                </c:pt>
                <c:pt idx="110">
                  <c:v>1960</c:v>
                </c:pt>
                <c:pt idx="111">
                  <c:v>1961</c:v>
                </c:pt>
                <c:pt idx="112">
                  <c:v>1962</c:v>
                </c:pt>
                <c:pt idx="113">
                  <c:v>1963</c:v>
                </c:pt>
                <c:pt idx="114">
                  <c:v>1964</c:v>
                </c:pt>
                <c:pt idx="115">
                  <c:v>1965</c:v>
                </c:pt>
                <c:pt idx="116">
                  <c:v>1966</c:v>
                </c:pt>
                <c:pt idx="117">
                  <c:v>1967</c:v>
                </c:pt>
                <c:pt idx="118">
                  <c:v>1968</c:v>
                </c:pt>
                <c:pt idx="119">
                  <c:v>1969</c:v>
                </c:pt>
                <c:pt idx="120">
                  <c:v>1970</c:v>
                </c:pt>
                <c:pt idx="121">
                  <c:v>1971</c:v>
                </c:pt>
                <c:pt idx="122">
                  <c:v>1972</c:v>
                </c:pt>
                <c:pt idx="123">
                  <c:v>1973</c:v>
                </c:pt>
                <c:pt idx="124">
                  <c:v>1974</c:v>
                </c:pt>
                <c:pt idx="125">
                  <c:v>1975</c:v>
                </c:pt>
                <c:pt idx="126">
                  <c:v>1976</c:v>
                </c:pt>
                <c:pt idx="127">
                  <c:v>1977</c:v>
                </c:pt>
                <c:pt idx="128">
                  <c:v>1978</c:v>
                </c:pt>
                <c:pt idx="129">
                  <c:v>1979</c:v>
                </c:pt>
                <c:pt idx="130">
                  <c:v>1980</c:v>
                </c:pt>
                <c:pt idx="131">
                  <c:v>1981</c:v>
                </c:pt>
                <c:pt idx="132">
                  <c:v>1982</c:v>
                </c:pt>
                <c:pt idx="133">
                  <c:v>1983</c:v>
                </c:pt>
                <c:pt idx="134">
                  <c:v>1984</c:v>
                </c:pt>
                <c:pt idx="135">
                  <c:v>1985</c:v>
                </c:pt>
                <c:pt idx="136">
                  <c:v>1986</c:v>
                </c:pt>
                <c:pt idx="137">
                  <c:v>1987</c:v>
                </c:pt>
                <c:pt idx="138">
                  <c:v>1988</c:v>
                </c:pt>
                <c:pt idx="139">
                  <c:v>1989</c:v>
                </c:pt>
                <c:pt idx="140">
                  <c:v>1990</c:v>
                </c:pt>
                <c:pt idx="141">
                  <c:v>1991</c:v>
                </c:pt>
                <c:pt idx="142">
                  <c:v>1992</c:v>
                </c:pt>
                <c:pt idx="143">
                  <c:v>1993</c:v>
                </c:pt>
                <c:pt idx="144">
                  <c:v>1994</c:v>
                </c:pt>
                <c:pt idx="145">
                  <c:v>1995</c:v>
                </c:pt>
                <c:pt idx="146">
                  <c:v>1996</c:v>
                </c:pt>
                <c:pt idx="147">
                  <c:v>1997</c:v>
                </c:pt>
                <c:pt idx="148">
                  <c:v>1998</c:v>
                </c:pt>
                <c:pt idx="149">
                  <c:v>1999</c:v>
                </c:pt>
                <c:pt idx="150">
                  <c:v>2000</c:v>
                </c:pt>
                <c:pt idx="151">
                  <c:v>2001</c:v>
                </c:pt>
                <c:pt idx="152">
                  <c:v>2002</c:v>
                </c:pt>
                <c:pt idx="153">
                  <c:v>2003</c:v>
                </c:pt>
                <c:pt idx="154">
                  <c:v>2004</c:v>
                </c:pt>
                <c:pt idx="155">
                  <c:v>2005</c:v>
                </c:pt>
                <c:pt idx="156">
                  <c:v>2006</c:v>
                </c:pt>
                <c:pt idx="157">
                  <c:v>2007</c:v>
                </c:pt>
                <c:pt idx="158">
                  <c:v>2008</c:v>
                </c:pt>
                <c:pt idx="159">
                  <c:v>2009</c:v>
                </c:pt>
                <c:pt idx="160">
                  <c:v>2010</c:v>
                </c:pt>
                <c:pt idx="161">
                  <c:v>2011</c:v>
                </c:pt>
              </c:numCache>
            </c:numRef>
          </c:cat>
          <c:val>
            <c:numRef>
              <c:f>Лист3!$D$3:$D$164</c:f>
              <c:numCache>
                <c:formatCode>General</c:formatCode>
                <c:ptCount val="162"/>
                <c:pt idx="0">
                  <c:v>27.723847704073474</c:v>
                </c:pt>
                <c:pt idx="1">
                  <c:v>30.721752933365259</c:v>
                </c:pt>
                <c:pt idx="2">
                  <c:v>31.277305809055608</c:v>
                </c:pt>
                <c:pt idx="3">
                  <c:v>26.404788730591857</c:v>
                </c:pt>
                <c:pt idx="4">
                  <c:v>28.266083240116682</c:v>
                </c:pt>
                <c:pt idx="5">
                  <c:v>20.410609302583726</c:v>
                </c:pt>
                <c:pt idx="6">
                  <c:v>27.014887874910709</c:v>
                </c:pt>
                <c:pt idx="7">
                  <c:v>33.592652427861445</c:v>
                </c:pt>
                <c:pt idx="8">
                  <c:v>31.357868663667418</c:v>
                </c:pt>
                <c:pt idx="9">
                  <c:v>32.046050248391666</c:v>
                </c:pt>
                <c:pt idx="10">
                  <c:v>31.009673497965554</c:v>
                </c:pt>
                <c:pt idx="11">
                  <c:v>31.511441805337817</c:v>
                </c:pt>
                <c:pt idx="12">
                  <c:v>30.144342844850289</c:v>
                </c:pt>
                <c:pt idx="13">
                  <c:v>30.602858404302214</c:v>
                </c:pt>
                <c:pt idx="14">
                  <c:v>32.926101792246705</c:v>
                </c:pt>
                <c:pt idx="15">
                  <c:v>31.914991350937058</c:v>
                </c:pt>
                <c:pt idx="16">
                  <c:v>26.049441807142294</c:v>
                </c:pt>
                <c:pt idx="17">
                  <c:v>32.579326435738842</c:v>
                </c:pt>
                <c:pt idx="18">
                  <c:v>31.371551412338757</c:v>
                </c:pt>
                <c:pt idx="19">
                  <c:v>33.864707959981899</c:v>
                </c:pt>
                <c:pt idx="20">
                  <c:v>33.670151833364372</c:v>
                </c:pt>
                <c:pt idx="21">
                  <c:v>32.047806820974671</c:v>
                </c:pt>
                <c:pt idx="22">
                  <c:v>23.89602976552889</c:v>
                </c:pt>
                <c:pt idx="23">
                  <c:v>31.115884915574874</c:v>
                </c:pt>
                <c:pt idx="24">
                  <c:v>30.755134533271644</c:v>
                </c:pt>
                <c:pt idx="25">
                  <c:v>33.574276600643529</c:v>
                </c:pt>
                <c:pt idx="26">
                  <c:v>35.422535906156398</c:v>
                </c:pt>
                <c:pt idx="27">
                  <c:v>33.378504498226867</c:v>
                </c:pt>
                <c:pt idx="28">
                  <c:v>30.904261192229001</c:v>
                </c:pt>
                <c:pt idx="29">
                  <c:v>32.324889045413791</c:v>
                </c:pt>
                <c:pt idx="30">
                  <c:v>33.689912152417477</c:v>
                </c:pt>
                <c:pt idx="31">
                  <c:v>33.513211776455734</c:v>
                </c:pt>
                <c:pt idx="32">
                  <c:v>30.304792732032073</c:v>
                </c:pt>
                <c:pt idx="33">
                  <c:v>33.260441703074918</c:v>
                </c:pt>
                <c:pt idx="34">
                  <c:v>36.236819261388575</c:v>
                </c:pt>
                <c:pt idx="35">
                  <c:v>34.393258630432364</c:v>
                </c:pt>
                <c:pt idx="36">
                  <c:v>32.594802488601921</c:v>
                </c:pt>
                <c:pt idx="37">
                  <c:v>32.619548152503768</c:v>
                </c:pt>
                <c:pt idx="38">
                  <c:v>33.332560895574026</c:v>
                </c:pt>
                <c:pt idx="39">
                  <c:v>33.33810069764526</c:v>
                </c:pt>
                <c:pt idx="40">
                  <c:v>31.66013948723171</c:v>
                </c:pt>
                <c:pt idx="41">
                  <c:v>31.947630684063313</c:v>
                </c:pt>
                <c:pt idx="42">
                  <c:v>30.107197131750347</c:v>
                </c:pt>
                <c:pt idx="43">
                  <c:v>33.440230562548201</c:v>
                </c:pt>
                <c:pt idx="44">
                  <c:v>32.99073947634615</c:v>
                </c:pt>
                <c:pt idx="45">
                  <c:v>31.200851476759812</c:v>
                </c:pt>
                <c:pt idx="46">
                  <c:v>35.160609149158304</c:v>
                </c:pt>
                <c:pt idx="47">
                  <c:v>35.55181177580554</c:v>
                </c:pt>
                <c:pt idx="48">
                  <c:v>34.879632511354068</c:v>
                </c:pt>
                <c:pt idx="49">
                  <c:v>33.762021586748034</c:v>
                </c:pt>
                <c:pt idx="50">
                  <c:v>36.161167536270206</c:v>
                </c:pt>
                <c:pt idx="51">
                  <c:v>36.438522025620088</c:v>
                </c:pt>
                <c:pt idx="52">
                  <c:v>34.828595661058046</c:v>
                </c:pt>
                <c:pt idx="53">
                  <c:v>36.046951753720684</c:v>
                </c:pt>
                <c:pt idx="54">
                  <c:v>36.85351833249139</c:v>
                </c:pt>
                <c:pt idx="55">
                  <c:v>32.93080147584228</c:v>
                </c:pt>
                <c:pt idx="56">
                  <c:v>35.095018754549677</c:v>
                </c:pt>
                <c:pt idx="57">
                  <c:v>37.061503825799761</c:v>
                </c:pt>
                <c:pt idx="58">
                  <c:v>38.768640520032079</c:v>
                </c:pt>
                <c:pt idx="59">
                  <c:v>35.979947204697552</c:v>
                </c:pt>
                <c:pt idx="60">
                  <c:v>32.844664311794709</c:v>
                </c:pt>
                <c:pt idx="61">
                  <c:v>38.718100046099366</c:v>
                </c:pt>
                <c:pt idx="62">
                  <c:v>41.194324179473874</c:v>
                </c:pt>
                <c:pt idx="63">
                  <c:v>39.021762531087816</c:v>
                </c:pt>
                <c:pt idx="64">
                  <c:v>38.707468694040074</c:v>
                </c:pt>
                <c:pt idx="65">
                  <c:v>37.158924006525595</c:v>
                </c:pt>
                <c:pt idx="66">
                  <c:v>38.014300504633525</c:v>
                </c:pt>
                <c:pt idx="67">
                  <c:v>38.643619591133536</c:v>
                </c:pt>
                <c:pt idx="68">
                  <c:v>29.389388449488379</c:v>
                </c:pt>
                <c:pt idx="69">
                  <c:v>27.047737655823727</c:v>
                </c:pt>
                <c:pt idx="70">
                  <c:v>25.484850437127506</c:v>
                </c:pt>
                <c:pt idx="71">
                  <c:v>34.270475338060564</c:v>
                </c:pt>
                <c:pt idx="72">
                  <c:v>30.75737419846876</c:v>
                </c:pt>
                <c:pt idx="73">
                  <c:v>44.535301056522279</c:v>
                </c:pt>
                <c:pt idx="74">
                  <c:v>45.888603946370075</c:v>
                </c:pt>
                <c:pt idx="75">
                  <c:v>44.714457037202727</c:v>
                </c:pt>
                <c:pt idx="76">
                  <c:v>45.574697632940442</c:v>
                </c:pt>
                <c:pt idx="77">
                  <c:v>46.038733353343893</c:v>
                </c:pt>
                <c:pt idx="78">
                  <c:v>48.089552350516364</c:v>
                </c:pt>
                <c:pt idx="79">
                  <c:v>46.248059709232905</c:v>
                </c:pt>
                <c:pt idx="80">
                  <c:v>46.454099014547275</c:v>
                </c:pt>
                <c:pt idx="81">
                  <c:v>47.775041793399161</c:v>
                </c:pt>
                <c:pt idx="82">
                  <c:v>42.182069149533447</c:v>
                </c:pt>
                <c:pt idx="83">
                  <c:v>11.064433787343949</c:v>
                </c:pt>
                <c:pt idx="84">
                  <c:v>43.270211087228667</c:v>
                </c:pt>
                <c:pt idx="85">
                  <c:v>52.023145508530483</c:v>
                </c:pt>
                <c:pt idx="86">
                  <c:v>51.755406209819739</c:v>
                </c:pt>
                <c:pt idx="87">
                  <c:v>50.761132696397382</c:v>
                </c:pt>
                <c:pt idx="88">
                  <c:v>52.081539167087833</c:v>
                </c:pt>
                <c:pt idx="89">
                  <c:v>54.273320511909972</c:v>
                </c:pt>
                <c:pt idx="90">
                  <c:v>51.243371260729397</c:v>
                </c:pt>
                <c:pt idx="91">
                  <c:v>34.791318028923989</c:v>
                </c:pt>
                <c:pt idx="92">
                  <c:v>17.656897441973086</c:v>
                </c:pt>
                <c:pt idx="93">
                  <c:v>24.803535193991397</c:v>
                </c:pt>
                <c:pt idx="94">
                  <c:v>31.747108874774408</c:v>
                </c:pt>
                <c:pt idx="95">
                  <c:v>40.29111828366198</c:v>
                </c:pt>
                <c:pt idx="96">
                  <c:v>58.576269905184304</c:v>
                </c:pt>
                <c:pt idx="97">
                  <c:v>49.635058543747732</c:v>
                </c:pt>
                <c:pt idx="98">
                  <c:v>61.547940271672161</c:v>
                </c:pt>
                <c:pt idx="99">
                  <c:v>63.835181705471307</c:v>
                </c:pt>
                <c:pt idx="100">
                  <c:v>65.471599847191271</c:v>
                </c:pt>
                <c:pt idx="101">
                  <c:v>64.77068608641099</c:v>
                </c:pt>
                <c:pt idx="102">
                  <c:v>65.355316103452921</c:v>
                </c:pt>
                <c:pt idx="103">
                  <c:v>66.083684732751749</c:v>
                </c:pt>
                <c:pt idx="104">
                  <c:v>66.736692942775946</c:v>
                </c:pt>
                <c:pt idx="105">
                  <c:v>68.687652109190893</c:v>
                </c:pt>
                <c:pt idx="106">
                  <c:v>69.670064712926603</c:v>
                </c:pt>
                <c:pt idx="107">
                  <c:v>69.822222756692184</c:v>
                </c:pt>
                <c:pt idx="108">
                  <c:v>71.293436716438933</c:v>
                </c:pt>
                <c:pt idx="109">
                  <c:v>70.807319821244761</c:v>
                </c:pt>
                <c:pt idx="110">
                  <c:v>72.506551025429516</c:v>
                </c:pt>
                <c:pt idx="111">
                  <c:v>73.290787414043635</c:v>
                </c:pt>
                <c:pt idx="112">
                  <c:v>72.956901559599387</c:v>
                </c:pt>
                <c:pt idx="113">
                  <c:v>73.46977296186023</c:v>
                </c:pt>
                <c:pt idx="114">
                  <c:v>74.322562779456206</c:v>
                </c:pt>
                <c:pt idx="115">
                  <c:v>74.480536471106987</c:v>
                </c:pt>
                <c:pt idx="116">
                  <c:v>74.863862093637536</c:v>
                </c:pt>
                <c:pt idx="117">
                  <c:v>74.562220875609214</c:v>
                </c:pt>
                <c:pt idx="118">
                  <c:v>74.880770190655255</c:v>
                </c:pt>
                <c:pt idx="119">
                  <c:v>74.372377499144363</c:v>
                </c:pt>
                <c:pt idx="120">
                  <c:v>74.136936783626126</c:v>
                </c:pt>
                <c:pt idx="121">
                  <c:v>74.496036397268952</c:v>
                </c:pt>
                <c:pt idx="122">
                  <c:v>74.205578671861076</c:v>
                </c:pt>
                <c:pt idx="123">
                  <c:v>74.452520834116243</c:v>
                </c:pt>
                <c:pt idx="124">
                  <c:v>74.467139547955952</c:v>
                </c:pt>
                <c:pt idx="125">
                  <c:v>74.018761633198835</c:v>
                </c:pt>
                <c:pt idx="126">
                  <c:v>73.98647378820975</c:v>
                </c:pt>
                <c:pt idx="127">
                  <c:v>73.971525616048936</c:v>
                </c:pt>
                <c:pt idx="128">
                  <c:v>73.963700014544102</c:v>
                </c:pt>
                <c:pt idx="129">
                  <c:v>73.793315342160014</c:v>
                </c:pt>
                <c:pt idx="130">
                  <c:v>73.815211593469272</c:v>
                </c:pt>
                <c:pt idx="131">
                  <c:v>74.019247685574726</c:v>
                </c:pt>
                <c:pt idx="132">
                  <c:v>74.27359513679346</c:v>
                </c:pt>
                <c:pt idx="133">
                  <c:v>74.249062250647725</c:v>
                </c:pt>
                <c:pt idx="134">
                  <c:v>73.961970288861622</c:v>
                </c:pt>
                <c:pt idx="135">
                  <c:v>73.903316468524594</c:v>
                </c:pt>
                <c:pt idx="136">
                  <c:v>74.876960382675705</c:v>
                </c:pt>
                <c:pt idx="137">
                  <c:v>74.786731306819718</c:v>
                </c:pt>
                <c:pt idx="138">
                  <c:v>74.675854098409317</c:v>
                </c:pt>
                <c:pt idx="139">
                  <c:v>75.10298301651693</c:v>
                </c:pt>
                <c:pt idx="140">
                  <c:v>74.775305342211652</c:v>
                </c:pt>
                <c:pt idx="141">
                  <c:v>74.163638832547917</c:v>
                </c:pt>
                <c:pt idx="142">
                  <c:v>73.901378900474981</c:v>
                </c:pt>
                <c:pt idx="143">
                  <c:v>73.256536035177646</c:v>
                </c:pt>
                <c:pt idx="144">
                  <c:v>72.874840018840473</c:v>
                </c:pt>
                <c:pt idx="145">
                  <c:v>72.442631712608772</c:v>
                </c:pt>
                <c:pt idx="146">
                  <c:v>72.703295412063724</c:v>
                </c:pt>
                <c:pt idx="147">
                  <c:v>73.102007255490065</c:v>
                </c:pt>
                <c:pt idx="148">
                  <c:v>73.758511953682003</c:v>
                </c:pt>
                <c:pt idx="149">
                  <c:v>73.538474409622637</c:v>
                </c:pt>
                <c:pt idx="150">
                  <c:v>73.439114853477747</c:v>
                </c:pt>
                <c:pt idx="151">
                  <c:v>73.601766828874801</c:v>
                </c:pt>
                <c:pt idx="152">
                  <c:v>73.59801497789887</c:v>
                </c:pt>
                <c:pt idx="153">
                  <c:v>73.466063462835081</c:v>
                </c:pt>
                <c:pt idx="154">
                  <c:v>73.554638547025149</c:v>
                </c:pt>
                <c:pt idx="155">
                  <c:v>73.334294340751924</c:v>
                </c:pt>
                <c:pt idx="156">
                  <c:v>73.764719559546791</c:v>
                </c:pt>
                <c:pt idx="157">
                  <c:v>73.683465622626642</c:v>
                </c:pt>
                <c:pt idx="158">
                  <c:v>73.911959615157414</c:v>
                </c:pt>
                <c:pt idx="159">
                  <c:v>74.842106989097758</c:v>
                </c:pt>
                <c:pt idx="160">
                  <c:v>75.194156095031587</c:v>
                </c:pt>
                <c:pt idx="161">
                  <c:v>75.856752835093118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518656"/>
        <c:axId val="26520192"/>
      </c:lineChart>
      <c:catAx>
        <c:axId val="26518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 i="0" baseline="0"/>
            </a:pPr>
            <a:endParaRPr lang="ru-RU"/>
          </a:p>
        </c:txPr>
        <c:crossAx val="26520192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26520192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26518656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6.8629331040512401E-2"/>
          <c:y val="8.8408669347552385E-2"/>
          <c:w val="0.5725485815585708"/>
          <c:h val="0.12244271535889648"/>
        </c:manualLayout>
      </c:layout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183181753751498E-2"/>
          <c:y val="5.4898414065103887E-2"/>
          <c:w val="0.90069736475925122"/>
          <c:h val="0.83922524951556654"/>
        </c:manualLayout>
      </c:layout>
      <c:lineChart>
        <c:grouping val="standard"/>
        <c:varyColors val="0"/>
        <c:ser>
          <c:idx val="0"/>
          <c:order val="0"/>
          <c:tx>
            <c:strRef>
              <c:f>Лист2!$C$3</c:f>
              <c:strCache>
                <c:ptCount val="1"/>
                <c:pt idx="0">
                  <c:v>Реальні покоління</c:v>
                </c:pt>
              </c:strCache>
            </c:strRef>
          </c:tx>
          <c:spPr>
            <a:ln w="38100" cmpd="sng">
              <a:solidFill>
                <a:srgbClr val="FF0000"/>
              </a:solidFill>
              <a:prstDash val="solid"/>
            </a:ln>
          </c:spPr>
          <c:marker>
            <c:symbol val="none"/>
          </c:marker>
          <c:trendline>
            <c:trendlineType val="linear"/>
            <c:dispRSqr val="0"/>
            <c:dispEq val="1"/>
            <c:trendlineLbl>
              <c:layout>
                <c:manualLayout>
                  <c:x val="-1.0216274099357497E-2"/>
                  <c:y val="3.9860082761658859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baseline="0"/>
                    </a:pPr>
                    <a:r>
                      <a:rPr lang="en-US" sz="1200" baseline="0" dirty="0"/>
                      <a:t>y = </a:t>
                    </a:r>
                    <a:r>
                      <a:rPr lang="en-US" sz="1200" baseline="0" dirty="0" smtClean="0"/>
                      <a:t>-</a:t>
                    </a:r>
                    <a:r>
                      <a:rPr lang="uk-UA" sz="1200" baseline="0" dirty="0" smtClean="0"/>
                      <a:t> </a:t>
                    </a:r>
                    <a:r>
                      <a:rPr lang="en-US" sz="1200" baseline="0" dirty="0" smtClean="0"/>
                      <a:t>0.0442x </a:t>
                    </a:r>
                    <a:r>
                      <a:rPr lang="en-US" sz="1200" baseline="0" dirty="0"/>
                      <a:t>+ 30.894</a:t>
                    </a:r>
                    <a:endParaRPr lang="en-US" sz="1200" dirty="0"/>
                  </a:p>
                </c:rich>
              </c:tx>
              <c:numFmt formatCode="General" sourceLinked="0"/>
            </c:trendlineLbl>
          </c:trendline>
          <c:cat>
            <c:numRef>
              <c:f>Лист2!$B$4:$B$165</c:f>
              <c:numCache>
                <c:formatCode>General</c:formatCode>
                <c:ptCount val="162"/>
                <c:pt idx="0">
                  <c:v>1850</c:v>
                </c:pt>
                <c:pt idx="1">
                  <c:v>1851</c:v>
                </c:pt>
                <c:pt idx="2">
                  <c:v>1852</c:v>
                </c:pt>
                <c:pt idx="3">
                  <c:v>1853</c:v>
                </c:pt>
                <c:pt idx="4">
                  <c:v>1854</c:v>
                </c:pt>
                <c:pt idx="5">
                  <c:v>1855</c:v>
                </c:pt>
                <c:pt idx="6">
                  <c:v>1856</c:v>
                </c:pt>
                <c:pt idx="7">
                  <c:v>1857</c:v>
                </c:pt>
                <c:pt idx="8">
                  <c:v>1858</c:v>
                </c:pt>
                <c:pt idx="9">
                  <c:v>1859</c:v>
                </c:pt>
                <c:pt idx="10">
                  <c:v>1860</c:v>
                </c:pt>
                <c:pt idx="11">
                  <c:v>1861</c:v>
                </c:pt>
                <c:pt idx="12">
                  <c:v>1862</c:v>
                </c:pt>
                <c:pt idx="13">
                  <c:v>1863</c:v>
                </c:pt>
                <c:pt idx="14">
                  <c:v>1864</c:v>
                </c:pt>
                <c:pt idx="15">
                  <c:v>1865</c:v>
                </c:pt>
                <c:pt idx="16">
                  <c:v>1866</c:v>
                </c:pt>
                <c:pt idx="17">
                  <c:v>1867</c:v>
                </c:pt>
                <c:pt idx="18">
                  <c:v>1868</c:v>
                </c:pt>
                <c:pt idx="19">
                  <c:v>1869</c:v>
                </c:pt>
                <c:pt idx="20">
                  <c:v>1870</c:v>
                </c:pt>
                <c:pt idx="21">
                  <c:v>1871</c:v>
                </c:pt>
                <c:pt idx="22">
                  <c:v>1872</c:v>
                </c:pt>
                <c:pt idx="23">
                  <c:v>1873</c:v>
                </c:pt>
                <c:pt idx="24">
                  <c:v>1874</c:v>
                </c:pt>
                <c:pt idx="25">
                  <c:v>1875</c:v>
                </c:pt>
                <c:pt idx="26">
                  <c:v>1876</c:v>
                </c:pt>
                <c:pt idx="27">
                  <c:v>1877</c:v>
                </c:pt>
                <c:pt idx="28">
                  <c:v>1878</c:v>
                </c:pt>
                <c:pt idx="29">
                  <c:v>1879</c:v>
                </c:pt>
                <c:pt idx="30">
                  <c:v>1880</c:v>
                </c:pt>
                <c:pt idx="31">
                  <c:v>1881</c:v>
                </c:pt>
                <c:pt idx="32">
                  <c:v>1882</c:v>
                </c:pt>
                <c:pt idx="33">
                  <c:v>1883</c:v>
                </c:pt>
                <c:pt idx="34">
                  <c:v>1884</c:v>
                </c:pt>
                <c:pt idx="35">
                  <c:v>1885</c:v>
                </c:pt>
                <c:pt idx="36">
                  <c:v>1886</c:v>
                </c:pt>
                <c:pt idx="37">
                  <c:v>1887</c:v>
                </c:pt>
                <c:pt idx="38">
                  <c:v>1888</c:v>
                </c:pt>
                <c:pt idx="39">
                  <c:v>1889</c:v>
                </c:pt>
                <c:pt idx="40">
                  <c:v>1890</c:v>
                </c:pt>
                <c:pt idx="41">
                  <c:v>1891</c:v>
                </c:pt>
                <c:pt idx="42">
                  <c:v>1892</c:v>
                </c:pt>
                <c:pt idx="43">
                  <c:v>1893</c:v>
                </c:pt>
                <c:pt idx="44">
                  <c:v>1894</c:v>
                </c:pt>
                <c:pt idx="45">
                  <c:v>1895</c:v>
                </c:pt>
                <c:pt idx="46">
                  <c:v>1896</c:v>
                </c:pt>
                <c:pt idx="47">
                  <c:v>1897</c:v>
                </c:pt>
                <c:pt idx="48">
                  <c:v>1898</c:v>
                </c:pt>
                <c:pt idx="49">
                  <c:v>1899</c:v>
                </c:pt>
                <c:pt idx="50">
                  <c:v>1900</c:v>
                </c:pt>
                <c:pt idx="51">
                  <c:v>1901</c:v>
                </c:pt>
                <c:pt idx="52">
                  <c:v>1902</c:v>
                </c:pt>
                <c:pt idx="53">
                  <c:v>1903</c:v>
                </c:pt>
                <c:pt idx="54">
                  <c:v>1904</c:v>
                </c:pt>
                <c:pt idx="55">
                  <c:v>1905</c:v>
                </c:pt>
                <c:pt idx="56">
                  <c:v>1906</c:v>
                </c:pt>
                <c:pt idx="57">
                  <c:v>1907</c:v>
                </c:pt>
                <c:pt idx="58">
                  <c:v>1908</c:v>
                </c:pt>
                <c:pt idx="59">
                  <c:v>1909</c:v>
                </c:pt>
                <c:pt idx="60">
                  <c:v>1910</c:v>
                </c:pt>
                <c:pt idx="61">
                  <c:v>1911</c:v>
                </c:pt>
                <c:pt idx="62">
                  <c:v>1912</c:v>
                </c:pt>
                <c:pt idx="63">
                  <c:v>1913</c:v>
                </c:pt>
                <c:pt idx="64">
                  <c:v>1914</c:v>
                </c:pt>
                <c:pt idx="65">
                  <c:v>1915</c:v>
                </c:pt>
                <c:pt idx="66">
                  <c:v>1916</c:v>
                </c:pt>
                <c:pt idx="67">
                  <c:v>1917</c:v>
                </c:pt>
                <c:pt idx="68">
                  <c:v>1918</c:v>
                </c:pt>
                <c:pt idx="69">
                  <c:v>1919</c:v>
                </c:pt>
                <c:pt idx="70">
                  <c:v>1920</c:v>
                </c:pt>
                <c:pt idx="71">
                  <c:v>1921</c:v>
                </c:pt>
                <c:pt idx="72">
                  <c:v>1922</c:v>
                </c:pt>
                <c:pt idx="73">
                  <c:v>1923</c:v>
                </c:pt>
                <c:pt idx="74">
                  <c:v>1924</c:v>
                </c:pt>
                <c:pt idx="75">
                  <c:v>1925</c:v>
                </c:pt>
                <c:pt idx="76">
                  <c:v>1926</c:v>
                </c:pt>
                <c:pt idx="77">
                  <c:v>1927</c:v>
                </c:pt>
                <c:pt idx="78">
                  <c:v>1928</c:v>
                </c:pt>
                <c:pt idx="79">
                  <c:v>1929</c:v>
                </c:pt>
                <c:pt idx="80">
                  <c:v>1930</c:v>
                </c:pt>
                <c:pt idx="81">
                  <c:v>1931</c:v>
                </c:pt>
                <c:pt idx="82">
                  <c:v>1932</c:v>
                </c:pt>
                <c:pt idx="83">
                  <c:v>1933</c:v>
                </c:pt>
                <c:pt idx="84">
                  <c:v>1934</c:v>
                </c:pt>
                <c:pt idx="85">
                  <c:v>1935</c:v>
                </c:pt>
                <c:pt idx="86">
                  <c:v>1936</c:v>
                </c:pt>
                <c:pt idx="87">
                  <c:v>1937</c:v>
                </c:pt>
                <c:pt idx="88">
                  <c:v>1938</c:v>
                </c:pt>
                <c:pt idx="89">
                  <c:v>1939</c:v>
                </c:pt>
                <c:pt idx="90">
                  <c:v>1940</c:v>
                </c:pt>
                <c:pt idx="91">
                  <c:v>1941</c:v>
                </c:pt>
                <c:pt idx="92">
                  <c:v>1942</c:v>
                </c:pt>
                <c:pt idx="93">
                  <c:v>1943</c:v>
                </c:pt>
                <c:pt idx="94">
                  <c:v>1944</c:v>
                </c:pt>
                <c:pt idx="95">
                  <c:v>1945</c:v>
                </c:pt>
                <c:pt idx="96">
                  <c:v>1946</c:v>
                </c:pt>
                <c:pt idx="97">
                  <c:v>1947</c:v>
                </c:pt>
                <c:pt idx="98">
                  <c:v>1948</c:v>
                </c:pt>
                <c:pt idx="99">
                  <c:v>1949</c:v>
                </c:pt>
                <c:pt idx="100">
                  <c:v>1950</c:v>
                </c:pt>
                <c:pt idx="101">
                  <c:v>1951</c:v>
                </c:pt>
                <c:pt idx="102">
                  <c:v>1952</c:v>
                </c:pt>
                <c:pt idx="103">
                  <c:v>1953</c:v>
                </c:pt>
                <c:pt idx="104">
                  <c:v>1954</c:v>
                </c:pt>
                <c:pt idx="105">
                  <c:v>1955</c:v>
                </c:pt>
                <c:pt idx="106">
                  <c:v>1956</c:v>
                </c:pt>
                <c:pt idx="107">
                  <c:v>1957</c:v>
                </c:pt>
                <c:pt idx="108">
                  <c:v>1958</c:v>
                </c:pt>
                <c:pt idx="109">
                  <c:v>1959</c:v>
                </c:pt>
                <c:pt idx="110">
                  <c:v>1960</c:v>
                </c:pt>
                <c:pt idx="111">
                  <c:v>1961</c:v>
                </c:pt>
                <c:pt idx="112">
                  <c:v>1962</c:v>
                </c:pt>
                <c:pt idx="113">
                  <c:v>1963</c:v>
                </c:pt>
                <c:pt idx="114">
                  <c:v>1964</c:v>
                </c:pt>
                <c:pt idx="115">
                  <c:v>1965</c:v>
                </c:pt>
                <c:pt idx="116">
                  <c:v>1966</c:v>
                </c:pt>
                <c:pt idx="117">
                  <c:v>1967</c:v>
                </c:pt>
                <c:pt idx="118">
                  <c:v>1968</c:v>
                </c:pt>
                <c:pt idx="119">
                  <c:v>1969</c:v>
                </c:pt>
                <c:pt idx="120">
                  <c:v>1970</c:v>
                </c:pt>
                <c:pt idx="121">
                  <c:v>1971</c:v>
                </c:pt>
                <c:pt idx="122">
                  <c:v>1972</c:v>
                </c:pt>
                <c:pt idx="123">
                  <c:v>1973</c:v>
                </c:pt>
                <c:pt idx="124">
                  <c:v>1974</c:v>
                </c:pt>
                <c:pt idx="125">
                  <c:v>1975</c:v>
                </c:pt>
                <c:pt idx="126">
                  <c:v>1976</c:v>
                </c:pt>
                <c:pt idx="127">
                  <c:v>1977</c:v>
                </c:pt>
                <c:pt idx="128">
                  <c:v>1978</c:v>
                </c:pt>
                <c:pt idx="129">
                  <c:v>1979</c:v>
                </c:pt>
                <c:pt idx="130">
                  <c:v>1980</c:v>
                </c:pt>
                <c:pt idx="131">
                  <c:v>1981</c:v>
                </c:pt>
                <c:pt idx="132">
                  <c:v>1982</c:v>
                </c:pt>
                <c:pt idx="133">
                  <c:v>1983</c:v>
                </c:pt>
                <c:pt idx="134">
                  <c:v>1984</c:v>
                </c:pt>
                <c:pt idx="135">
                  <c:v>1985</c:v>
                </c:pt>
                <c:pt idx="136">
                  <c:v>1986</c:v>
                </c:pt>
                <c:pt idx="137">
                  <c:v>1987</c:v>
                </c:pt>
                <c:pt idx="138">
                  <c:v>1988</c:v>
                </c:pt>
                <c:pt idx="139">
                  <c:v>1989</c:v>
                </c:pt>
                <c:pt idx="140">
                  <c:v>1990</c:v>
                </c:pt>
                <c:pt idx="141">
                  <c:v>1991</c:v>
                </c:pt>
                <c:pt idx="142">
                  <c:v>1992</c:v>
                </c:pt>
                <c:pt idx="143">
                  <c:v>1993</c:v>
                </c:pt>
                <c:pt idx="144">
                  <c:v>1994</c:v>
                </c:pt>
                <c:pt idx="145">
                  <c:v>1995</c:v>
                </c:pt>
                <c:pt idx="146">
                  <c:v>1996</c:v>
                </c:pt>
                <c:pt idx="147">
                  <c:v>1997</c:v>
                </c:pt>
                <c:pt idx="148">
                  <c:v>1998</c:v>
                </c:pt>
                <c:pt idx="149">
                  <c:v>1999</c:v>
                </c:pt>
                <c:pt idx="150">
                  <c:v>2000</c:v>
                </c:pt>
                <c:pt idx="151">
                  <c:v>2001</c:v>
                </c:pt>
                <c:pt idx="152">
                  <c:v>2002</c:v>
                </c:pt>
                <c:pt idx="153">
                  <c:v>2003</c:v>
                </c:pt>
                <c:pt idx="154">
                  <c:v>2004</c:v>
                </c:pt>
                <c:pt idx="155">
                  <c:v>2005</c:v>
                </c:pt>
                <c:pt idx="156">
                  <c:v>2006</c:v>
                </c:pt>
                <c:pt idx="157">
                  <c:v>2007</c:v>
                </c:pt>
                <c:pt idx="158">
                  <c:v>2008</c:v>
                </c:pt>
                <c:pt idx="159">
                  <c:v>2009</c:v>
                </c:pt>
                <c:pt idx="160">
                  <c:v>2010</c:v>
                </c:pt>
                <c:pt idx="161">
                  <c:v>2011</c:v>
                </c:pt>
              </c:numCache>
            </c:numRef>
          </c:cat>
          <c:val>
            <c:numRef>
              <c:f>Лист2!$C$4:$C$165</c:f>
              <c:numCache>
                <c:formatCode>General</c:formatCode>
                <c:ptCount val="162"/>
                <c:pt idx="0">
                  <c:v>29.10709611362126</c:v>
                </c:pt>
                <c:pt idx="1">
                  <c:v>29.551437375942793</c:v>
                </c:pt>
                <c:pt idx="2">
                  <c:v>28.985059520410093</c:v>
                </c:pt>
                <c:pt idx="3">
                  <c:v>29.047716408526497</c:v>
                </c:pt>
                <c:pt idx="4">
                  <c:v>29.127539371735011</c:v>
                </c:pt>
                <c:pt idx="5">
                  <c:v>29.802016090098139</c:v>
                </c:pt>
                <c:pt idx="6">
                  <c:v>31.590345142341484</c:v>
                </c:pt>
                <c:pt idx="7">
                  <c:v>31.784318250821709</c:v>
                </c:pt>
                <c:pt idx="8">
                  <c:v>30.995726936200544</c:v>
                </c:pt>
                <c:pt idx="9">
                  <c:v>30.450509972988648</c:v>
                </c:pt>
                <c:pt idx="10">
                  <c:v>31.377080684578495</c:v>
                </c:pt>
                <c:pt idx="11">
                  <c:v>31.419536226517046</c:v>
                </c:pt>
                <c:pt idx="12">
                  <c:v>31.112682055086427</c:v>
                </c:pt>
                <c:pt idx="13">
                  <c:v>31.796325644339966</c:v>
                </c:pt>
                <c:pt idx="14">
                  <c:v>31.119726499825244</c:v>
                </c:pt>
                <c:pt idx="15">
                  <c:v>30.648890792226489</c:v>
                </c:pt>
                <c:pt idx="16">
                  <c:v>31.348297978145325</c:v>
                </c:pt>
                <c:pt idx="17">
                  <c:v>30.911095119243971</c:v>
                </c:pt>
                <c:pt idx="18">
                  <c:v>30.919354849147876</c:v>
                </c:pt>
                <c:pt idx="19">
                  <c:v>30.933076687425867</c:v>
                </c:pt>
                <c:pt idx="20">
                  <c:v>30.132819520638936</c:v>
                </c:pt>
                <c:pt idx="21">
                  <c:v>29.534011373834023</c:v>
                </c:pt>
                <c:pt idx="22">
                  <c:v>30.659753651382825</c:v>
                </c:pt>
                <c:pt idx="23">
                  <c:v>29.214458767101426</c:v>
                </c:pt>
                <c:pt idx="24">
                  <c:v>29.943358523387314</c:v>
                </c:pt>
                <c:pt idx="25">
                  <c:v>29.498781753577401</c:v>
                </c:pt>
                <c:pt idx="26">
                  <c:v>29.230868889339551</c:v>
                </c:pt>
                <c:pt idx="27">
                  <c:v>29.243564982950982</c:v>
                </c:pt>
                <c:pt idx="28">
                  <c:v>29.890846316420628</c:v>
                </c:pt>
                <c:pt idx="29">
                  <c:v>29.728048999708214</c:v>
                </c:pt>
                <c:pt idx="30">
                  <c:v>29.57527948073259</c:v>
                </c:pt>
                <c:pt idx="31">
                  <c:v>29.57508232801322</c:v>
                </c:pt>
                <c:pt idx="32">
                  <c:v>28.665596118365919</c:v>
                </c:pt>
                <c:pt idx="33">
                  <c:v>30.587262154118932</c:v>
                </c:pt>
                <c:pt idx="34">
                  <c:v>29.983257702488363</c:v>
                </c:pt>
                <c:pt idx="35">
                  <c:v>28.446475181102688</c:v>
                </c:pt>
                <c:pt idx="36">
                  <c:v>28.900096558782785</c:v>
                </c:pt>
                <c:pt idx="37">
                  <c:v>29.333025375963214</c:v>
                </c:pt>
                <c:pt idx="38">
                  <c:v>29.313403502313395</c:v>
                </c:pt>
                <c:pt idx="39">
                  <c:v>28.497347903899218</c:v>
                </c:pt>
                <c:pt idx="40">
                  <c:v>28.872707170000798</c:v>
                </c:pt>
                <c:pt idx="41">
                  <c:v>27.573729545478969</c:v>
                </c:pt>
                <c:pt idx="42">
                  <c:v>28.752794908564255</c:v>
                </c:pt>
                <c:pt idx="43">
                  <c:v>28.971538959766136</c:v>
                </c:pt>
                <c:pt idx="44">
                  <c:v>27.793445440239626</c:v>
                </c:pt>
                <c:pt idx="45">
                  <c:v>26.942454372371408</c:v>
                </c:pt>
                <c:pt idx="46">
                  <c:v>27.875296530303132</c:v>
                </c:pt>
                <c:pt idx="47">
                  <c:v>27.756310915948916</c:v>
                </c:pt>
                <c:pt idx="48">
                  <c:v>27.914045052453812</c:v>
                </c:pt>
                <c:pt idx="49">
                  <c:v>28.90955763805017</c:v>
                </c:pt>
                <c:pt idx="50">
                  <c:v>29.439909424290299</c:v>
                </c:pt>
                <c:pt idx="51">
                  <c:v>29.106835194887047</c:v>
                </c:pt>
                <c:pt idx="52">
                  <c:v>29.84343193481314</c:v>
                </c:pt>
                <c:pt idx="53">
                  <c:v>30.495607781588841</c:v>
                </c:pt>
                <c:pt idx="54">
                  <c:v>30.02773283592461</c:v>
                </c:pt>
                <c:pt idx="55">
                  <c:v>29.533151270942888</c:v>
                </c:pt>
                <c:pt idx="56">
                  <c:v>31.078964784312234</c:v>
                </c:pt>
                <c:pt idx="57">
                  <c:v>31.365738668188357</c:v>
                </c:pt>
                <c:pt idx="58">
                  <c:v>31.039365477581057</c:v>
                </c:pt>
                <c:pt idx="59">
                  <c:v>29.838751841642157</c:v>
                </c:pt>
                <c:pt idx="60">
                  <c:v>30.218714083249221</c:v>
                </c:pt>
                <c:pt idx="61">
                  <c:v>31.397001495344682</c:v>
                </c:pt>
                <c:pt idx="62">
                  <c:v>30.456562894641007</c:v>
                </c:pt>
                <c:pt idx="63">
                  <c:v>28.773931933109154</c:v>
                </c:pt>
                <c:pt idx="64">
                  <c:v>27.638095928354833</c:v>
                </c:pt>
                <c:pt idx="65">
                  <c:v>24.566968258903469</c:v>
                </c:pt>
                <c:pt idx="66">
                  <c:v>20.929816432898463</c:v>
                </c:pt>
                <c:pt idx="67">
                  <c:v>17.948986991485061</c:v>
                </c:pt>
                <c:pt idx="68">
                  <c:v>20.078708593834705</c:v>
                </c:pt>
                <c:pt idx="69">
                  <c:v>22.772929372593435</c:v>
                </c:pt>
                <c:pt idx="70">
                  <c:v>25.583839283180581</c:v>
                </c:pt>
                <c:pt idx="71">
                  <c:v>22.278579287509519</c:v>
                </c:pt>
                <c:pt idx="72">
                  <c:v>27.852916185494607</c:v>
                </c:pt>
                <c:pt idx="73">
                  <c:v>29.927310260308989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Лист2!$D$3</c:f>
              <c:strCache>
                <c:ptCount val="1"/>
                <c:pt idx="0">
                  <c:v>Умовні покоління</c:v>
                </c:pt>
              </c:strCache>
            </c:strRef>
          </c:tx>
          <c:spPr>
            <a:ln w="38100">
              <a:solidFill>
                <a:srgbClr val="0099FF"/>
              </a:solidFill>
              <a:prstDash val="solid"/>
            </a:ln>
          </c:spPr>
          <c:marker>
            <c:symbol val="none"/>
          </c:marker>
          <c:trendline>
            <c:trendlineType val="linear"/>
            <c:dispRSqr val="0"/>
            <c:dispEq val="1"/>
            <c:trendlineLbl>
              <c:layout>
                <c:manualLayout>
                  <c:x val="-3.5152447307834886E-2"/>
                  <c:y val="0.17245129551855634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200" b="1" i="0" baseline="0"/>
                  </a:pPr>
                  <a:endParaRPr lang="ru-RU"/>
                </a:p>
              </c:txPr>
            </c:trendlineLbl>
          </c:trendline>
          <c:cat>
            <c:numRef>
              <c:f>Лист2!$B$4:$B$165</c:f>
              <c:numCache>
                <c:formatCode>General</c:formatCode>
                <c:ptCount val="162"/>
                <c:pt idx="0">
                  <c:v>1850</c:v>
                </c:pt>
                <c:pt idx="1">
                  <c:v>1851</c:v>
                </c:pt>
                <c:pt idx="2">
                  <c:v>1852</c:v>
                </c:pt>
                <c:pt idx="3">
                  <c:v>1853</c:v>
                </c:pt>
                <c:pt idx="4">
                  <c:v>1854</c:v>
                </c:pt>
                <c:pt idx="5">
                  <c:v>1855</c:v>
                </c:pt>
                <c:pt idx="6">
                  <c:v>1856</c:v>
                </c:pt>
                <c:pt idx="7">
                  <c:v>1857</c:v>
                </c:pt>
                <c:pt idx="8">
                  <c:v>1858</c:v>
                </c:pt>
                <c:pt idx="9">
                  <c:v>1859</c:v>
                </c:pt>
                <c:pt idx="10">
                  <c:v>1860</c:v>
                </c:pt>
                <c:pt idx="11">
                  <c:v>1861</c:v>
                </c:pt>
                <c:pt idx="12">
                  <c:v>1862</c:v>
                </c:pt>
                <c:pt idx="13">
                  <c:v>1863</c:v>
                </c:pt>
                <c:pt idx="14">
                  <c:v>1864</c:v>
                </c:pt>
                <c:pt idx="15">
                  <c:v>1865</c:v>
                </c:pt>
                <c:pt idx="16">
                  <c:v>1866</c:v>
                </c:pt>
                <c:pt idx="17">
                  <c:v>1867</c:v>
                </c:pt>
                <c:pt idx="18">
                  <c:v>1868</c:v>
                </c:pt>
                <c:pt idx="19">
                  <c:v>1869</c:v>
                </c:pt>
                <c:pt idx="20">
                  <c:v>1870</c:v>
                </c:pt>
                <c:pt idx="21">
                  <c:v>1871</c:v>
                </c:pt>
                <c:pt idx="22">
                  <c:v>1872</c:v>
                </c:pt>
                <c:pt idx="23">
                  <c:v>1873</c:v>
                </c:pt>
                <c:pt idx="24">
                  <c:v>1874</c:v>
                </c:pt>
                <c:pt idx="25">
                  <c:v>1875</c:v>
                </c:pt>
                <c:pt idx="26">
                  <c:v>1876</c:v>
                </c:pt>
                <c:pt idx="27">
                  <c:v>1877</c:v>
                </c:pt>
                <c:pt idx="28">
                  <c:v>1878</c:v>
                </c:pt>
                <c:pt idx="29">
                  <c:v>1879</c:v>
                </c:pt>
                <c:pt idx="30">
                  <c:v>1880</c:v>
                </c:pt>
                <c:pt idx="31">
                  <c:v>1881</c:v>
                </c:pt>
                <c:pt idx="32">
                  <c:v>1882</c:v>
                </c:pt>
                <c:pt idx="33">
                  <c:v>1883</c:v>
                </c:pt>
                <c:pt idx="34">
                  <c:v>1884</c:v>
                </c:pt>
                <c:pt idx="35">
                  <c:v>1885</c:v>
                </c:pt>
                <c:pt idx="36">
                  <c:v>1886</c:v>
                </c:pt>
                <c:pt idx="37">
                  <c:v>1887</c:v>
                </c:pt>
                <c:pt idx="38">
                  <c:v>1888</c:v>
                </c:pt>
                <c:pt idx="39">
                  <c:v>1889</c:v>
                </c:pt>
                <c:pt idx="40">
                  <c:v>1890</c:v>
                </c:pt>
                <c:pt idx="41">
                  <c:v>1891</c:v>
                </c:pt>
                <c:pt idx="42">
                  <c:v>1892</c:v>
                </c:pt>
                <c:pt idx="43">
                  <c:v>1893</c:v>
                </c:pt>
                <c:pt idx="44">
                  <c:v>1894</c:v>
                </c:pt>
                <c:pt idx="45">
                  <c:v>1895</c:v>
                </c:pt>
                <c:pt idx="46">
                  <c:v>1896</c:v>
                </c:pt>
                <c:pt idx="47">
                  <c:v>1897</c:v>
                </c:pt>
                <c:pt idx="48">
                  <c:v>1898</c:v>
                </c:pt>
                <c:pt idx="49">
                  <c:v>1899</c:v>
                </c:pt>
                <c:pt idx="50">
                  <c:v>1900</c:v>
                </c:pt>
                <c:pt idx="51">
                  <c:v>1901</c:v>
                </c:pt>
                <c:pt idx="52">
                  <c:v>1902</c:v>
                </c:pt>
                <c:pt idx="53">
                  <c:v>1903</c:v>
                </c:pt>
                <c:pt idx="54">
                  <c:v>1904</c:v>
                </c:pt>
                <c:pt idx="55">
                  <c:v>1905</c:v>
                </c:pt>
                <c:pt idx="56">
                  <c:v>1906</c:v>
                </c:pt>
                <c:pt idx="57">
                  <c:v>1907</c:v>
                </c:pt>
                <c:pt idx="58">
                  <c:v>1908</c:v>
                </c:pt>
                <c:pt idx="59">
                  <c:v>1909</c:v>
                </c:pt>
                <c:pt idx="60">
                  <c:v>1910</c:v>
                </c:pt>
                <c:pt idx="61">
                  <c:v>1911</c:v>
                </c:pt>
                <c:pt idx="62">
                  <c:v>1912</c:v>
                </c:pt>
                <c:pt idx="63">
                  <c:v>1913</c:v>
                </c:pt>
                <c:pt idx="64">
                  <c:v>1914</c:v>
                </c:pt>
                <c:pt idx="65">
                  <c:v>1915</c:v>
                </c:pt>
                <c:pt idx="66">
                  <c:v>1916</c:v>
                </c:pt>
                <c:pt idx="67">
                  <c:v>1917</c:v>
                </c:pt>
                <c:pt idx="68">
                  <c:v>1918</c:v>
                </c:pt>
                <c:pt idx="69">
                  <c:v>1919</c:v>
                </c:pt>
                <c:pt idx="70">
                  <c:v>1920</c:v>
                </c:pt>
                <c:pt idx="71">
                  <c:v>1921</c:v>
                </c:pt>
                <c:pt idx="72">
                  <c:v>1922</c:v>
                </c:pt>
                <c:pt idx="73">
                  <c:v>1923</c:v>
                </c:pt>
                <c:pt idx="74">
                  <c:v>1924</c:v>
                </c:pt>
                <c:pt idx="75">
                  <c:v>1925</c:v>
                </c:pt>
                <c:pt idx="76">
                  <c:v>1926</c:v>
                </c:pt>
                <c:pt idx="77">
                  <c:v>1927</c:v>
                </c:pt>
                <c:pt idx="78">
                  <c:v>1928</c:v>
                </c:pt>
                <c:pt idx="79">
                  <c:v>1929</c:v>
                </c:pt>
                <c:pt idx="80">
                  <c:v>1930</c:v>
                </c:pt>
                <c:pt idx="81">
                  <c:v>1931</c:v>
                </c:pt>
                <c:pt idx="82">
                  <c:v>1932</c:v>
                </c:pt>
                <c:pt idx="83">
                  <c:v>1933</c:v>
                </c:pt>
                <c:pt idx="84">
                  <c:v>1934</c:v>
                </c:pt>
                <c:pt idx="85">
                  <c:v>1935</c:v>
                </c:pt>
                <c:pt idx="86">
                  <c:v>1936</c:v>
                </c:pt>
                <c:pt idx="87">
                  <c:v>1937</c:v>
                </c:pt>
                <c:pt idx="88">
                  <c:v>1938</c:v>
                </c:pt>
                <c:pt idx="89">
                  <c:v>1939</c:v>
                </c:pt>
                <c:pt idx="90">
                  <c:v>1940</c:v>
                </c:pt>
                <c:pt idx="91">
                  <c:v>1941</c:v>
                </c:pt>
                <c:pt idx="92">
                  <c:v>1942</c:v>
                </c:pt>
                <c:pt idx="93">
                  <c:v>1943</c:v>
                </c:pt>
                <c:pt idx="94">
                  <c:v>1944</c:v>
                </c:pt>
                <c:pt idx="95">
                  <c:v>1945</c:v>
                </c:pt>
                <c:pt idx="96">
                  <c:v>1946</c:v>
                </c:pt>
                <c:pt idx="97">
                  <c:v>1947</c:v>
                </c:pt>
                <c:pt idx="98">
                  <c:v>1948</c:v>
                </c:pt>
                <c:pt idx="99">
                  <c:v>1949</c:v>
                </c:pt>
                <c:pt idx="100">
                  <c:v>1950</c:v>
                </c:pt>
                <c:pt idx="101">
                  <c:v>1951</c:v>
                </c:pt>
                <c:pt idx="102">
                  <c:v>1952</c:v>
                </c:pt>
                <c:pt idx="103">
                  <c:v>1953</c:v>
                </c:pt>
                <c:pt idx="104">
                  <c:v>1954</c:v>
                </c:pt>
                <c:pt idx="105">
                  <c:v>1955</c:v>
                </c:pt>
                <c:pt idx="106">
                  <c:v>1956</c:v>
                </c:pt>
                <c:pt idx="107">
                  <c:v>1957</c:v>
                </c:pt>
                <c:pt idx="108">
                  <c:v>1958</c:v>
                </c:pt>
                <c:pt idx="109">
                  <c:v>1959</c:v>
                </c:pt>
                <c:pt idx="110">
                  <c:v>1960</c:v>
                </c:pt>
                <c:pt idx="111">
                  <c:v>1961</c:v>
                </c:pt>
                <c:pt idx="112">
                  <c:v>1962</c:v>
                </c:pt>
                <c:pt idx="113">
                  <c:v>1963</c:v>
                </c:pt>
                <c:pt idx="114">
                  <c:v>1964</c:v>
                </c:pt>
                <c:pt idx="115">
                  <c:v>1965</c:v>
                </c:pt>
                <c:pt idx="116">
                  <c:v>1966</c:v>
                </c:pt>
                <c:pt idx="117">
                  <c:v>1967</c:v>
                </c:pt>
                <c:pt idx="118">
                  <c:v>1968</c:v>
                </c:pt>
                <c:pt idx="119">
                  <c:v>1969</c:v>
                </c:pt>
                <c:pt idx="120">
                  <c:v>1970</c:v>
                </c:pt>
                <c:pt idx="121">
                  <c:v>1971</c:v>
                </c:pt>
                <c:pt idx="122">
                  <c:v>1972</c:v>
                </c:pt>
                <c:pt idx="123">
                  <c:v>1973</c:v>
                </c:pt>
                <c:pt idx="124">
                  <c:v>1974</c:v>
                </c:pt>
                <c:pt idx="125">
                  <c:v>1975</c:v>
                </c:pt>
                <c:pt idx="126">
                  <c:v>1976</c:v>
                </c:pt>
                <c:pt idx="127">
                  <c:v>1977</c:v>
                </c:pt>
                <c:pt idx="128">
                  <c:v>1978</c:v>
                </c:pt>
                <c:pt idx="129">
                  <c:v>1979</c:v>
                </c:pt>
                <c:pt idx="130">
                  <c:v>1980</c:v>
                </c:pt>
                <c:pt idx="131">
                  <c:v>1981</c:v>
                </c:pt>
                <c:pt idx="132">
                  <c:v>1982</c:v>
                </c:pt>
                <c:pt idx="133">
                  <c:v>1983</c:v>
                </c:pt>
                <c:pt idx="134">
                  <c:v>1984</c:v>
                </c:pt>
                <c:pt idx="135">
                  <c:v>1985</c:v>
                </c:pt>
                <c:pt idx="136">
                  <c:v>1986</c:v>
                </c:pt>
                <c:pt idx="137">
                  <c:v>1987</c:v>
                </c:pt>
                <c:pt idx="138">
                  <c:v>1988</c:v>
                </c:pt>
                <c:pt idx="139">
                  <c:v>1989</c:v>
                </c:pt>
                <c:pt idx="140">
                  <c:v>1990</c:v>
                </c:pt>
                <c:pt idx="141">
                  <c:v>1991</c:v>
                </c:pt>
                <c:pt idx="142">
                  <c:v>1992</c:v>
                </c:pt>
                <c:pt idx="143">
                  <c:v>1993</c:v>
                </c:pt>
                <c:pt idx="144">
                  <c:v>1994</c:v>
                </c:pt>
                <c:pt idx="145">
                  <c:v>1995</c:v>
                </c:pt>
                <c:pt idx="146">
                  <c:v>1996</c:v>
                </c:pt>
                <c:pt idx="147">
                  <c:v>1997</c:v>
                </c:pt>
                <c:pt idx="148">
                  <c:v>1998</c:v>
                </c:pt>
                <c:pt idx="149">
                  <c:v>1999</c:v>
                </c:pt>
                <c:pt idx="150">
                  <c:v>2000</c:v>
                </c:pt>
                <c:pt idx="151">
                  <c:v>2001</c:v>
                </c:pt>
                <c:pt idx="152">
                  <c:v>2002</c:v>
                </c:pt>
                <c:pt idx="153">
                  <c:v>2003</c:v>
                </c:pt>
                <c:pt idx="154">
                  <c:v>2004</c:v>
                </c:pt>
                <c:pt idx="155">
                  <c:v>2005</c:v>
                </c:pt>
                <c:pt idx="156">
                  <c:v>2006</c:v>
                </c:pt>
                <c:pt idx="157">
                  <c:v>2007</c:v>
                </c:pt>
                <c:pt idx="158">
                  <c:v>2008</c:v>
                </c:pt>
                <c:pt idx="159">
                  <c:v>2009</c:v>
                </c:pt>
                <c:pt idx="160">
                  <c:v>2010</c:v>
                </c:pt>
                <c:pt idx="161">
                  <c:v>2011</c:v>
                </c:pt>
              </c:numCache>
            </c:numRef>
          </c:cat>
          <c:val>
            <c:numRef>
              <c:f>Лист2!$D$4:$D$165</c:f>
              <c:numCache>
                <c:formatCode>General</c:formatCode>
                <c:ptCount val="162"/>
                <c:pt idx="0">
                  <c:v>27.218813154836106</c:v>
                </c:pt>
                <c:pt idx="1">
                  <c:v>29.570307020901179</c:v>
                </c:pt>
                <c:pt idx="2">
                  <c:v>30.672105804653963</c:v>
                </c:pt>
                <c:pt idx="3">
                  <c:v>24.574502216892455</c:v>
                </c:pt>
                <c:pt idx="4">
                  <c:v>26.397016261688876</c:v>
                </c:pt>
                <c:pt idx="5">
                  <c:v>18.762348637457102</c:v>
                </c:pt>
                <c:pt idx="6">
                  <c:v>25.825354042687174</c:v>
                </c:pt>
                <c:pt idx="7">
                  <c:v>32.958790202314837</c:v>
                </c:pt>
                <c:pt idx="8">
                  <c:v>30.575854675492231</c:v>
                </c:pt>
                <c:pt idx="9">
                  <c:v>31.343951308987833</c:v>
                </c:pt>
                <c:pt idx="10">
                  <c:v>29.812511439151798</c:v>
                </c:pt>
                <c:pt idx="11">
                  <c:v>30.722557001891271</c:v>
                </c:pt>
                <c:pt idx="12">
                  <c:v>29.749004226333884</c:v>
                </c:pt>
                <c:pt idx="13">
                  <c:v>30.100340173039747</c:v>
                </c:pt>
                <c:pt idx="14">
                  <c:v>33.201166728163088</c:v>
                </c:pt>
                <c:pt idx="15">
                  <c:v>31.790389393003903</c:v>
                </c:pt>
                <c:pt idx="16">
                  <c:v>25.22394371136507</c:v>
                </c:pt>
                <c:pt idx="17">
                  <c:v>31.652352248707842</c:v>
                </c:pt>
                <c:pt idx="18">
                  <c:v>30.891270474818949</c:v>
                </c:pt>
                <c:pt idx="19">
                  <c:v>33.215830793396059</c:v>
                </c:pt>
                <c:pt idx="20">
                  <c:v>32.937944924819391</c:v>
                </c:pt>
                <c:pt idx="21">
                  <c:v>30.93524953457581</c:v>
                </c:pt>
                <c:pt idx="22">
                  <c:v>23.265893597219531</c:v>
                </c:pt>
                <c:pt idx="23">
                  <c:v>30.041119432356975</c:v>
                </c:pt>
                <c:pt idx="24">
                  <c:v>30.661907230989275</c:v>
                </c:pt>
                <c:pt idx="25">
                  <c:v>32.556336842826745</c:v>
                </c:pt>
                <c:pt idx="26">
                  <c:v>33.412511599456266</c:v>
                </c:pt>
                <c:pt idx="27">
                  <c:v>31.330996549952332</c:v>
                </c:pt>
                <c:pt idx="28">
                  <c:v>30.060066934267017</c:v>
                </c:pt>
                <c:pt idx="29">
                  <c:v>31.435866737105908</c:v>
                </c:pt>
                <c:pt idx="30">
                  <c:v>32.477823987644648</c:v>
                </c:pt>
                <c:pt idx="31">
                  <c:v>32.112860451740502</c:v>
                </c:pt>
                <c:pt idx="32">
                  <c:v>28.594157459493271</c:v>
                </c:pt>
                <c:pt idx="33">
                  <c:v>32.194251224738018</c:v>
                </c:pt>
                <c:pt idx="34">
                  <c:v>34.973174287842177</c:v>
                </c:pt>
                <c:pt idx="35">
                  <c:v>33.133619036698413</c:v>
                </c:pt>
                <c:pt idx="36">
                  <c:v>32.48952321728477</c:v>
                </c:pt>
                <c:pt idx="37">
                  <c:v>32.509314885556392</c:v>
                </c:pt>
                <c:pt idx="38">
                  <c:v>33.039255629810143</c:v>
                </c:pt>
                <c:pt idx="39">
                  <c:v>32.979056154718442</c:v>
                </c:pt>
                <c:pt idx="40">
                  <c:v>31.621356771220341</c:v>
                </c:pt>
                <c:pt idx="41">
                  <c:v>32.115016387483884</c:v>
                </c:pt>
                <c:pt idx="42">
                  <c:v>29.650369942757017</c:v>
                </c:pt>
                <c:pt idx="43">
                  <c:v>33.890425106028481</c:v>
                </c:pt>
                <c:pt idx="44">
                  <c:v>32.361954685281397</c:v>
                </c:pt>
                <c:pt idx="45">
                  <c:v>30.511725666153119</c:v>
                </c:pt>
                <c:pt idx="46">
                  <c:v>34.796835863401924</c:v>
                </c:pt>
                <c:pt idx="47">
                  <c:v>35.354812011284821</c:v>
                </c:pt>
                <c:pt idx="48">
                  <c:v>34.323360111262062</c:v>
                </c:pt>
                <c:pt idx="49">
                  <c:v>33.268389845850358</c:v>
                </c:pt>
                <c:pt idx="50">
                  <c:v>35.733112566295048</c:v>
                </c:pt>
                <c:pt idx="51">
                  <c:v>35.394322546508661</c:v>
                </c:pt>
                <c:pt idx="52">
                  <c:v>34.872998155173001</c:v>
                </c:pt>
                <c:pt idx="53">
                  <c:v>35.613077432565099</c:v>
                </c:pt>
                <c:pt idx="54">
                  <c:v>36.120366167093728</c:v>
                </c:pt>
                <c:pt idx="55">
                  <c:v>32.395499182035898</c:v>
                </c:pt>
                <c:pt idx="56">
                  <c:v>34.785567844249954</c:v>
                </c:pt>
                <c:pt idx="57">
                  <c:v>36.377250255405727</c:v>
                </c:pt>
                <c:pt idx="58">
                  <c:v>37.596192871156504</c:v>
                </c:pt>
                <c:pt idx="59">
                  <c:v>34.568627201010401</c:v>
                </c:pt>
                <c:pt idx="60">
                  <c:v>32.002972031974963</c:v>
                </c:pt>
                <c:pt idx="61">
                  <c:v>37.559344094142013</c:v>
                </c:pt>
                <c:pt idx="62">
                  <c:v>39.300949788142773</c:v>
                </c:pt>
                <c:pt idx="63">
                  <c:v>37.211008315897182</c:v>
                </c:pt>
                <c:pt idx="64">
                  <c:v>30.773935053129545</c:v>
                </c:pt>
                <c:pt idx="65">
                  <c:v>22.525052466845843</c:v>
                </c:pt>
                <c:pt idx="66">
                  <c:v>18.723494809060188</c:v>
                </c:pt>
                <c:pt idx="67">
                  <c:v>24.003382379682428</c:v>
                </c:pt>
                <c:pt idx="68">
                  <c:v>24.131091258408045</c:v>
                </c:pt>
                <c:pt idx="69">
                  <c:v>17.848502584730809</c:v>
                </c:pt>
                <c:pt idx="70">
                  <c:v>17.215575072818893</c:v>
                </c:pt>
                <c:pt idx="71">
                  <c:v>28.121512957078899</c:v>
                </c:pt>
                <c:pt idx="72">
                  <c:v>26.823116652478404</c:v>
                </c:pt>
                <c:pt idx="73">
                  <c:v>42.133759359018818</c:v>
                </c:pt>
                <c:pt idx="74">
                  <c:v>42.97165380340379</c:v>
                </c:pt>
                <c:pt idx="75">
                  <c:v>41.897414096119029</c:v>
                </c:pt>
                <c:pt idx="76">
                  <c:v>41.880772885690774</c:v>
                </c:pt>
                <c:pt idx="77">
                  <c:v>41.978455370419162</c:v>
                </c:pt>
                <c:pt idx="78">
                  <c:v>44.154406698554347</c:v>
                </c:pt>
                <c:pt idx="79">
                  <c:v>42.288008138537919</c:v>
                </c:pt>
                <c:pt idx="80">
                  <c:v>42.486895496885182</c:v>
                </c:pt>
                <c:pt idx="81">
                  <c:v>43.334404184665189</c:v>
                </c:pt>
                <c:pt idx="82">
                  <c:v>33.931038551003482</c:v>
                </c:pt>
                <c:pt idx="83">
                  <c:v>6.8015134039754237</c:v>
                </c:pt>
                <c:pt idx="84">
                  <c:v>37.537038132835875</c:v>
                </c:pt>
                <c:pt idx="85">
                  <c:v>46.248485707554941</c:v>
                </c:pt>
                <c:pt idx="86">
                  <c:v>46.534897137950978</c:v>
                </c:pt>
                <c:pt idx="87">
                  <c:v>40.808421192889035</c:v>
                </c:pt>
                <c:pt idx="88">
                  <c:v>41.756554719628326</c:v>
                </c:pt>
                <c:pt idx="89">
                  <c:v>49.917226715666288</c:v>
                </c:pt>
                <c:pt idx="90">
                  <c:v>46.835510317187186</c:v>
                </c:pt>
                <c:pt idx="91">
                  <c:v>15.209967389038075</c:v>
                </c:pt>
                <c:pt idx="92">
                  <c:v>8.5382873688128935</c:v>
                </c:pt>
                <c:pt idx="93">
                  <c:v>11.528585295569838</c:v>
                </c:pt>
                <c:pt idx="94">
                  <c:v>12.848466591178664</c:v>
                </c:pt>
                <c:pt idx="95">
                  <c:v>18.105368756535771</c:v>
                </c:pt>
                <c:pt idx="96">
                  <c:v>50.160573210231412</c:v>
                </c:pt>
                <c:pt idx="97">
                  <c:v>39.966034529658288</c:v>
                </c:pt>
                <c:pt idx="98">
                  <c:v>52.843045079189082</c:v>
                </c:pt>
                <c:pt idx="99">
                  <c:v>55.893753029639448</c:v>
                </c:pt>
                <c:pt idx="100">
                  <c:v>57.747068079686265</c:v>
                </c:pt>
                <c:pt idx="101">
                  <c:v>57.751581520117149</c:v>
                </c:pt>
                <c:pt idx="102">
                  <c:v>58.61349654804345</c:v>
                </c:pt>
                <c:pt idx="103">
                  <c:v>59.775863214149865</c:v>
                </c:pt>
                <c:pt idx="104">
                  <c:v>60.628313277941317</c:v>
                </c:pt>
                <c:pt idx="105">
                  <c:v>62.547670475241439</c:v>
                </c:pt>
                <c:pt idx="106">
                  <c:v>63.659466831977753</c:v>
                </c:pt>
                <c:pt idx="107">
                  <c:v>63.677440933414658</c:v>
                </c:pt>
                <c:pt idx="108">
                  <c:v>65.364883521737696</c:v>
                </c:pt>
                <c:pt idx="109">
                  <c:v>64.9148089833851</c:v>
                </c:pt>
                <c:pt idx="110">
                  <c:v>66.563281598958412</c:v>
                </c:pt>
                <c:pt idx="111">
                  <c:v>67.138339036179218</c:v>
                </c:pt>
                <c:pt idx="112">
                  <c:v>66.647834038603321</c:v>
                </c:pt>
                <c:pt idx="113">
                  <c:v>67.210596129982036</c:v>
                </c:pt>
                <c:pt idx="114">
                  <c:v>68.049622994099209</c:v>
                </c:pt>
                <c:pt idx="115">
                  <c:v>67.451156179697151</c:v>
                </c:pt>
                <c:pt idx="116">
                  <c:v>67.563646742353086</c:v>
                </c:pt>
                <c:pt idx="117">
                  <c:v>67.193416593946949</c:v>
                </c:pt>
                <c:pt idx="118">
                  <c:v>67.052645514188796</c:v>
                </c:pt>
                <c:pt idx="119">
                  <c:v>66.278842628875921</c:v>
                </c:pt>
                <c:pt idx="120">
                  <c:v>66.143906549651433</c:v>
                </c:pt>
                <c:pt idx="121">
                  <c:v>66.357998429760897</c:v>
                </c:pt>
                <c:pt idx="122">
                  <c:v>66.241530152730576</c:v>
                </c:pt>
                <c:pt idx="123">
                  <c:v>66.346176443667716</c:v>
                </c:pt>
                <c:pt idx="124">
                  <c:v>66.087645525365971</c:v>
                </c:pt>
                <c:pt idx="125">
                  <c:v>65.267160662185276</c:v>
                </c:pt>
                <c:pt idx="126">
                  <c:v>65.383209155042039</c:v>
                </c:pt>
                <c:pt idx="127">
                  <c:v>64.839866798059504</c:v>
                </c:pt>
                <c:pt idx="128">
                  <c:v>64.727046950916701</c:v>
                </c:pt>
                <c:pt idx="129">
                  <c:v>64.402176699705606</c:v>
                </c:pt>
                <c:pt idx="130">
                  <c:v>64.324200200475275</c:v>
                </c:pt>
                <c:pt idx="131">
                  <c:v>64.456856627718352</c:v>
                </c:pt>
                <c:pt idx="132">
                  <c:v>64.626396954409159</c:v>
                </c:pt>
                <c:pt idx="133">
                  <c:v>64.695802786937136</c:v>
                </c:pt>
                <c:pt idx="134">
                  <c:v>64.437184304861788</c:v>
                </c:pt>
                <c:pt idx="135">
                  <c:v>65.081114838328261</c:v>
                </c:pt>
                <c:pt idx="136">
                  <c:v>66.70779355866415</c:v>
                </c:pt>
                <c:pt idx="137">
                  <c:v>66.467903600536815</c:v>
                </c:pt>
                <c:pt idx="138">
                  <c:v>66.425673964976724</c:v>
                </c:pt>
                <c:pt idx="139">
                  <c:v>66.020105446949088</c:v>
                </c:pt>
                <c:pt idx="140">
                  <c:v>65.490248729313919</c:v>
                </c:pt>
                <c:pt idx="141">
                  <c:v>64.500785362691587</c:v>
                </c:pt>
                <c:pt idx="142">
                  <c:v>63.698749002237392</c:v>
                </c:pt>
                <c:pt idx="143">
                  <c:v>63.049083997801823</c:v>
                </c:pt>
                <c:pt idx="144">
                  <c:v>62.281728780854863</c:v>
                </c:pt>
                <c:pt idx="145">
                  <c:v>61.11147001046151</c:v>
                </c:pt>
                <c:pt idx="146">
                  <c:v>61.409142728820335</c:v>
                </c:pt>
                <c:pt idx="147">
                  <c:v>62.109234277833494</c:v>
                </c:pt>
                <c:pt idx="148">
                  <c:v>63.059181293181254</c:v>
                </c:pt>
                <c:pt idx="149">
                  <c:v>62.515354310807233</c:v>
                </c:pt>
                <c:pt idx="150">
                  <c:v>61.987487454704151</c:v>
                </c:pt>
                <c:pt idx="151">
                  <c:v>62.196625368778548</c:v>
                </c:pt>
                <c:pt idx="152">
                  <c:v>62.010977865470288</c:v>
                </c:pt>
                <c:pt idx="153">
                  <c:v>62.157802634400312</c:v>
                </c:pt>
                <c:pt idx="154">
                  <c:v>61.907197021107685</c:v>
                </c:pt>
                <c:pt idx="155">
                  <c:v>61.444935480463236</c:v>
                </c:pt>
                <c:pt idx="156">
                  <c:v>62.233014967433022</c:v>
                </c:pt>
                <c:pt idx="157">
                  <c:v>61.758087755694064</c:v>
                </c:pt>
                <c:pt idx="158">
                  <c:v>62.255774531698087</c:v>
                </c:pt>
                <c:pt idx="159">
                  <c:v>64.351579206293209</c:v>
                </c:pt>
                <c:pt idx="160">
                  <c:v>65.207233707847905</c:v>
                </c:pt>
                <c:pt idx="161">
                  <c:v>65.956688445287313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446656"/>
        <c:axId val="27452544"/>
      </c:lineChart>
      <c:catAx>
        <c:axId val="27446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 i="0" baseline="0"/>
            </a:pPr>
            <a:endParaRPr lang="ru-RU"/>
          </a:p>
        </c:txPr>
        <c:crossAx val="27452544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27452544"/>
        <c:scaling>
          <c:orientation val="minMax"/>
          <c:max val="80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27446656"/>
        <c:crosses val="autoZero"/>
        <c:crossBetween val="between"/>
        <c:majorUnit val="10"/>
        <c:minorUnit val="2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8.4301816081738049E-2"/>
          <c:y val="8.9896261526497045E-2"/>
          <c:w val="0.44815865765872759"/>
          <c:h val="0.12634632858253844"/>
        </c:manualLayout>
      </c:layout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54124041581417"/>
          <c:y val="5.6030183727034118E-2"/>
          <c:w val="0.85858320019780121"/>
          <c:h val="0.82829104695246425"/>
        </c:manualLayout>
      </c:layout>
      <c:lineChart>
        <c:grouping val="standard"/>
        <c:varyColors val="0"/>
        <c:ser>
          <c:idx val="0"/>
          <c:order val="0"/>
          <c:tx>
            <c:strRef>
              <c:f>mltcoh_1x1!$M$3:$M$10992</c:f>
              <c:strCache>
                <c:ptCount val="1"/>
                <c:pt idx="0">
                  <c:v>1850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dPt>
            <c:idx val="38"/>
            <c:bubble3D val="0"/>
            <c:spPr>
              <a:ln w="38100">
                <a:solidFill>
                  <a:srgbClr val="7030A0"/>
                </a:solidFill>
              </a:ln>
            </c:spPr>
          </c:dPt>
          <c:cat>
            <c:numRef>
              <c:f>mltcoh_1x1!$L$10993:$L$11093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mltcoh_1x1!$M$10993:$M$11093</c:f>
              <c:numCache>
                <c:formatCode>General</c:formatCode>
                <c:ptCount val="101"/>
                <c:pt idx="0">
                  <c:v>0.83479999999999999</c:v>
                </c:pt>
                <c:pt idx="1">
                  <c:v>0.79952000000000001</c:v>
                </c:pt>
                <c:pt idx="2">
                  <c:v>0.77332000000000001</c:v>
                </c:pt>
                <c:pt idx="3">
                  <c:v>0.75629000000000002</c:v>
                </c:pt>
                <c:pt idx="4">
                  <c:v>0.74436999999999998</c:v>
                </c:pt>
                <c:pt idx="5">
                  <c:v>0.73321000000000003</c:v>
                </c:pt>
                <c:pt idx="6">
                  <c:v>0.71774000000000004</c:v>
                </c:pt>
                <c:pt idx="7">
                  <c:v>0.70577000000000001</c:v>
                </c:pt>
                <c:pt idx="8">
                  <c:v>0.69998000000000005</c:v>
                </c:pt>
                <c:pt idx="9">
                  <c:v>0.69615000000000005</c:v>
                </c:pt>
                <c:pt idx="10">
                  <c:v>0.69311999999999996</c:v>
                </c:pt>
                <c:pt idx="11">
                  <c:v>0.68960999999999995</c:v>
                </c:pt>
                <c:pt idx="12">
                  <c:v>0.68652999999999997</c:v>
                </c:pt>
                <c:pt idx="13">
                  <c:v>0.68357000000000001</c:v>
                </c:pt>
                <c:pt idx="14">
                  <c:v>0.68118999999999996</c:v>
                </c:pt>
                <c:pt idx="15">
                  <c:v>0.67773000000000005</c:v>
                </c:pt>
                <c:pt idx="16">
                  <c:v>0.67430000000000001</c:v>
                </c:pt>
                <c:pt idx="17">
                  <c:v>0.67059999999999997</c:v>
                </c:pt>
                <c:pt idx="18">
                  <c:v>0.66657</c:v>
                </c:pt>
                <c:pt idx="19">
                  <c:v>0.66259000000000001</c:v>
                </c:pt>
                <c:pt idx="20">
                  <c:v>0.65835999999999995</c:v>
                </c:pt>
                <c:pt idx="21">
                  <c:v>0.65397000000000005</c:v>
                </c:pt>
                <c:pt idx="22">
                  <c:v>0.64959999999999996</c:v>
                </c:pt>
                <c:pt idx="23">
                  <c:v>0.64388999999999996</c:v>
                </c:pt>
                <c:pt idx="24">
                  <c:v>0.63782000000000005</c:v>
                </c:pt>
                <c:pt idx="25">
                  <c:v>0.63268000000000002</c:v>
                </c:pt>
                <c:pt idx="26">
                  <c:v>0.62792999999999999</c:v>
                </c:pt>
                <c:pt idx="27">
                  <c:v>0.62358999999999998</c:v>
                </c:pt>
                <c:pt idx="28">
                  <c:v>0.61873</c:v>
                </c:pt>
                <c:pt idx="29">
                  <c:v>0.61484000000000005</c:v>
                </c:pt>
                <c:pt idx="30">
                  <c:v>0.61041000000000001</c:v>
                </c:pt>
                <c:pt idx="31">
                  <c:v>0.60619000000000001</c:v>
                </c:pt>
                <c:pt idx="32">
                  <c:v>0.60231000000000001</c:v>
                </c:pt>
                <c:pt idx="33">
                  <c:v>0.59779000000000004</c:v>
                </c:pt>
                <c:pt idx="34">
                  <c:v>0.59323999999999999</c:v>
                </c:pt>
                <c:pt idx="35">
                  <c:v>0.58899000000000001</c:v>
                </c:pt>
                <c:pt idx="36">
                  <c:v>0.5847</c:v>
                </c:pt>
                <c:pt idx="37">
                  <c:v>0.58013999999999999</c:v>
                </c:pt>
                <c:pt idx="38">
                  <c:v>0.57582999999999995</c:v>
                </c:pt>
                <c:pt idx="39">
                  <c:v>0.57121</c:v>
                </c:pt>
                <c:pt idx="40">
                  <c:v>0.56650999999999996</c:v>
                </c:pt>
                <c:pt idx="41">
                  <c:v>0.56149000000000004</c:v>
                </c:pt>
                <c:pt idx="42">
                  <c:v>0.55662999999999996</c:v>
                </c:pt>
                <c:pt idx="43">
                  <c:v>0.55118</c:v>
                </c:pt>
                <c:pt idx="44">
                  <c:v>0.54600000000000004</c:v>
                </c:pt>
                <c:pt idx="45">
                  <c:v>0.54113999999999995</c:v>
                </c:pt>
                <c:pt idx="46">
                  <c:v>0.53625</c:v>
                </c:pt>
                <c:pt idx="47">
                  <c:v>0.53093000000000001</c:v>
                </c:pt>
                <c:pt idx="48">
                  <c:v>0.52466000000000002</c:v>
                </c:pt>
                <c:pt idx="49">
                  <c:v>0.51826000000000005</c:v>
                </c:pt>
                <c:pt idx="50">
                  <c:v>0.51110999999999995</c:v>
                </c:pt>
                <c:pt idx="51">
                  <c:v>0.50434000000000001</c:v>
                </c:pt>
                <c:pt idx="52">
                  <c:v>0.49790000000000001</c:v>
                </c:pt>
                <c:pt idx="53">
                  <c:v>0.49107000000000001</c:v>
                </c:pt>
                <c:pt idx="54">
                  <c:v>0.48388999999999999</c:v>
                </c:pt>
                <c:pt idx="55">
                  <c:v>0.47655999999999998</c:v>
                </c:pt>
                <c:pt idx="56">
                  <c:v>0.46894000000000002</c:v>
                </c:pt>
                <c:pt idx="57">
                  <c:v>0.46121000000000001</c:v>
                </c:pt>
                <c:pt idx="58">
                  <c:v>0.45350000000000001</c:v>
                </c:pt>
                <c:pt idx="59">
                  <c:v>0.44469999999999998</c:v>
                </c:pt>
                <c:pt idx="60">
                  <c:v>0.43583</c:v>
                </c:pt>
                <c:pt idx="61">
                  <c:v>0.42655999999999999</c:v>
                </c:pt>
                <c:pt idx="62">
                  <c:v>0.41702</c:v>
                </c:pt>
                <c:pt idx="63">
                  <c:v>0.40688000000000002</c:v>
                </c:pt>
                <c:pt idx="64">
                  <c:v>0.39528000000000002</c:v>
                </c:pt>
                <c:pt idx="65">
                  <c:v>0.38427</c:v>
                </c:pt>
                <c:pt idx="66">
                  <c:v>0.37198999999999999</c:v>
                </c:pt>
                <c:pt idx="67">
                  <c:v>0.35987999999999998</c:v>
                </c:pt>
                <c:pt idx="68">
                  <c:v>0.34495999999999999</c:v>
                </c:pt>
                <c:pt idx="69">
                  <c:v>0.33109</c:v>
                </c:pt>
                <c:pt idx="70">
                  <c:v>0.31736999999999999</c:v>
                </c:pt>
                <c:pt idx="71">
                  <c:v>0.30292000000000002</c:v>
                </c:pt>
                <c:pt idx="72">
                  <c:v>0.28777000000000003</c:v>
                </c:pt>
                <c:pt idx="73">
                  <c:v>0.27155000000000001</c:v>
                </c:pt>
                <c:pt idx="74">
                  <c:v>0.25512000000000001</c:v>
                </c:pt>
                <c:pt idx="75">
                  <c:v>0.23796</c:v>
                </c:pt>
                <c:pt idx="76">
                  <c:v>0.21748000000000001</c:v>
                </c:pt>
                <c:pt idx="77">
                  <c:v>0.1991</c:v>
                </c:pt>
                <c:pt idx="78">
                  <c:v>0.17868999999999999</c:v>
                </c:pt>
                <c:pt idx="79">
                  <c:v>0.16034000000000001</c:v>
                </c:pt>
                <c:pt idx="80">
                  <c:v>0.14054</c:v>
                </c:pt>
                <c:pt idx="81">
                  <c:v>0.12352</c:v>
                </c:pt>
                <c:pt idx="82">
                  <c:v>0.10632</c:v>
                </c:pt>
                <c:pt idx="83">
                  <c:v>9.0469999999999995E-2</c:v>
                </c:pt>
                <c:pt idx="84">
                  <c:v>7.4929999999999997E-2</c:v>
                </c:pt>
                <c:pt idx="85">
                  <c:v>6.1100000000000002E-2</c:v>
                </c:pt>
                <c:pt idx="86">
                  <c:v>4.8099999999999997E-2</c:v>
                </c:pt>
                <c:pt idx="87">
                  <c:v>3.7909999999999999E-2</c:v>
                </c:pt>
                <c:pt idx="88">
                  <c:v>2.9600000000000001E-2</c:v>
                </c:pt>
                <c:pt idx="89">
                  <c:v>2.145E-2</c:v>
                </c:pt>
                <c:pt idx="90">
                  <c:v>1.469E-2</c:v>
                </c:pt>
                <c:pt idx="91">
                  <c:v>1.09E-2</c:v>
                </c:pt>
                <c:pt idx="92">
                  <c:v>7.7299999999999999E-3</c:v>
                </c:pt>
                <c:pt idx="93">
                  <c:v>5.4900000000000001E-3</c:v>
                </c:pt>
                <c:pt idx="94">
                  <c:v>3.4399999999999999E-3</c:v>
                </c:pt>
                <c:pt idx="95">
                  <c:v>2.2000000000000001E-3</c:v>
                </c:pt>
                <c:pt idx="96">
                  <c:v>1.39E-3</c:v>
                </c:pt>
                <c:pt idx="97">
                  <c:v>7.6000000000000004E-4</c:v>
                </c:pt>
                <c:pt idx="98">
                  <c:v>4.0000000000000002E-4</c:v>
                </c:pt>
                <c:pt idx="99">
                  <c:v>2.2000000000000001E-4</c:v>
                </c:pt>
                <c:pt idx="100">
                  <c:v>2.2000000000000001E-4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mltcoh_1x1!$N$3:$N$10992</c:f>
              <c:strCache>
                <c:ptCount val="1"/>
                <c:pt idx="0">
                  <c:v>1870</c:v>
                </c:pt>
              </c:strCache>
            </c:strRef>
          </c:tx>
          <c:spPr>
            <a:ln w="38100">
              <a:solidFill>
                <a:schemeClr val="tx2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mltcoh_1x1!$L$10993:$L$11093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mltcoh_1x1!$N$10993:$N$11093</c:f>
              <c:numCache>
                <c:formatCode>General</c:formatCode>
                <c:ptCount val="101"/>
                <c:pt idx="0">
                  <c:v>0.86097000000000001</c:v>
                </c:pt>
                <c:pt idx="1">
                  <c:v>0.83321999999999996</c:v>
                </c:pt>
                <c:pt idx="2">
                  <c:v>0.81718000000000002</c:v>
                </c:pt>
                <c:pt idx="3">
                  <c:v>0.80318999999999996</c:v>
                </c:pt>
                <c:pt idx="4">
                  <c:v>0.79105999999999999</c:v>
                </c:pt>
                <c:pt idx="5">
                  <c:v>0.78086999999999995</c:v>
                </c:pt>
                <c:pt idx="6">
                  <c:v>0.77139000000000002</c:v>
                </c:pt>
                <c:pt idx="7">
                  <c:v>0.76293999999999995</c:v>
                </c:pt>
                <c:pt idx="8">
                  <c:v>0.75670000000000004</c:v>
                </c:pt>
                <c:pt idx="9">
                  <c:v>0.75207000000000002</c:v>
                </c:pt>
                <c:pt idx="10">
                  <c:v>0.74800999999999995</c:v>
                </c:pt>
                <c:pt idx="11">
                  <c:v>0.74444999999999995</c:v>
                </c:pt>
                <c:pt idx="12">
                  <c:v>0.74109000000000003</c:v>
                </c:pt>
                <c:pt idx="13">
                  <c:v>0.73816999999999999</c:v>
                </c:pt>
                <c:pt idx="14">
                  <c:v>0.73546</c:v>
                </c:pt>
                <c:pt idx="15">
                  <c:v>0.73262000000000005</c:v>
                </c:pt>
                <c:pt idx="16">
                  <c:v>0.72938999999999998</c:v>
                </c:pt>
                <c:pt idx="17">
                  <c:v>0.72548999999999997</c:v>
                </c:pt>
                <c:pt idx="18">
                  <c:v>0.72146999999999994</c:v>
                </c:pt>
                <c:pt idx="19">
                  <c:v>0.71745000000000003</c:v>
                </c:pt>
                <c:pt idx="20">
                  <c:v>0.71275999999999995</c:v>
                </c:pt>
                <c:pt idx="21">
                  <c:v>0.70808000000000004</c:v>
                </c:pt>
                <c:pt idx="22">
                  <c:v>0.70328999999999997</c:v>
                </c:pt>
                <c:pt idx="23">
                  <c:v>0.69857999999999998</c:v>
                </c:pt>
                <c:pt idx="24">
                  <c:v>0.69423999999999997</c:v>
                </c:pt>
                <c:pt idx="25">
                  <c:v>0.69003999999999999</c:v>
                </c:pt>
                <c:pt idx="26">
                  <c:v>0.68564000000000003</c:v>
                </c:pt>
                <c:pt idx="27">
                  <c:v>0.68147999999999997</c:v>
                </c:pt>
                <c:pt idx="28">
                  <c:v>0.67698000000000003</c:v>
                </c:pt>
                <c:pt idx="29">
                  <c:v>0.67193000000000003</c:v>
                </c:pt>
                <c:pt idx="30">
                  <c:v>0.66735999999999995</c:v>
                </c:pt>
                <c:pt idx="31">
                  <c:v>0.66320000000000001</c:v>
                </c:pt>
                <c:pt idx="32">
                  <c:v>0.65869999999999995</c:v>
                </c:pt>
                <c:pt idx="33">
                  <c:v>0.65508999999999995</c:v>
                </c:pt>
                <c:pt idx="34">
                  <c:v>0.65103</c:v>
                </c:pt>
                <c:pt idx="35">
                  <c:v>0.64644000000000001</c:v>
                </c:pt>
                <c:pt idx="36">
                  <c:v>0.64226000000000005</c:v>
                </c:pt>
                <c:pt idx="37">
                  <c:v>0.63832999999999995</c:v>
                </c:pt>
                <c:pt idx="38">
                  <c:v>0.63417000000000001</c:v>
                </c:pt>
                <c:pt idx="39">
                  <c:v>0.63027999999999995</c:v>
                </c:pt>
                <c:pt idx="40">
                  <c:v>0.62621000000000004</c:v>
                </c:pt>
                <c:pt idx="41">
                  <c:v>0.62185000000000001</c:v>
                </c:pt>
                <c:pt idx="42">
                  <c:v>0.61755000000000004</c:v>
                </c:pt>
                <c:pt idx="43">
                  <c:v>0.61272000000000004</c:v>
                </c:pt>
                <c:pt idx="44">
                  <c:v>0.60804999999999998</c:v>
                </c:pt>
                <c:pt idx="45">
                  <c:v>0.60296000000000005</c:v>
                </c:pt>
                <c:pt idx="46">
                  <c:v>0.59811000000000003</c:v>
                </c:pt>
                <c:pt idx="47">
                  <c:v>0.59272000000000002</c:v>
                </c:pt>
                <c:pt idx="48">
                  <c:v>0.58565999999999996</c:v>
                </c:pt>
                <c:pt idx="49">
                  <c:v>0.58053999999999994</c:v>
                </c:pt>
                <c:pt idx="50">
                  <c:v>0.57521999999999995</c:v>
                </c:pt>
                <c:pt idx="51">
                  <c:v>0.56982999999999995</c:v>
                </c:pt>
                <c:pt idx="52">
                  <c:v>0.56391999999999998</c:v>
                </c:pt>
                <c:pt idx="53">
                  <c:v>0.55810000000000004</c:v>
                </c:pt>
                <c:pt idx="54">
                  <c:v>0.55142000000000002</c:v>
                </c:pt>
                <c:pt idx="55">
                  <c:v>0.54446000000000006</c:v>
                </c:pt>
                <c:pt idx="56">
                  <c:v>0.53693999999999997</c:v>
                </c:pt>
                <c:pt idx="57">
                  <c:v>0.52875000000000005</c:v>
                </c:pt>
                <c:pt idx="58">
                  <c:v>0.52134000000000003</c:v>
                </c:pt>
                <c:pt idx="59">
                  <c:v>0.51249999999999996</c:v>
                </c:pt>
                <c:pt idx="60">
                  <c:v>0.50278</c:v>
                </c:pt>
                <c:pt idx="61">
                  <c:v>0.49270000000000003</c:v>
                </c:pt>
                <c:pt idx="62">
                  <c:v>0.48268</c:v>
                </c:pt>
                <c:pt idx="63">
                  <c:v>0.47181000000000001</c:v>
                </c:pt>
                <c:pt idx="64">
                  <c:v>0.46011000000000002</c:v>
                </c:pt>
                <c:pt idx="65">
                  <c:v>0.44758999999999999</c:v>
                </c:pt>
                <c:pt idx="66">
                  <c:v>0.43352000000000002</c:v>
                </c:pt>
                <c:pt idx="67">
                  <c:v>0.41788999999999998</c:v>
                </c:pt>
                <c:pt idx="68">
                  <c:v>0.40301999999999999</c:v>
                </c:pt>
                <c:pt idx="69">
                  <c:v>0.38725999999999999</c:v>
                </c:pt>
                <c:pt idx="70">
                  <c:v>0.36870000000000003</c:v>
                </c:pt>
                <c:pt idx="71">
                  <c:v>0.35133999999999999</c:v>
                </c:pt>
                <c:pt idx="72">
                  <c:v>0.33457999999999999</c:v>
                </c:pt>
                <c:pt idx="73">
                  <c:v>0.31753999999999999</c:v>
                </c:pt>
                <c:pt idx="74">
                  <c:v>0.29981999999999998</c:v>
                </c:pt>
                <c:pt idx="75">
                  <c:v>0.27972999999999998</c:v>
                </c:pt>
                <c:pt idx="76">
                  <c:v>0.25807000000000002</c:v>
                </c:pt>
                <c:pt idx="77">
                  <c:v>0.23688999999999999</c:v>
                </c:pt>
                <c:pt idx="78">
                  <c:v>0.21443000000000001</c:v>
                </c:pt>
                <c:pt idx="79">
                  <c:v>0.19272</c:v>
                </c:pt>
                <c:pt idx="80">
                  <c:v>0.17152000000000001</c:v>
                </c:pt>
                <c:pt idx="81">
                  <c:v>0.15151999999999999</c:v>
                </c:pt>
                <c:pt idx="82">
                  <c:v>0.13106999999999999</c:v>
                </c:pt>
                <c:pt idx="83">
                  <c:v>0.11239</c:v>
                </c:pt>
                <c:pt idx="84">
                  <c:v>9.5589999999999994E-2</c:v>
                </c:pt>
                <c:pt idx="85">
                  <c:v>8.0640000000000003E-2</c:v>
                </c:pt>
                <c:pt idx="86">
                  <c:v>6.5379999999999994E-2</c:v>
                </c:pt>
                <c:pt idx="87">
                  <c:v>5.1279999999999999E-2</c:v>
                </c:pt>
                <c:pt idx="88">
                  <c:v>3.9870000000000003E-2</c:v>
                </c:pt>
                <c:pt idx="89">
                  <c:v>3.0810000000000001E-2</c:v>
                </c:pt>
                <c:pt idx="90">
                  <c:v>2.274E-2</c:v>
                </c:pt>
                <c:pt idx="91">
                  <c:v>1.6820000000000002E-2</c:v>
                </c:pt>
                <c:pt idx="92">
                  <c:v>1.1520000000000001E-2</c:v>
                </c:pt>
                <c:pt idx="93">
                  <c:v>7.9399999999999991E-3</c:v>
                </c:pt>
                <c:pt idx="94">
                  <c:v>5.2100000000000002E-3</c:v>
                </c:pt>
                <c:pt idx="95">
                  <c:v>3.47E-3</c:v>
                </c:pt>
                <c:pt idx="96">
                  <c:v>2.16E-3</c:v>
                </c:pt>
                <c:pt idx="97">
                  <c:v>1.56E-3</c:v>
                </c:pt>
                <c:pt idx="98">
                  <c:v>8.7000000000000001E-4</c:v>
                </c:pt>
                <c:pt idx="99">
                  <c:v>5.1000000000000004E-4</c:v>
                </c:pt>
                <c:pt idx="100">
                  <c:v>5.1000000000000004E-4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mltcoh_1x1!$O$3:$O$10992</c:f>
              <c:strCache>
                <c:ptCount val="1"/>
                <c:pt idx="0">
                  <c:v>1900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mltcoh_1x1!$L$10993:$L$11093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mltcoh_1x1!$O$10993:$O$11093</c:f>
              <c:numCache>
                <c:formatCode>General</c:formatCode>
                <c:ptCount val="101"/>
                <c:pt idx="0">
                  <c:v>0.88719000000000003</c:v>
                </c:pt>
                <c:pt idx="1">
                  <c:v>0.86258999999999997</c:v>
                </c:pt>
                <c:pt idx="2">
                  <c:v>0.85075999999999996</c:v>
                </c:pt>
                <c:pt idx="3">
                  <c:v>0.84331</c:v>
                </c:pt>
                <c:pt idx="4">
                  <c:v>0.83716000000000002</c:v>
                </c:pt>
                <c:pt idx="5">
                  <c:v>0.83291999999999999</c:v>
                </c:pt>
                <c:pt idx="6">
                  <c:v>0.82948</c:v>
                </c:pt>
                <c:pt idx="7">
                  <c:v>0.82667000000000002</c:v>
                </c:pt>
                <c:pt idx="8">
                  <c:v>0.82433000000000001</c:v>
                </c:pt>
                <c:pt idx="9">
                  <c:v>0.82216999999999996</c:v>
                </c:pt>
                <c:pt idx="10">
                  <c:v>0.81974000000000002</c:v>
                </c:pt>
                <c:pt idx="11">
                  <c:v>0.81766000000000005</c:v>
                </c:pt>
                <c:pt idx="12">
                  <c:v>0.81584999999999996</c:v>
                </c:pt>
                <c:pt idx="13">
                  <c:v>0.81403999999999999</c:v>
                </c:pt>
                <c:pt idx="14">
                  <c:v>0.81196999999999997</c:v>
                </c:pt>
                <c:pt idx="15">
                  <c:v>0.80949000000000004</c:v>
                </c:pt>
                <c:pt idx="16">
                  <c:v>0.80623</c:v>
                </c:pt>
                <c:pt idx="17">
                  <c:v>0.80210999999999999</c:v>
                </c:pt>
                <c:pt idx="18">
                  <c:v>0.79203000000000001</c:v>
                </c:pt>
                <c:pt idx="19">
                  <c:v>0.78739000000000003</c:v>
                </c:pt>
                <c:pt idx="20">
                  <c:v>0.78249999999999997</c:v>
                </c:pt>
                <c:pt idx="21">
                  <c:v>0.77759</c:v>
                </c:pt>
                <c:pt idx="22">
                  <c:v>0.77419000000000004</c:v>
                </c:pt>
                <c:pt idx="23">
                  <c:v>0.77061999999999997</c:v>
                </c:pt>
                <c:pt idx="24">
                  <c:v>0.76687000000000005</c:v>
                </c:pt>
                <c:pt idx="25">
                  <c:v>0.76363999999999999</c:v>
                </c:pt>
                <c:pt idx="26">
                  <c:v>0.76017000000000001</c:v>
                </c:pt>
                <c:pt idx="27">
                  <c:v>0.75665000000000004</c:v>
                </c:pt>
                <c:pt idx="28">
                  <c:v>0.75319999999999998</c:v>
                </c:pt>
                <c:pt idx="29">
                  <c:v>0.74978</c:v>
                </c:pt>
                <c:pt idx="30">
                  <c:v>0.74653999999999998</c:v>
                </c:pt>
                <c:pt idx="31">
                  <c:v>0.74348999999999998</c:v>
                </c:pt>
                <c:pt idx="32">
                  <c:v>0.74039999999999995</c:v>
                </c:pt>
                <c:pt idx="33">
                  <c:v>0.73770999999999998</c:v>
                </c:pt>
                <c:pt idx="34">
                  <c:v>0.73526999999999998</c:v>
                </c:pt>
                <c:pt idx="35">
                  <c:v>0.73307</c:v>
                </c:pt>
                <c:pt idx="36">
                  <c:v>0.73002</c:v>
                </c:pt>
                <c:pt idx="37">
                  <c:v>0.72731999999999997</c:v>
                </c:pt>
                <c:pt idx="38">
                  <c:v>0.72436</c:v>
                </c:pt>
                <c:pt idx="39">
                  <c:v>0.72131000000000001</c:v>
                </c:pt>
                <c:pt idx="40">
                  <c:v>0.71877999999999997</c:v>
                </c:pt>
                <c:pt idx="41">
                  <c:v>0.71601999999999999</c:v>
                </c:pt>
                <c:pt idx="42">
                  <c:v>0.71325000000000005</c:v>
                </c:pt>
                <c:pt idx="43">
                  <c:v>0.71038000000000001</c:v>
                </c:pt>
                <c:pt idx="44">
                  <c:v>0.70767000000000002</c:v>
                </c:pt>
                <c:pt idx="45">
                  <c:v>0.70433999999999997</c:v>
                </c:pt>
                <c:pt idx="46">
                  <c:v>0.70101999999999998</c:v>
                </c:pt>
                <c:pt idx="47">
                  <c:v>0.69762999999999997</c:v>
                </c:pt>
                <c:pt idx="48">
                  <c:v>0.69388000000000005</c:v>
                </c:pt>
                <c:pt idx="49">
                  <c:v>0.68977999999999995</c:v>
                </c:pt>
                <c:pt idx="50">
                  <c:v>0.68566000000000005</c:v>
                </c:pt>
                <c:pt idx="51">
                  <c:v>0.68139000000000005</c:v>
                </c:pt>
                <c:pt idx="52">
                  <c:v>0.67679</c:v>
                </c:pt>
                <c:pt idx="53">
                  <c:v>0.67198999999999998</c:v>
                </c:pt>
                <c:pt idx="54">
                  <c:v>0.66662999999999994</c:v>
                </c:pt>
                <c:pt idx="55">
                  <c:v>0.65986999999999996</c:v>
                </c:pt>
                <c:pt idx="56">
                  <c:v>0.65315000000000001</c:v>
                </c:pt>
                <c:pt idx="57">
                  <c:v>0.64541000000000004</c:v>
                </c:pt>
                <c:pt idx="58">
                  <c:v>0.63800000000000001</c:v>
                </c:pt>
                <c:pt idx="59">
                  <c:v>0.62938000000000005</c:v>
                </c:pt>
                <c:pt idx="60">
                  <c:v>0.61958000000000002</c:v>
                </c:pt>
                <c:pt idx="61">
                  <c:v>0.60992999999999997</c:v>
                </c:pt>
                <c:pt idx="62">
                  <c:v>0.59892000000000001</c:v>
                </c:pt>
                <c:pt idx="63">
                  <c:v>0.58630000000000004</c:v>
                </c:pt>
                <c:pt idx="64">
                  <c:v>0.57315000000000005</c:v>
                </c:pt>
                <c:pt idx="65">
                  <c:v>0.55976999999999999</c:v>
                </c:pt>
                <c:pt idx="66">
                  <c:v>0.54456000000000004</c:v>
                </c:pt>
                <c:pt idx="67">
                  <c:v>0.52790000000000004</c:v>
                </c:pt>
                <c:pt idx="68">
                  <c:v>0.50985000000000003</c:v>
                </c:pt>
                <c:pt idx="69">
                  <c:v>0.49167</c:v>
                </c:pt>
                <c:pt idx="70">
                  <c:v>0.47273999999999999</c:v>
                </c:pt>
                <c:pt idx="71">
                  <c:v>0.45069999999999999</c:v>
                </c:pt>
                <c:pt idx="72">
                  <c:v>0.42959000000000003</c:v>
                </c:pt>
                <c:pt idx="73">
                  <c:v>0.40675</c:v>
                </c:pt>
                <c:pt idx="74">
                  <c:v>0.38306000000000001</c:v>
                </c:pt>
                <c:pt idx="75">
                  <c:v>0.3584</c:v>
                </c:pt>
                <c:pt idx="76">
                  <c:v>0.33372000000000002</c:v>
                </c:pt>
                <c:pt idx="77">
                  <c:v>0.30823</c:v>
                </c:pt>
                <c:pt idx="78">
                  <c:v>0.28223999999999999</c:v>
                </c:pt>
                <c:pt idx="79">
                  <c:v>0.25705</c:v>
                </c:pt>
                <c:pt idx="80">
                  <c:v>0.23197000000000001</c:v>
                </c:pt>
                <c:pt idx="81">
                  <c:v>0.20724999999999999</c:v>
                </c:pt>
                <c:pt idx="82">
                  <c:v>0.18317</c:v>
                </c:pt>
                <c:pt idx="83">
                  <c:v>0.16053999999999999</c:v>
                </c:pt>
                <c:pt idx="84">
                  <c:v>0.13875000000000001</c:v>
                </c:pt>
                <c:pt idx="85">
                  <c:v>0.11874999999999999</c:v>
                </c:pt>
                <c:pt idx="86">
                  <c:v>0.10022</c:v>
                </c:pt>
                <c:pt idx="87">
                  <c:v>8.276E-2</c:v>
                </c:pt>
                <c:pt idx="88">
                  <c:v>6.7530000000000007E-2</c:v>
                </c:pt>
                <c:pt idx="89">
                  <c:v>5.398E-2</c:v>
                </c:pt>
                <c:pt idx="90">
                  <c:v>4.199E-2</c:v>
                </c:pt>
                <c:pt idx="91">
                  <c:v>3.193E-2</c:v>
                </c:pt>
                <c:pt idx="92">
                  <c:v>2.4140000000000002E-2</c:v>
                </c:pt>
                <c:pt idx="93">
                  <c:v>1.7180000000000001E-2</c:v>
                </c:pt>
                <c:pt idx="94">
                  <c:v>1.2489999999999999E-2</c:v>
                </c:pt>
                <c:pt idx="95">
                  <c:v>8.6899999999999998E-3</c:v>
                </c:pt>
                <c:pt idx="96">
                  <c:v>5.6100000000000004E-3</c:v>
                </c:pt>
                <c:pt idx="97">
                  <c:v>3.5799999999999998E-3</c:v>
                </c:pt>
                <c:pt idx="98">
                  <c:v>2.31E-3</c:v>
                </c:pt>
                <c:pt idx="99">
                  <c:v>1.4E-3</c:v>
                </c:pt>
                <c:pt idx="100">
                  <c:v>1.4E-3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mltcoh_1x1!$P$3:$P$10992</c:f>
              <c:strCache>
                <c:ptCount val="1"/>
                <c:pt idx="0">
                  <c:v>1910</c:v>
                </c:pt>
              </c:strCache>
            </c:strRef>
          </c:tx>
          <c:spPr>
            <a:ln w="38100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numRef>
              <c:f>mltcoh_1x1!$L$10993:$L$11093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mltcoh_1x1!$P$10993:$P$11093</c:f>
              <c:numCache>
                <c:formatCode>General</c:formatCode>
                <c:ptCount val="101"/>
                <c:pt idx="0">
                  <c:v>0.91513999999999995</c:v>
                </c:pt>
                <c:pt idx="1">
                  <c:v>0.89809000000000005</c:v>
                </c:pt>
                <c:pt idx="2">
                  <c:v>0.89063000000000003</c:v>
                </c:pt>
                <c:pt idx="3">
                  <c:v>0.88590999999999998</c:v>
                </c:pt>
                <c:pt idx="4">
                  <c:v>0.88209000000000004</c:v>
                </c:pt>
                <c:pt idx="5">
                  <c:v>0.87863999999999998</c:v>
                </c:pt>
                <c:pt idx="6">
                  <c:v>0.87573000000000001</c:v>
                </c:pt>
                <c:pt idx="7">
                  <c:v>0.87285999999999997</c:v>
                </c:pt>
                <c:pt idx="8">
                  <c:v>0.86853999999999998</c:v>
                </c:pt>
                <c:pt idx="9">
                  <c:v>0.86612999999999996</c:v>
                </c:pt>
                <c:pt idx="10">
                  <c:v>0.86407</c:v>
                </c:pt>
                <c:pt idx="11">
                  <c:v>0.86194999999999999</c:v>
                </c:pt>
                <c:pt idx="12">
                  <c:v>0.86033999999999999</c:v>
                </c:pt>
                <c:pt idx="13">
                  <c:v>0.85894000000000004</c:v>
                </c:pt>
                <c:pt idx="14">
                  <c:v>0.85729999999999995</c:v>
                </c:pt>
                <c:pt idx="15">
                  <c:v>0.85526999999999997</c:v>
                </c:pt>
                <c:pt idx="16">
                  <c:v>0.85299000000000003</c:v>
                </c:pt>
                <c:pt idx="17">
                  <c:v>0.85009000000000001</c:v>
                </c:pt>
                <c:pt idx="18">
                  <c:v>0.84699000000000002</c:v>
                </c:pt>
                <c:pt idx="19">
                  <c:v>0.84397999999999995</c:v>
                </c:pt>
                <c:pt idx="20">
                  <c:v>0.84026999999999996</c:v>
                </c:pt>
                <c:pt idx="21">
                  <c:v>0.83664000000000005</c:v>
                </c:pt>
                <c:pt idx="22">
                  <c:v>0.83343</c:v>
                </c:pt>
                <c:pt idx="23">
                  <c:v>0.83084000000000002</c:v>
                </c:pt>
                <c:pt idx="24">
                  <c:v>0.82833999999999997</c:v>
                </c:pt>
                <c:pt idx="25">
                  <c:v>0.82572000000000001</c:v>
                </c:pt>
                <c:pt idx="26">
                  <c:v>0.82304999999999995</c:v>
                </c:pt>
                <c:pt idx="27">
                  <c:v>0.82028999999999996</c:v>
                </c:pt>
                <c:pt idx="28">
                  <c:v>0.81806000000000001</c:v>
                </c:pt>
                <c:pt idx="29">
                  <c:v>0.81603000000000003</c:v>
                </c:pt>
                <c:pt idx="30">
                  <c:v>0.81411999999999995</c:v>
                </c:pt>
                <c:pt idx="31">
                  <c:v>0.81215999999999999</c:v>
                </c:pt>
                <c:pt idx="32">
                  <c:v>0.80986000000000002</c:v>
                </c:pt>
                <c:pt idx="33">
                  <c:v>0.80784999999999996</c:v>
                </c:pt>
                <c:pt idx="34">
                  <c:v>0.80547000000000002</c:v>
                </c:pt>
                <c:pt idx="35">
                  <c:v>0.80357000000000001</c:v>
                </c:pt>
                <c:pt idx="36">
                  <c:v>0.80154000000000003</c:v>
                </c:pt>
                <c:pt idx="37">
                  <c:v>0.79984</c:v>
                </c:pt>
                <c:pt idx="38">
                  <c:v>0.79822000000000004</c:v>
                </c:pt>
                <c:pt idx="39">
                  <c:v>0.79607000000000006</c:v>
                </c:pt>
                <c:pt idx="40">
                  <c:v>0.7944</c:v>
                </c:pt>
                <c:pt idx="41">
                  <c:v>0.79227000000000003</c:v>
                </c:pt>
                <c:pt idx="42">
                  <c:v>0.79008</c:v>
                </c:pt>
                <c:pt idx="43">
                  <c:v>0.78771999999999998</c:v>
                </c:pt>
                <c:pt idx="44">
                  <c:v>0.78544999999999998</c:v>
                </c:pt>
                <c:pt idx="45">
                  <c:v>0.78283999999999998</c:v>
                </c:pt>
                <c:pt idx="46">
                  <c:v>0.77973999999999999</c:v>
                </c:pt>
                <c:pt idx="47">
                  <c:v>0.77707000000000004</c:v>
                </c:pt>
                <c:pt idx="48">
                  <c:v>0.77363999999999999</c:v>
                </c:pt>
                <c:pt idx="49">
                  <c:v>0.76949999999999996</c:v>
                </c:pt>
                <c:pt idx="50">
                  <c:v>0.76571999999999996</c:v>
                </c:pt>
                <c:pt idx="51">
                  <c:v>0.76134999999999997</c:v>
                </c:pt>
                <c:pt idx="52">
                  <c:v>0.75670999999999999</c:v>
                </c:pt>
                <c:pt idx="53">
                  <c:v>0.75185000000000002</c:v>
                </c:pt>
                <c:pt idx="54">
                  <c:v>0.74636000000000002</c:v>
                </c:pt>
                <c:pt idx="55">
                  <c:v>0.74011000000000005</c:v>
                </c:pt>
                <c:pt idx="56">
                  <c:v>0.73324999999999996</c:v>
                </c:pt>
                <c:pt idx="57">
                  <c:v>0.72514000000000001</c:v>
                </c:pt>
                <c:pt idx="58">
                  <c:v>0.71618000000000004</c:v>
                </c:pt>
                <c:pt idx="59">
                  <c:v>0.70721000000000001</c:v>
                </c:pt>
                <c:pt idx="60">
                  <c:v>0.69730999999999999</c:v>
                </c:pt>
                <c:pt idx="61">
                  <c:v>0.68608000000000002</c:v>
                </c:pt>
                <c:pt idx="62">
                  <c:v>0.67391000000000001</c:v>
                </c:pt>
                <c:pt idx="63">
                  <c:v>0.66147</c:v>
                </c:pt>
                <c:pt idx="64">
                  <c:v>0.64785999999999999</c:v>
                </c:pt>
                <c:pt idx="65">
                  <c:v>0.63190000000000002</c:v>
                </c:pt>
                <c:pt idx="66">
                  <c:v>0.61563999999999997</c:v>
                </c:pt>
                <c:pt idx="67">
                  <c:v>0.59774000000000005</c:v>
                </c:pt>
                <c:pt idx="68">
                  <c:v>0.57904</c:v>
                </c:pt>
                <c:pt idx="69">
                  <c:v>0.55969000000000002</c:v>
                </c:pt>
                <c:pt idx="70">
                  <c:v>0.53956999999999999</c:v>
                </c:pt>
                <c:pt idx="71">
                  <c:v>0.51785999999999999</c:v>
                </c:pt>
                <c:pt idx="72">
                  <c:v>0.49508999999999997</c:v>
                </c:pt>
                <c:pt idx="73">
                  <c:v>0.47172999999999998</c:v>
                </c:pt>
                <c:pt idx="74">
                  <c:v>0.44785000000000003</c:v>
                </c:pt>
                <c:pt idx="75">
                  <c:v>0.42277999999999999</c:v>
                </c:pt>
                <c:pt idx="76">
                  <c:v>0.39589999999999997</c:v>
                </c:pt>
                <c:pt idx="77">
                  <c:v>0.36945</c:v>
                </c:pt>
                <c:pt idx="78">
                  <c:v>0.34242</c:v>
                </c:pt>
                <c:pt idx="79">
                  <c:v>0.31520999999999999</c:v>
                </c:pt>
                <c:pt idx="80">
                  <c:v>0.28922999999999999</c:v>
                </c:pt>
                <c:pt idx="81">
                  <c:v>0.26235000000000003</c:v>
                </c:pt>
                <c:pt idx="82">
                  <c:v>0.23538999999999999</c:v>
                </c:pt>
                <c:pt idx="83">
                  <c:v>0.20938999999999999</c:v>
                </c:pt>
                <c:pt idx="84">
                  <c:v>0.18337999999999999</c:v>
                </c:pt>
                <c:pt idx="85">
                  <c:v>0.15817999999999999</c:v>
                </c:pt>
                <c:pt idx="86">
                  <c:v>0.13496</c:v>
                </c:pt>
                <c:pt idx="87">
                  <c:v>0.11372</c:v>
                </c:pt>
                <c:pt idx="88">
                  <c:v>9.3659999999999993E-2</c:v>
                </c:pt>
                <c:pt idx="89">
                  <c:v>7.6009999999999994E-2</c:v>
                </c:pt>
                <c:pt idx="90">
                  <c:v>6.0580000000000002E-2</c:v>
                </c:pt>
                <c:pt idx="91">
                  <c:v>4.648E-2</c:v>
                </c:pt>
                <c:pt idx="92">
                  <c:v>3.5479999999999998E-2</c:v>
                </c:pt>
                <c:pt idx="93">
                  <c:v>2.571E-2</c:v>
                </c:pt>
                <c:pt idx="94">
                  <c:v>1.8509999999999999E-2</c:v>
                </c:pt>
                <c:pt idx="95">
                  <c:v>1.328E-2</c:v>
                </c:pt>
                <c:pt idx="96">
                  <c:v>9.1900000000000003E-3</c:v>
                </c:pt>
                <c:pt idx="97">
                  <c:v>6.1900000000000002E-3</c:v>
                </c:pt>
                <c:pt idx="98">
                  <c:v>3.8800000000000002E-3</c:v>
                </c:pt>
                <c:pt idx="99">
                  <c:v>2.2899999999999999E-3</c:v>
                </c:pt>
                <c:pt idx="100">
                  <c:v>2.2899999999999999E-3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mltcoh_1x1!$Q$3:$Q$10992</c:f>
              <c:strCache>
                <c:ptCount val="1"/>
                <c:pt idx="0">
                  <c:v>1917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mltcoh_1x1!$L$10993:$L$11093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mltcoh_1x1!$Q$10993:$Q$11093</c:f>
              <c:numCache>
                <c:formatCode>General</c:formatCode>
                <c:ptCount val="101"/>
                <c:pt idx="0">
                  <c:v>0.93257000000000001</c:v>
                </c:pt>
                <c:pt idx="1">
                  <c:v>0.91196999999999995</c:v>
                </c:pt>
                <c:pt idx="2">
                  <c:v>0.90383999999999998</c:v>
                </c:pt>
                <c:pt idx="3">
                  <c:v>0.89946999999999999</c:v>
                </c:pt>
                <c:pt idx="4">
                  <c:v>0.89610999999999996</c:v>
                </c:pt>
                <c:pt idx="5">
                  <c:v>0.89400000000000002</c:v>
                </c:pt>
                <c:pt idx="6">
                  <c:v>0.89234000000000002</c:v>
                </c:pt>
                <c:pt idx="7">
                  <c:v>0.89097000000000004</c:v>
                </c:pt>
                <c:pt idx="8">
                  <c:v>0.88924000000000003</c:v>
                </c:pt>
                <c:pt idx="9">
                  <c:v>0.88770000000000004</c:v>
                </c:pt>
                <c:pt idx="10">
                  <c:v>0.88632999999999995</c:v>
                </c:pt>
                <c:pt idx="11">
                  <c:v>0.88495000000000001</c:v>
                </c:pt>
                <c:pt idx="12">
                  <c:v>0.88366</c:v>
                </c:pt>
                <c:pt idx="13">
                  <c:v>0.88205999999999996</c:v>
                </c:pt>
                <c:pt idx="14">
                  <c:v>0.88073000000000001</c:v>
                </c:pt>
                <c:pt idx="15">
                  <c:v>0.87912999999999997</c:v>
                </c:pt>
                <c:pt idx="16">
                  <c:v>0.87739999999999996</c:v>
                </c:pt>
                <c:pt idx="17">
                  <c:v>0.87539</c:v>
                </c:pt>
                <c:pt idx="18">
                  <c:v>0.87278</c:v>
                </c:pt>
                <c:pt idx="19">
                  <c:v>0.86999000000000004</c:v>
                </c:pt>
                <c:pt idx="20">
                  <c:v>0.86677999999999999</c:v>
                </c:pt>
                <c:pt idx="21">
                  <c:v>0.86365000000000003</c:v>
                </c:pt>
                <c:pt idx="22">
                  <c:v>0.86126000000000003</c:v>
                </c:pt>
                <c:pt idx="23">
                  <c:v>0.85887999999999998</c:v>
                </c:pt>
                <c:pt idx="24">
                  <c:v>0.85651999999999995</c:v>
                </c:pt>
                <c:pt idx="25">
                  <c:v>0.85431000000000001</c:v>
                </c:pt>
                <c:pt idx="26">
                  <c:v>0.85238999999999998</c:v>
                </c:pt>
                <c:pt idx="27">
                  <c:v>0.85002999999999995</c:v>
                </c:pt>
                <c:pt idx="28">
                  <c:v>0.84809999999999997</c:v>
                </c:pt>
                <c:pt idx="29">
                  <c:v>0.84675999999999996</c:v>
                </c:pt>
                <c:pt idx="30">
                  <c:v>0.84523999999999999</c:v>
                </c:pt>
                <c:pt idx="31">
                  <c:v>0.84392</c:v>
                </c:pt>
                <c:pt idx="32">
                  <c:v>0.84228999999999998</c:v>
                </c:pt>
                <c:pt idx="33">
                  <c:v>0.84103000000000006</c:v>
                </c:pt>
                <c:pt idx="34">
                  <c:v>0.83972999999999998</c:v>
                </c:pt>
                <c:pt idx="35">
                  <c:v>0.83825000000000005</c:v>
                </c:pt>
                <c:pt idx="36">
                  <c:v>0.83660999999999996</c:v>
                </c:pt>
                <c:pt idx="37">
                  <c:v>0.83523000000000003</c:v>
                </c:pt>
                <c:pt idx="38">
                  <c:v>0.83359000000000005</c:v>
                </c:pt>
                <c:pt idx="39">
                  <c:v>0.83165999999999995</c:v>
                </c:pt>
                <c:pt idx="40">
                  <c:v>0.82989999999999997</c:v>
                </c:pt>
                <c:pt idx="41">
                  <c:v>0.82779999999999998</c:v>
                </c:pt>
                <c:pt idx="42">
                  <c:v>0.82564000000000004</c:v>
                </c:pt>
                <c:pt idx="43">
                  <c:v>0.82330999999999999</c:v>
                </c:pt>
                <c:pt idx="44">
                  <c:v>0.82113000000000003</c:v>
                </c:pt>
                <c:pt idx="45">
                  <c:v>0.81832000000000005</c:v>
                </c:pt>
                <c:pt idx="46">
                  <c:v>0.81560999999999995</c:v>
                </c:pt>
                <c:pt idx="47">
                  <c:v>0.81257999999999997</c:v>
                </c:pt>
                <c:pt idx="48">
                  <c:v>0.80867999999999995</c:v>
                </c:pt>
                <c:pt idx="49">
                  <c:v>0.80420999999999998</c:v>
                </c:pt>
                <c:pt idx="50">
                  <c:v>0.80034000000000005</c:v>
                </c:pt>
                <c:pt idx="51">
                  <c:v>0.79522999999999999</c:v>
                </c:pt>
                <c:pt idx="52">
                  <c:v>0.79015999999999997</c:v>
                </c:pt>
                <c:pt idx="53">
                  <c:v>0.78437999999999997</c:v>
                </c:pt>
                <c:pt idx="54">
                  <c:v>0.77815999999999996</c:v>
                </c:pt>
                <c:pt idx="55">
                  <c:v>0.77103999999999995</c:v>
                </c:pt>
                <c:pt idx="56">
                  <c:v>0.76349</c:v>
                </c:pt>
                <c:pt idx="57">
                  <c:v>0.75568000000000002</c:v>
                </c:pt>
                <c:pt idx="58">
                  <c:v>0.74611000000000005</c:v>
                </c:pt>
                <c:pt idx="59">
                  <c:v>0.73619999999999997</c:v>
                </c:pt>
                <c:pt idx="60">
                  <c:v>0.72548999999999997</c:v>
                </c:pt>
                <c:pt idx="61">
                  <c:v>0.71435999999999999</c:v>
                </c:pt>
                <c:pt idx="62">
                  <c:v>0.70221</c:v>
                </c:pt>
                <c:pt idx="63">
                  <c:v>0.68891999999999998</c:v>
                </c:pt>
                <c:pt idx="64">
                  <c:v>0.67386999999999997</c:v>
                </c:pt>
                <c:pt idx="65">
                  <c:v>0.65900999999999998</c:v>
                </c:pt>
                <c:pt idx="66">
                  <c:v>0.64395999999999998</c:v>
                </c:pt>
                <c:pt idx="67">
                  <c:v>0.62665999999999999</c:v>
                </c:pt>
                <c:pt idx="68">
                  <c:v>0.60875999999999997</c:v>
                </c:pt>
                <c:pt idx="69">
                  <c:v>0.59069000000000005</c:v>
                </c:pt>
                <c:pt idx="70">
                  <c:v>0.57140999999999997</c:v>
                </c:pt>
                <c:pt idx="71">
                  <c:v>0.55091999999999997</c:v>
                </c:pt>
                <c:pt idx="72">
                  <c:v>0.52956000000000003</c:v>
                </c:pt>
                <c:pt idx="73">
                  <c:v>0.50670000000000004</c:v>
                </c:pt>
                <c:pt idx="74">
                  <c:v>0.48293999999999998</c:v>
                </c:pt>
                <c:pt idx="75">
                  <c:v>0.46010000000000001</c:v>
                </c:pt>
                <c:pt idx="76">
                  <c:v>0.435</c:v>
                </c:pt>
                <c:pt idx="77">
                  <c:v>0.40871000000000002</c:v>
                </c:pt>
                <c:pt idx="78">
                  <c:v>0.38225999999999999</c:v>
                </c:pt>
                <c:pt idx="79">
                  <c:v>0.35514000000000001</c:v>
                </c:pt>
                <c:pt idx="80">
                  <c:v>0.32845999999999997</c:v>
                </c:pt>
                <c:pt idx="81">
                  <c:v>0.30014999999999997</c:v>
                </c:pt>
                <c:pt idx="82">
                  <c:v>0.27245999999999998</c:v>
                </c:pt>
                <c:pt idx="83">
                  <c:v>0.24506</c:v>
                </c:pt>
                <c:pt idx="84">
                  <c:v>0.21665999999999999</c:v>
                </c:pt>
                <c:pt idx="85">
                  <c:v>0.19028</c:v>
                </c:pt>
                <c:pt idx="86">
                  <c:v>0.16470000000000001</c:v>
                </c:pt>
                <c:pt idx="87">
                  <c:v>0.14047000000000001</c:v>
                </c:pt>
                <c:pt idx="88">
                  <c:v>0.11831999999999999</c:v>
                </c:pt>
                <c:pt idx="89">
                  <c:v>9.7390000000000004E-2</c:v>
                </c:pt>
                <c:pt idx="90">
                  <c:v>7.8810000000000005E-2</c:v>
                </c:pt>
                <c:pt idx="91">
                  <c:v>6.2289999999999998E-2</c:v>
                </c:pt>
                <c:pt idx="92">
                  <c:v>4.8820000000000002E-2</c:v>
                </c:pt>
                <c:pt idx="93">
                  <c:v>3.6650000000000002E-2</c:v>
                </c:pt>
                <c:pt idx="94">
                  <c:v>2.632E-2</c:v>
                </c:pt>
                <c:pt idx="95">
                  <c:v>1.8519999999999998E-2</c:v>
                </c:pt>
                <c:pt idx="96">
                  <c:v>1.272E-2</c:v>
                </c:pt>
                <c:pt idx="97">
                  <c:v>8.43E-3</c:v>
                </c:pt>
                <c:pt idx="98">
                  <c:v>5.3600000000000002E-3</c:v>
                </c:pt>
                <c:pt idx="99">
                  <c:v>3.2699999999999999E-3</c:v>
                </c:pt>
                <c:pt idx="100">
                  <c:v>3.2699999999999999E-3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552576"/>
        <c:axId val="28566656"/>
      </c:lineChart>
      <c:catAx>
        <c:axId val="28552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/>
            </a:pPr>
            <a:endParaRPr lang="ru-RU"/>
          </a:p>
        </c:txPr>
        <c:crossAx val="2856665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28566656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/>
            </a:pPr>
            <a:endParaRPr lang="ru-RU"/>
          </a:p>
        </c:txPr>
        <c:crossAx val="285525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0873527472592882E-2"/>
          <c:y val="2.3489309268667116E-2"/>
          <c:w val="0.83029447908606802"/>
          <c:h val="0.86264630437134371"/>
        </c:manualLayout>
      </c:layout>
      <c:lineChart>
        <c:grouping val="standard"/>
        <c:varyColors val="0"/>
        <c:ser>
          <c:idx val="0"/>
          <c:order val="0"/>
          <c:tx>
            <c:strRef>
              <c:f>'Лист9 (2)'!$C$2</c:f>
              <c:strCache>
                <c:ptCount val="1"/>
                <c:pt idx="0">
                  <c:v>1850</c:v>
                </c:pt>
              </c:strCache>
            </c:strRef>
          </c:tx>
          <c:spPr>
            <a:ln w="4445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'Лист9 (2)'!$B$3:$B$103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'Лист9 (2)'!$C$3:$C$103</c:f>
              <c:numCache>
                <c:formatCode>0.00000</c:formatCode>
                <c:ptCount val="101"/>
                <c:pt idx="0">
                  <c:v>1</c:v>
                </c:pt>
                <c:pt idx="1">
                  <c:v>0.77680592514250757</c:v>
                </c:pt>
                <c:pt idx="2">
                  <c:v>0.70175780838091129</c:v>
                </c:pt>
                <c:pt idx="3">
                  <c:v>0.64566509375819836</c:v>
                </c:pt>
                <c:pt idx="4">
                  <c:v>0.6068530128947125</c:v>
                </c:pt>
                <c:pt idx="5">
                  <c:v>0.5752247979518067</c:v>
                </c:pt>
                <c:pt idx="6">
                  <c:v>0.55286594325028016</c:v>
                </c:pt>
                <c:pt idx="7">
                  <c:v>0.5410767212685772</c:v>
                </c:pt>
                <c:pt idx="8">
                  <c:v>0.53284520952687764</c:v>
                </c:pt>
                <c:pt idx="9">
                  <c:v>0.52665773662128978</c:v>
                </c:pt>
                <c:pt idx="10">
                  <c:v>0.52131040291381159</c:v>
                </c:pt>
                <c:pt idx="11">
                  <c:v>0.51676108222686867</c:v>
                </c:pt>
                <c:pt idx="12">
                  <c:v>0.51196721869312067</c:v>
                </c:pt>
                <c:pt idx="13">
                  <c:v>0.50714543940969936</c:v>
                </c:pt>
                <c:pt idx="14">
                  <c:v>0.50338047351346027</c:v>
                </c:pt>
                <c:pt idx="15">
                  <c:v>0.49975690806454215</c:v>
                </c:pt>
                <c:pt idx="16">
                  <c:v>0.49510200129001947</c:v>
                </c:pt>
                <c:pt idx="17">
                  <c:v>0.49068089708765511</c:v>
                </c:pt>
                <c:pt idx="18">
                  <c:v>0.48697677979971382</c:v>
                </c:pt>
                <c:pt idx="19">
                  <c:v>0.48315575580314035</c:v>
                </c:pt>
                <c:pt idx="20">
                  <c:v>0.47935195929858165</c:v>
                </c:pt>
                <c:pt idx="21">
                  <c:v>0.47499090131537791</c:v>
                </c:pt>
                <c:pt idx="22">
                  <c:v>0.4687135930002278</c:v>
                </c:pt>
                <c:pt idx="23">
                  <c:v>0.46235302250515198</c:v>
                </c:pt>
                <c:pt idx="24">
                  <c:v>0.45732670801649766</c:v>
                </c:pt>
                <c:pt idx="25">
                  <c:v>0.45247149001006925</c:v>
                </c:pt>
                <c:pt idx="26">
                  <c:v>0.4473004535069327</c:v>
                </c:pt>
                <c:pt idx="27">
                  <c:v>0.44157909516513233</c:v>
                </c:pt>
                <c:pt idx="28">
                  <c:v>0.43639479396152792</c:v>
                </c:pt>
                <c:pt idx="29">
                  <c:v>0.43175075065325441</c:v>
                </c:pt>
                <c:pt idx="30">
                  <c:v>0.4272773338690003</c:v>
                </c:pt>
                <c:pt idx="31">
                  <c:v>0.42288055754151804</c:v>
                </c:pt>
                <c:pt idx="32">
                  <c:v>0.41806658712356248</c:v>
                </c:pt>
                <c:pt idx="33">
                  <c:v>0.41301431590650989</c:v>
                </c:pt>
                <c:pt idx="34">
                  <c:v>0.40822410965628192</c:v>
                </c:pt>
                <c:pt idx="35">
                  <c:v>0.40344360940793073</c:v>
                </c:pt>
                <c:pt idx="36">
                  <c:v>0.39888795245097802</c:v>
                </c:pt>
                <c:pt idx="37">
                  <c:v>0.39469990222715379</c:v>
                </c:pt>
                <c:pt idx="38">
                  <c:v>0.39047895869325061</c:v>
                </c:pt>
                <c:pt idx="39">
                  <c:v>0.38598136987045595</c:v>
                </c:pt>
                <c:pt idx="40">
                  <c:v>0.3813581732545866</c:v>
                </c:pt>
                <c:pt idx="41">
                  <c:v>0.3765891053843799</c:v>
                </c:pt>
                <c:pt idx="42">
                  <c:v>0.37103096742680747</c:v>
                </c:pt>
                <c:pt idx="43">
                  <c:v>0.36501367976210231</c:v>
                </c:pt>
                <c:pt idx="44">
                  <c:v>0.35944102212449902</c:v>
                </c:pt>
                <c:pt idx="45">
                  <c:v>0.35408289566909062</c:v>
                </c:pt>
                <c:pt idx="46">
                  <c:v>0.34881159097875891</c:v>
                </c:pt>
                <c:pt idx="47">
                  <c:v>0.34380236563501676</c:v>
                </c:pt>
                <c:pt idx="48">
                  <c:v>0.33864873852270522</c:v>
                </c:pt>
                <c:pt idx="49">
                  <c:v>0.33324000873219195</c:v>
                </c:pt>
                <c:pt idx="50">
                  <c:v>0.32758263450103237</c:v>
                </c:pt>
                <c:pt idx="51">
                  <c:v>0.3218335046045892</c:v>
                </c:pt>
                <c:pt idx="52">
                  <c:v>0.31580646888401903</c:v>
                </c:pt>
                <c:pt idx="53">
                  <c:v>0.30945766752640436</c:v>
                </c:pt>
                <c:pt idx="54">
                  <c:v>0.30273491060627006</c:v>
                </c:pt>
                <c:pt idx="55">
                  <c:v>0.29541818376990853</c:v>
                </c:pt>
                <c:pt idx="56">
                  <c:v>0.28800962235736799</c:v>
                </c:pt>
                <c:pt idx="57">
                  <c:v>0.28016380745814162</c:v>
                </c:pt>
                <c:pt idx="58">
                  <c:v>0.27174010231761569</c:v>
                </c:pt>
                <c:pt idx="59">
                  <c:v>0.26296798928737181</c:v>
                </c:pt>
                <c:pt idx="60">
                  <c:v>0.25364476278588616</c:v>
                </c:pt>
                <c:pt idx="61">
                  <c:v>0.24422536544979567</c:v>
                </c:pt>
                <c:pt idx="62">
                  <c:v>0.23484874894542773</c:v>
                </c:pt>
                <c:pt idx="63">
                  <c:v>0.22506149620128571</c:v>
                </c:pt>
                <c:pt idx="64">
                  <c:v>0.21443524355663285</c:v>
                </c:pt>
                <c:pt idx="65">
                  <c:v>0.20199006944456868</c:v>
                </c:pt>
                <c:pt idx="66">
                  <c:v>0.18648722469548548</c:v>
                </c:pt>
                <c:pt idx="67">
                  <c:v>0.16991328689917021</c:v>
                </c:pt>
                <c:pt idx="68">
                  <c:v>0.15528923021859942</c:v>
                </c:pt>
                <c:pt idx="69">
                  <c:v>0.14044196397672343</c:v>
                </c:pt>
                <c:pt idx="70">
                  <c:v>0.12414710022327538</c:v>
                </c:pt>
                <c:pt idx="71">
                  <c:v>0.11097012796140786</c:v>
                </c:pt>
                <c:pt idx="72">
                  <c:v>9.9473607239264517E-2</c:v>
                </c:pt>
                <c:pt idx="73">
                  <c:v>8.9609260107461924E-2</c:v>
                </c:pt>
                <c:pt idx="74">
                  <c:v>8.2320878723534968E-2</c:v>
                </c:pt>
                <c:pt idx="75">
                  <c:v>7.552412639913425E-2</c:v>
                </c:pt>
                <c:pt idx="76">
                  <c:v>6.9388121674069991E-2</c:v>
                </c:pt>
                <c:pt idx="77">
                  <c:v>6.3180835293973142E-2</c:v>
                </c:pt>
                <c:pt idx="78">
                  <c:v>5.6393668932549219E-2</c:v>
                </c:pt>
                <c:pt idx="79">
                  <c:v>4.9902313555468245E-2</c:v>
                </c:pt>
                <c:pt idx="80">
                  <c:v>4.4041230976106301E-2</c:v>
                </c:pt>
                <c:pt idx="81">
                  <c:v>3.8565944191394627E-2</c:v>
                </c:pt>
                <c:pt idx="82">
                  <c:v>3.2075660463760924E-2</c:v>
                </c:pt>
                <c:pt idx="83">
                  <c:v>1.632698625656815E-2</c:v>
                </c:pt>
                <c:pt idx="84">
                  <c:v>7.4638366950103615E-3</c:v>
                </c:pt>
                <c:pt idx="85">
                  <c:v>5.7250607257162888E-3</c:v>
                </c:pt>
                <c:pt idx="86">
                  <c:v>4.5355427391676056E-3</c:v>
                </c:pt>
                <c:pt idx="87">
                  <c:v>3.5975637563830766E-3</c:v>
                </c:pt>
                <c:pt idx="88">
                  <c:v>2.926577017507326E-3</c:v>
                </c:pt>
                <c:pt idx="89">
                  <c:v>2.4730349211200598E-3</c:v>
                </c:pt>
                <c:pt idx="90">
                  <c:v>2.1754958096671232E-3</c:v>
                </c:pt>
                <c:pt idx="91">
                  <c:v>1.8099336816076055E-3</c:v>
                </c:pt>
                <c:pt idx="92">
                  <c:v>1.2124703280015959E-3</c:v>
                </c:pt>
                <c:pt idx="93">
                  <c:v>7.7151621478156371E-4</c:v>
                </c:pt>
                <c:pt idx="94">
                  <c:v>5.8978336471927548E-4</c:v>
                </c:pt>
                <c:pt idx="95">
                  <c:v>5.0853126631284775E-4</c:v>
                </c:pt>
                <c:pt idx="96">
                  <c:v>4.3510172450759635E-4</c:v>
                </c:pt>
                <c:pt idx="97">
                  <c:v>3.1489099516063572E-4</c:v>
                </c:pt>
                <c:pt idx="98">
                  <c:v>2.3304455009577396E-4</c:v>
                </c:pt>
                <c:pt idx="99">
                  <c:v>1.877611562974385E-4</c:v>
                </c:pt>
                <c:pt idx="100">
                  <c:v>1.607216699060121E-4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'Лист9 (2)'!$D$2</c:f>
              <c:strCache>
                <c:ptCount val="1"/>
                <c:pt idx="0">
                  <c:v>1870</c:v>
                </c:pt>
              </c:strCache>
            </c:strRef>
          </c:tx>
          <c:spPr>
            <a:ln w="44450" cmpd="sng">
              <a:solidFill>
                <a:schemeClr val="accent3">
                  <a:lumMod val="50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'Лист9 (2)'!$B$3:$B$103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'Лист9 (2)'!$D$3:$D$103</c:f>
              <c:numCache>
                <c:formatCode>0.00000</c:formatCode>
                <c:ptCount val="101"/>
                <c:pt idx="0">
                  <c:v>1</c:v>
                </c:pt>
                <c:pt idx="1">
                  <c:v>0.7842781773670886</c:v>
                </c:pt>
                <c:pt idx="2">
                  <c:v>0.69960670059844821</c:v>
                </c:pt>
                <c:pt idx="3">
                  <c:v>0.63875337518234043</c:v>
                </c:pt>
                <c:pt idx="4">
                  <c:v>0.60529629729400203</c:v>
                </c:pt>
                <c:pt idx="5">
                  <c:v>0.58194150575002324</c:v>
                </c:pt>
                <c:pt idx="6">
                  <c:v>0.57046975445116199</c:v>
                </c:pt>
                <c:pt idx="7">
                  <c:v>0.56267661266117619</c:v>
                </c:pt>
                <c:pt idx="8">
                  <c:v>0.55664415373360887</c:v>
                </c:pt>
                <c:pt idx="9">
                  <c:v>0.55118993832165386</c:v>
                </c:pt>
                <c:pt idx="10">
                  <c:v>0.54669108781017217</c:v>
                </c:pt>
                <c:pt idx="11">
                  <c:v>0.54321970286741283</c:v>
                </c:pt>
                <c:pt idx="12">
                  <c:v>0.53895226396397877</c:v>
                </c:pt>
                <c:pt idx="13">
                  <c:v>0.53534113795717042</c:v>
                </c:pt>
                <c:pt idx="14">
                  <c:v>0.53256662550399847</c:v>
                </c:pt>
                <c:pt idx="15">
                  <c:v>0.52984813057491598</c:v>
                </c:pt>
                <c:pt idx="16">
                  <c:v>0.52674339697264305</c:v>
                </c:pt>
                <c:pt idx="17">
                  <c:v>0.52318658356296532</c:v>
                </c:pt>
                <c:pt idx="18">
                  <c:v>0.51942812255312432</c:v>
                </c:pt>
                <c:pt idx="19">
                  <c:v>0.51552980297715334</c:v>
                </c:pt>
                <c:pt idx="20">
                  <c:v>0.51141617869214406</c:v>
                </c:pt>
                <c:pt idx="21">
                  <c:v>0.50703148815577448</c:v>
                </c:pt>
                <c:pt idx="22">
                  <c:v>0.50201193781869224</c:v>
                </c:pt>
                <c:pt idx="23">
                  <c:v>0.49681788466267401</c:v>
                </c:pt>
                <c:pt idx="24">
                  <c:v>0.49218373824618705</c:v>
                </c:pt>
                <c:pt idx="25">
                  <c:v>0.48764894508191681</c:v>
                </c:pt>
                <c:pt idx="26">
                  <c:v>0.48342013786670229</c:v>
                </c:pt>
                <c:pt idx="27">
                  <c:v>0.47954126042453077</c:v>
                </c:pt>
                <c:pt idx="28">
                  <c:v>0.47573924520751387</c:v>
                </c:pt>
                <c:pt idx="29">
                  <c:v>0.47202302617925007</c:v>
                </c:pt>
                <c:pt idx="30">
                  <c:v>0.46834348732908315</c:v>
                </c:pt>
                <c:pt idx="31">
                  <c:v>0.46466771830131737</c:v>
                </c:pt>
                <c:pt idx="32">
                  <c:v>0.46105017637225842</c:v>
                </c:pt>
                <c:pt idx="33">
                  <c:v>0.45740762715327576</c:v>
                </c:pt>
                <c:pt idx="34">
                  <c:v>0.45350953441182051</c:v>
                </c:pt>
                <c:pt idx="35">
                  <c:v>0.44906127359354309</c:v>
                </c:pt>
                <c:pt idx="36">
                  <c:v>0.44443385531634561</c:v>
                </c:pt>
                <c:pt idx="37">
                  <c:v>0.43983828079386783</c:v>
                </c:pt>
                <c:pt idx="38">
                  <c:v>0.43492278008956714</c:v>
                </c:pt>
                <c:pt idx="39">
                  <c:v>0.42967689900727923</c:v>
                </c:pt>
                <c:pt idx="40">
                  <c:v>0.42385079764684364</c:v>
                </c:pt>
                <c:pt idx="41">
                  <c:v>0.41806431510997982</c:v>
                </c:pt>
                <c:pt idx="42">
                  <c:v>0.41246798063684387</c:v>
                </c:pt>
                <c:pt idx="43">
                  <c:v>0.40661810540271037</c:v>
                </c:pt>
                <c:pt idx="44">
                  <c:v>0.3988932764622577</c:v>
                </c:pt>
                <c:pt idx="45">
                  <c:v>0.3879173909024265</c:v>
                </c:pt>
                <c:pt idx="46">
                  <c:v>0.37588430309102427</c:v>
                </c:pt>
                <c:pt idx="47">
                  <c:v>0.36486982173364874</c:v>
                </c:pt>
                <c:pt idx="48">
                  <c:v>0.35503313078056015</c:v>
                </c:pt>
                <c:pt idx="49">
                  <c:v>0.3435209097346496</c:v>
                </c:pt>
                <c:pt idx="50">
                  <c:v>0.32834005420116863</c:v>
                </c:pt>
                <c:pt idx="51">
                  <c:v>0.31611424993686199</c:v>
                </c:pt>
                <c:pt idx="52">
                  <c:v>0.30724227105817864</c:v>
                </c:pt>
                <c:pt idx="53">
                  <c:v>0.29967076567903161</c:v>
                </c:pt>
                <c:pt idx="54">
                  <c:v>0.29400735873749601</c:v>
                </c:pt>
                <c:pt idx="55">
                  <c:v>0.28845580105528656</c:v>
                </c:pt>
                <c:pt idx="56">
                  <c:v>0.28275222276149686</c:v>
                </c:pt>
                <c:pt idx="57">
                  <c:v>0.27688523495223683</c:v>
                </c:pt>
                <c:pt idx="58">
                  <c:v>0.2707322047790589</c:v>
                </c:pt>
                <c:pt idx="59">
                  <c:v>0.26424743207552637</c:v>
                </c:pt>
                <c:pt idx="60">
                  <c:v>0.25750845080909729</c:v>
                </c:pt>
                <c:pt idx="61">
                  <c:v>0.25029294217303294</c:v>
                </c:pt>
                <c:pt idx="62">
                  <c:v>0.2409865714372334</c:v>
                </c:pt>
                <c:pt idx="63">
                  <c:v>0.19701973745893228</c:v>
                </c:pt>
                <c:pt idx="64">
                  <c:v>0.15657868975161907</c:v>
                </c:pt>
                <c:pt idx="65">
                  <c:v>0.14877988640018674</c:v>
                </c:pt>
                <c:pt idx="66">
                  <c:v>0.14214529233413728</c:v>
                </c:pt>
                <c:pt idx="67">
                  <c:v>0.13481476657445723</c:v>
                </c:pt>
                <c:pt idx="68">
                  <c:v>0.12715201043211025</c:v>
                </c:pt>
                <c:pt idx="69">
                  <c:v>0.1208653746863943</c:v>
                </c:pt>
                <c:pt idx="70">
                  <c:v>0.11553553029079024</c:v>
                </c:pt>
                <c:pt idx="71">
                  <c:v>0.10688189470534463</c:v>
                </c:pt>
                <c:pt idx="72">
                  <c:v>8.7443576118533178E-2</c:v>
                </c:pt>
                <c:pt idx="73">
                  <c:v>6.8096075475598011E-2</c:v>
                </c:pt>
                <c:pt idx="74">
                  <c:v>5.6857437470323187E-2</c:v>
                </c:pt>
                <c:pt idx="75">
                  <c:v>4.9748168417392845E-2</c:v>
                </c:pt>
                <c:pt idx="76">
                  <c:v>4.4829170967970615E-2</c:v>
                </c:pt>
                <c:pt idx="77">
                  <c:v>3.8850834083318485E-2</c:v>
                </c:pt>
                <c:pt idx="78">
                  <c:v>3.3550374469779133E-2</c:v>
                </c:pt>
                <c:pt idx="79">
                  <c:v>3.0398825122685501E-2</c:v>
                </c:pt>
                <c:pt idx="80">
                  <c:v>2.7621024121859711E-2</c:v>
                </c:pt>
                <c:pt idx="81">
                  <c:v>2.4890462784190104E-2</c:v>
                </c:pt>
                <c:pt idx="82">
                  <c:v>2.2143517852403843E-2</c:v>
                </c:pt>
                <c:pt idx="83">
                  <c:v>1.9452015965971309E-2</c:v>
                </c:pt>
                <c:pt idx="84">
                  <c:v>1.6862942387021483E-2</c:v>
                </c:pt>
                <c:pt idx="85">
                  <c:v>1.454636986575749E-2</c:v>
                </c:pt>
                <c:pt idx="86">
                  <c:v>1.2513072607606314E-2</c:v>
                </c:pt>
                <c:pt idx="87">
                  <c:v>1.055933091164502E-2</c:v>
                </c:pt>
                <c:pt idx="88">
                  <c:v>8.876035739330863E-3</c:v>
                </c:pt>
                <c:pt idx="89">
                  <c:v>7.3474441412379942E-3</c:v>
                </c:pt>
                <c:pt idx="90">
                  <c:v>5.9606828264433948E-3</c:v>
                </c:pt>
                <c:pt idx="91">
                  <c:v>4.5060724072500261E-3</c:v>
                </c:pt>
                <c:pt idx="92">
                  <c:v>3.5592203206565721E-3</c:v>
                </c:pt>
                <c:pt idx="93">
                  <c:v>2.516116789297515E-3</c:v>
                </c:pt>
                <c:pt idx="94">
                  <c:v>1.7843900475227269E-3</c:v>
                </c:pt>
                <c:pt idx="95">
                  <c:v>1.2261401756463802E-3</c:v>
                </c:pt>
                <c:pt idx="96">
                  <c:v>8.1156196808085672E-4</c:v>
                </c:pt>
                <c:pt idx="97">
                  <c:v>5.2832940304603667E-4</c:v>
                </c:pt>
                <c:pt idx="98">
                  <c:v>3.7118828191411862E-4</c:v>
                </c:pt>
                <c:pt idx="99">
                  <c:v>2.3121367979744885E-4</c:v>
                </c:pt>
                <c:pt idx="100">
                  <c:v>1.1112837040772048E-4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'Лист9 (2)'!$E$2</c:f>
              <c:strCache>
                <c:ptCount val="1"/>
                <c:pt idx="0">
                  <c:v>1900</c:v>
                </c:pt>
              </c:strCache>
            </c:strRef>
          </c:tx>
          <c:spPr>
            <a:ln w="44450" cmpd="sng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numRef>
              <c:f>'Лист9 (2)'!$B$3:$B$103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'Лист9 (2)'!$E$3:$E$103</c:f>
              <c:numCache>
                <c:formatCode>0.00000</c:formatCode>
                <c:ptCount val="101"/>
                <c:pt idx="0">
                  <c:v>1</c:v>
                </c:pt>
                <c:pt idx="1">
                  <c:v>0.76078723969103279</c:v>
                </c:pt>
                <c:pt idx="2">
                  <c:v>0.70264363304871191</c:v>
                </c:pt>
                <c:pt idx="3">
                  <c:v>0.66840975629429844</c:v>
                </c:pt>
                <c:pt idx="4">
                  <c:v>0.64818096262534131</c:v>
                </c:pt>
                <c:pt idx="5">
                  <c:v>0.63252088188246869</c:v>
                </c:pt>
                <c:pt idx="6">
                  <c:v>0.62035322126828374</c:v>
                </c:pt>
                <c:pt idx="7">
                  <c:v>0.61199917674944349</c:v>
                </c:pt>
                <c:pt idx="8">
                  <c:v>0.60662867614481297</c:v>
                </c:pt>
                <c:pt idx="9">
                  <c:v>0.60170063673530694</c:v>
                </c:pt>
                <c:pt idx="10">
                  <c:v>0.59645764579985905</c:v>
                </c:pt>
                <c:pt idx="11">
                  <c:v>0.59284319264898766</c:v>
                </c:pt>
                <c:pt idx="12">
                  <c:v>0.58997820638827547</c:v>
                </c:pt>
                <c:pt idx="13">
                  <c:v>0.58691417253357936</c:v>
                </c:pt>
                <c:pt idx="14">
                  <c:v>0.58401176614065398</c:v>
                </c:pt>
                <c:pt idx="15">
                  <c:v>0.58055479477272898</c:v>
                </c:pt>
                <c:pt idx="16">
                  <c:v>0.57014442878848703</c:v>
                </c:pt>
                <c:pt idx="17">
                  <c:v>0.55870538370504919</c:v>
                </c:pt>
                <c:pt idx="18">
                  <c:v>0.55073907126822652</c:v>
                </c:pt>
                <c:pt idx="19">
                  <c:v>0.54037578955517429</c:v>
                </c:pt>
                <c:pt idx="20">
                  <c:v>0.52359912564874866</c:v>
                </c:pt>
                <c:pt idx="21">
                  <c:v>0.50804416518772011</c:v>
                </c:pt>
                <c:pt idx="22">
                  <c:v>0.49968229135261855</c:v>
                </c:pt>
                <c:pt idx="23">
                  <c:v>0.49383318512231156</c:v>
                </c:pt>
                <c:pt idx="24">
                  <c:v>0.48993719136929426</c:v>
                </c:pt>
                <c:pt idx="25">
                  <c:v>0.48626369466717695</c:v>
                </c:pt>
                <c:pt idx="26">
                  <c:v>0.48288565217810364</c:v>
                </c:pt>
                <c:pt idx="27">
                  <c:v>0.47957415513930907</c:v>
                </c:pt>
                <c:pt idx="28">
                  <c:v>0.47648820942378645</c:v>
                </c:pt>
                <c:pt idx="29">
                  <c:v>0.47356479848760386</c:v>
                </c:pt>
                <c:pt idx="30">
                  <c:v>0.47069870117565893</c:v>
                </c:pt>
                <c:pt idx="31">
                  <c:v>0.46773727326467412</c:v>
                </c:pt>
                <c:pt idx="32">
                  <c:v>0.46377190431803617</c:v>
                </c:pt>
                <c:pt idx="33">
                  <c:v>0.4457488150530165</c:v>
                </c:pt>
                <c:pt idx="34">
                  <c:v>0.4291242869028466</c:v>
                </c:pt>
                <c:pt idx="35">
                  <c:v>0.42602760886816665</c:v>
                </c:pt>
                <c:pt idx="36">
                  <c:v>0.42322982522593178</c:v>
                </c:pt>
                <c:pt idx="37">
                  <c:v>0.41896637010681487</c:v>
                </c:pt>
                <c:pt idx="38">
                  <c:v>0.41294595195730144</c:v>
                </c:pt>
                <c:pt idx="39">
                  <c:v>0.40830609825847847</c:v>
                </c:pt>
                <c:pt idx="40">
                  <c:v>0.40509076802963928</c:v>
                </c:pt>
                <c:pt idx="41">
                  <c:v>0.38616281189660107</c:v>
                </c:pt>
                <c:pt idx="42">
                  <c:v>0.34313787479133667</c:v>
                </c:pt>
                <c:pt idx="43">
                  <c:v>0.30140183609802002</c:v>
                </c:pt>
                <c:pt idx="44">
                  <c:v>0.26855304146378323</c:v>
                </c:pt>
                <c:pt idx="45">
                  <c:v>0.2448061385819788</c:v>
                </c:pt>
                <c:pt idx="46">
                  <c:v>0.23567765845134259</c:v>
                </c:pt>
                <c:pt idx="47">
                  <c:v>0.23146360963464002</c:v>
                </c:pt>
                <c:pt idx="48">
                  <c:v>0.22730061888949937</c:v>
                </c:pt>
                <c:pt idx="49">
                  <c:v>0.22467315016536718</c:v>
                </c:pt>
                <c:pt idx="50">
                  <c:v>0.22228771477198744</c:v>
                </c:pt>
                <c:pt idx="51">
                  <c:v>0.21990002563086572</c:v>
                </c:pt>
                <c:pt idx="52">
                  <c:v>0.21743039688581178</c:v>
                </c:pt>
                <c:pt idx="53">
                  <c:v>0.21483041118819995</c:v>
                </c:pt>
                <c:pt idx="54">
                  <c:v>0.21217444948210806</c:v>
                </c:pt>
                <c:pt idx="55">
                  <c:v>0.20951543883375751</c:v>
                </c:pt>
                <c:pt idx="56">
                  <c:v>0.20682701001917611</c:v>
                </c:pt>
                <c:pt idx="57">
                  <c:v>0.20383006951210078</c:v>
                </c:pt>
                <c:pt idx="58">
                  <c:v>0.20073975501544522</c:v>
                </c:pt>
                <c:pt idx="59">
                  <c:v>0.19743766093944737</c:v>
                </c:pt>
                <c:pt idx="60">
                  <c:v>0.19402329935003679</c:v>
                </c:pt>
                <c:pt idx="61">
                  <c:v>0.18923268590178358</c:v>
                </c:pt>
                <c:pt idx="62">
                  <c:v>0.18518252744259112</c:v>
                </c:pt>
                <c:pt idx="63">
                  <c:v>0.18011835200121973</c:v>
                </c:pt>
                <c:pt idx="64">
                  <c:v>0.17528829853316752</c:v>
                </c:pt>
                <c:pt idx="65">
                  <c:v>0.17018043263627244</c:v>
                </c:pt>
                <c:pt idx="66">
                  <c:v>0.16408182684844413</c:v>
                </c:pt>
                <c:pt idx="67">
                  <c:v>0.15833730056616782</c:v>
                </c:pt>
                <c:pt idx="68">
                  <c:v>0.15196109130441202</c:v>
                </c:pt>
                <c:pt idx="69">
                  <c:v>0.14536381917202204</c:v>
                </c:pt>
                <c:pt idx="70">
                  <c:v>0.13893391039825759</c:v>
                </c:pt>
                <c:pt idx="71">
                  <c:v>0.13165588290746114</c:v>
                </c:pt>
                <c:pt idx="72">
                  <c:v>0.12502274999064031</c:v>
                </c:pt>
                <c:pt idx="73">
                  <c:v>0.1165156986652227</c:v>
                </c:pt>
                <c:pt idx="74">
                  <c:v>0.10861908219083488</c:v>
                </c:pt>
                <c:pt idx="75">
                  <c:v>0.10114799672588372</c:v>
                </c:pt>
                <c:pt idx="76">
                  <c:v>9.2398514871710261E-2</c:v>
                </c:pt>
                <c:pt idx="77">
                  <c:v>8.4405815323817246E-2</c:v>
                </c:pt>
                <c:pt idx="78">
                  <c:v>7.6512826510224979E-2</c:v>
                </c:pt>
                <c:pt idx="79">
                  <c:v>6.9285759428335952E-2</c:v>
                </c:pt>
                <c:pt idx="80">
                  <c:v>6.1350582418856964E-2</c:v>
                </c:pt>
                <c:pt idx="81">
                  <c:v>5.3458675159921989E-2</c:v>
                </c:pt>
                <c:pt idx="82">
                  <c:v>4.6506308070558035E-2</c:v>
                </c:pt>
                <c:pt idx="83">
                  <c:v>3.9980739544081906E-2</c:v>
                </c:pt>
                <c:pt idx="84">
                  <c:v>3.3748614810960004E-2</c:v>
                </c:pt>
                <c:pt idx="85">
                  <c:v>2.7949962873521958E-2</c:v>
                </c:pt>
                <c:pt idx="86">
                  <c:v>2.3102168993723384E-2</c:v>
                </c:pt>
                <c:pt idx="87">
                  <c:v>1.900155584050758E-2</c:v>
                </c:pt>
                <c:pt idx="88">
                  <c:v>1.5628969648188502E-2</c:v>
                </c:pt>
                <c:pt idx="89">
                  <c:v>1.2868776180258883E-2</c:v>
                </c:pt>
                <c:pt idx="90">
                  <c:v>1.0397608435571679E-2</c:v>
                </c:pt>
                <c:pt idx="91">
                  <c:v>8.2240275983474567E-3</c:v>
                </c:pt>
                <c:pt idx="92">
                  <c:v>6.2965548086454555E-3</c:v>
                </c:pt>
                <c:pt idx="93">
                  <c:v>4.8762552030536203E-3</c:v>
                </c:pt>
                <c:pt idx="94">
                  <c:v>3.8321705559683527E-3</c:v>
                </c:pt>
                <c:pt idx="95">
                  <c:v>3.0974790709369393E-3</c:v>
                </c:pt>
                <c:pt idx="96">
                  <c:v>2.50595197126468E-3</c:v>
                </c:pt>
                <c:pt idx="97">
                  <c:v>2.1552051815517132E-3</c:v>
                </c:pt>
                <c:pt idx="98">
                  <c:v>1.9017481442324075E-3</c:v>
                </c:pt>
                <c:pt idx="99">
                  <c:v>1.7118477659389065E-3</c:v>
                </c:pt>
                <c:pt idx="100">
                  <c:v>1.594818438936881E-3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'Лист9 (2)'!$F$2</c:f>
              <c:strCache>
                <c:ptCount val="1"/>
                <c:pt idx="0">
                  <c:v>1910</c:v>
                </c:pt>
              </c:strCache>
            </c:strRef>
          </c:tx>
          <c:spPr>
            <a:ln w="44450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numRef>
              <c:f>'Лист9 (2)'!$B$3:$B$103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'Лист9 (2)'!$F$3:$F$103</c:f>
              <c:numCache>
                <c:formatCode>0.00000</c:formatCode>
                <c:ptCount val="101"/>
                <c:pt idx="0">
                  <c:v>1</c:v>
                </c:pt>
                <c:pt idx="1">
                  <c:v>0.76187312374221661</c:v>
                </c:pt>
                <c:pt idx="2">
                  <c:v>0.71298511560359157</c:v>
                </c:pt>
                <c:pt idx="3">
                  <c:v>0.68445013187293358</c:v>
                </c:pt>
                <c:pt idx="4">
                  <c:v>0.66456731055631768</c:v>
                </c:pt>
                <c:pt idx="5">
                  <c:v>0.6478959085493986</c:v>
                </c:pt>
                <c:pt idx="6">
                  <c:v>0.63148835480307197</c:v>
                </c:pt>
                <c:pt idx="7">
                  <c:v>0.61893116579353757</c:v>
                </c:pt>
                <c:pt idx="8">
                  <c:v>0.6099465982770651</c:v>
                </c:pt>
                <c:pt idx="9">
                  <c:v>0.60260049489345202</c:v>
                </c:pt>
                <c:pt idx="10">
                  <c:v>0.59593971650277144</c:v>
                </c:pt>
                <c:pt idx="11">
                  <c:v>0.59020998160030236</c:v>
                </c:pt>
                <c:pt idx="12">
                  <c:v>0.58708707637188862</c:v>
                </c:pt>
                <c:pt idx="13">
                  <c:v>0.58290816998828621</c:v>
                </c:pt>
                <c:pt idx="14">
                  <c:v>0.58011402511261967</c:v>
                </c:pt>
                <c:pt idx="15">
                  <c:v>0.57770101071887159</c:v>
                </c:pt>
                <c:pt idx="16">
                  <c:v>0.57542278539625824</c:v>
                </c:pt>
                <c:pt idx="17">
                  <c:v>0.57308277274503971</c:v>
                </c:pt>
                <c:pt idx="18">
                  <c:v>0.57051659424033052</c:v>
                </c:pt>
                <c:pt idx="19">
                  <c:v>0.56774433392936208</c:v>
                </c:pt>
                <c:pt idx="20">
                  <c:v>0.56478847237727281</c:v>
                </c:pt>
                <c:pt idx="21">
                  <c:v>0.56154071131528105</c:v>
                </c:pt>
                <c:pt idx="22">
                  <c:v>0.55697235321522309</c:v>
                </c:pt>
                <c:pt idx="23">
                  <c:v>0.53854208756568855</c:v>
                </c:pt>
                <c:pt idx="24">
                  <c:v>0.52182592701524322</c:v>
                </c:pt>
                <c:pt idx="25">
                  <c:v>0.51860115688071984</c:v>
                </c:pt>
                <c:pt idx="26">
                  <c:v>0.51592031724294685</c:v>
                </c:pt>
                <c:pt idx="27">
                  <c:v>0.51300696765150922</c:v>
                </c:pt>
                <c:pt idx="28">
                  <c:v>0.50955983579564179</c:v>
                </c:pt>
                <c:pt idx="29">
                  <c:v>0.50650338663979444</c:v>
                </c:pt>
                <c:pt idx="30">
                  <c:v>0.50385940559096642</c:v>
                </c:pt>
                <c:pt idx="31">
                  <c:v>0.48286305946542668</c:v>
                </c:pt>
                <c:pt idx="32">
                  <c:v>0.43607617364106477</c:v>
                </c:pt>
                <c:pt idx="33">
                  <c:v>0.39031055389119212</c:v>
                </c:pt>
                <c:pt idx="34">
                  <c:v>0.34551148437231771</c:v>
                </c:pt>
                <c:pt idx="35">
                  <c:v>0.30772956965307208</c:v>
                </c:pt>
                <c:pt idx="36">
                  <c:v>0.29373632064426136</c:v>
                </c:pt>
                <c:pt idx="37">
                  <c:v>0.29071654528590557</c:v>
                </c:pt>
                <c:pt idx="38">
                  <c:v>0.28769664615494395</c:v>
                </c:pt>
                <c:pt idx="39">
                  <c:v>0.28561414349141978</c:v>
                </c:pt>
                <c:pt idx="40">
                  <c:v>0.28380314688354746</c:v>
                </c:pt>
                <c:pt idx="41">
                  <c:v>0.28210652242415413</c:v>
                </c:pt>
                <c:pt idx="42">
                  <c:v>0.28047020287565749</c:v>
                </c:pt>
                <c:pt idx="43">
                  <c:v>0.27880711729598406</c:v>
                </c:pt>
                <c:pt idx="44">
                  <c:v>0.27712622517413454</c:v>
                </c:pt>
                <c:pt idx="45">
                  <c:v>0.2754763257639003</c:v>
                </c:pt>
                <c:pt idx="46">
                  <c:v>0.27376372095898782</c:v>
                </c:pt>
                <c:pt idx="47">
                  <c:v>0.27192196921523615</c:v>
                </c:pt>
                <c:pt idx="48">
                  <c:v>0.26999350173941145</c:v>
                </c:pt>
                <c:pt idx="49">
                  <c:v>0.26790117226682553</c:v>
                </c:pt>
                <c:pt idx="50">
                  <c:v>0.26594400909105492</c:v>
                </c:pt>
                <c:pt idx="51">
                  <c:v>0.26343258660254915</c:v>
                </c:pt>
                <c:pt idx="52">
                  <c:v>0.26119859767798842</c:v>
                </c:pt>
                <c:pt idx="53">
                  <c:v>0.25837658754144616</c:v>
                </c:pt>
                <c:pt idx="54">
                  <c:v>0.25562888615710505</c:v>
                </c:pt>
                <c:pt idx="55">
                  <c:v>0.25263143464494131</c:v>
                </c:pt>
                <c:pt idx="56">
                  <c:v>0.24918037917287747</c:v>
                </c:pt>
                <c:pt idx="57">
                  <c:v>0.24548837526149958</c:v>
                </c:pt>
                <c:pt idx="58">
                  <c:v>0.24160379404170537</c:v>
                </c:pt>
                <c:pt idx="59">
                  <c:v>0.23703643405151051</c:v>
                </c:pt>
                <c:pt idx="60">
                  <c:v>0.23270487563723985</c:v>
                </c:pt>
                <c:pt idx="61">
                  <c:v>0.22750964171624571</c:v>
                </c:pt>
                <c:pt idx="62">
                  <c:v>0.22296776569288143</c:v>
                </c:pt>
                <c:pt idx="63">
                  <c:v>0.21702805057862853</c:v>
                </c:pt>
                <c:pt idx="64">
                  <c:v>0.21101519246066774</c:v>
                </c:pt>
                <c:pt idx="65">
                  <c:v>0.20521556521548856</c:v>
                </c:pt>
                <c:pt idx="66">
                  <c:v>0.19797302144291046</c:v>
                </c:pt>
                <c:pt idx="67">
                  <c:v>0.19110042227083296</c:v>
                </c:pt>
                <c:pt idx="68">
                  <c:v>0.18368172100181324</c:v>
                </c:pt>
                <c:pt idx="69">
                  <c:v>0.17544362453757242</c:v>
                </c:pt>
                <c:pt idx="70">
                  <c:v>0.16711697556673202</c:v>
                </c:pt>
                <c:pt idx="71">
                  <c:v>0.15824137399536795</c:v>
                </c:pt>
                <c:pt idx="72">
                  <c:v>0.14949823645091451</c:v>
                </c:pt>
                <c:pt idx="73">
                  <c:v>0.1404101913412685</c:v>
                </c:pt>
                <c:pt idx="74">
                  <c:v>0.13113239607030752</c:v>
                </c:pt>
                <c:pt idx="75">
                  <c:v>0.12175964720625954</c:v>
                </c:pt>
                <c:pt idx="76">
                  <c:v>0.11253484928654567</c:v>
                </c:pt>
                <c:pt idx="77">
                  <c:v>0.103473146956038</c:v>
                </c:pt>
                <c:pt idx="78">
                  <c:v>9.4749066813129917E-2</c:v>
                </c:pt>
                <c:pt idx="79">
                  <c:v>8.632513338539706E-2</c:v>
                </c:pt>
                <c:pt idx="80">
                  <c:v>7.7722071939303736E-2</c:v>
                </c:pt>
                <c:pt idx="81">
                  <c:v>6.9328431625525683E-2</c:v>
                </c:pt>
                <c:pt idx="82">
                  <c:v>6.0374368833218048E-2</c:v>
                </c:pt>
                <c:pt idx="83">
                  <c:v>5.2308213285893732E-2</c:v>
                </c:pt>
                <c:pt idx="84">
                  <c:v>4.4145648959358644E-2</c:v>
                </c:pt>
                <c:pt idx="85">
                  <c:v>3.6898931316042917E-2</c:v>
                </c:pt>
                <c:pt idx="86">
                  <c:v>3.0238085002292501E-2</c:v>
                </c:pt>
                <c:pt idx="87">
                  <c:v>2.4735281746799408E-2</c:v>
                </c:pt>
                <c:pt idx="88">
                  <c:v>1.9900411367016754E-2</c:v>
                </c:pt>
                <c:pt idx="89">
                  <c:v>1.5682239203652342E-2</c:v>
                </c:pt>
                <c:pt idx="90">
                  <c:v>1.2390560322191383E-2</c:v>
                </c:pt>
                <c:pt idx="91">
                  <c:v>9.2048940269696521E-3</c:v>
                </c:pt>
                <c:pt idx="92">
                  <c:v>6.8340384546706811E-3</c:v>
                </c:pt>
                <c:pt idx="93">
                  <c:v>5.0268847962503154E-3</c:v>
                </c:pt>
                <c:pt idx="94">
                  <c:v>3.5360753044260652E-3</c:v>
                </c:pt>
                <c:pt idx="95">
                  <c:v>2.4639248773142752E-3</c:v>
                </c:pt>
                <c:pt idx="96">
                  <c:v>1.6658221764216297E-3</c:v>
                </c:pt>
                <c:pt idx="97">
                  <c:v>1.0666890022787772E-3</c:v>
                </c:pt>
                <c:pt idx="98">
                  <c:v>7.0269400297556328E-4</c:v>
                </c:pt>
                <c:pt idx="99">
                  <c:v>4.6644484237420316E-4</c:v>
                </c:pt>
                <c:pt idx="100">
                  <c:v>3.4597944269346717E-4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'Лист9 (2)'!$G$2</c:f>
              <c:strCache>
                <c:ptCount val="1"/>
                <c:pt idx="0">
                  <c:v>1917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'Лист9 (2)'!$B$3:$B$103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'Лист9 (2)'!$G$3:$G$103</c:f>
              <c:numCache>
                <c:formatCode>0.00000</c:formatCode>
                <c:ptCount val="101"/>
                <c:pt idx="0">
                  <c:v>1</c:v>
                </c:pt>
                <c:pt idx="1">
                  <c:v>0.75425785989636729</c:v>
                </c:pt>
                <c:pt idx="2">
                  <c:v>0.61354010607937426</c:v>
                </c:pt>
                <c:pt idx="3">
                  <c:v>0.52727419422835209</c:v>
                </c:pt>
                <c:pt idx="4">
                  <c:v>0.50161519171591773</c:v>
                </c:pt>
                <c:pt idx="5">
                  <c:v>0.4876637531035744</c:v>
                </c:pt>
                <c:pt idx="6">
                  <c:v>0.4751116595115461</c:v>
                </c:pt>
                <c:pt idx="7">
                  <c:v>0.47032140521380444</c:v>
                </c:pt>
                <c:pt idx="8">
                  <c:v>0.4665826093884719</c:v>
                </c:pt>
                <c:pt idx="9">
                  <c:v>0.46363681530810769</c:v>
                </c:pt>
                <c:pt idx="10">
                  <c:v>0.4614058071569892</c:v>
                </c:pt>
                <c:pt idx="11">
                  <c:v>0.45918466637700228</c:v>
                </c:pt>
                <c:pt idx="12">
                  <c:v>0.4576050233621084</c:v>
                </c:pt>
                <c:pt idx="13">
                  <c:v>0.45543897708723668</c:v>
                </c:pt>
                <c:pt idx="14">
                  <c:v>0.45333403432544073</c:v>
                </c:pt>
                <c:pt idx="15">
                  <c:v>0.45042502505200477</c:v>
                </c:pt>
                <c:pt idx="16">
                  <c:v>0.42885207700844541</c:v>
                </c:pt>
                <c:pt idx="17">
                  <c:v>0.4100190114954872</c:v>
                </c:pt>
                <c:pt idx="18">
                  <c:v>0.40767028822156148</c:v>
                </c:pt>
                <c:pt idx="19">
                  <c:v>0.40568827073885577</c:v>
                </c:pt>
                <c:pt idx="20">
                  <c:v>0.40358194355738558</c:v>
                </c:pt>
                <c:pt idx="21">
                  <c:v>0.40135298742921671</c:v>
                </c:pt>
                <c:pt idx="22">
                  <c:v>0.39929204344603464</c:v>
                </c:pt>
                <c:pt idx="23">
                  <c:v>0.39727635196864125</c:v>
                </c:pt>
                <c:pt idx="24">
                  <c:v>0.36986803626383707</c:v>
                </c:pt>
                <c:pt idx="25">
                  <c:v>0.30741905247332324</c:v>
                </c:pt>
                <c:pt idx="26">
                  <c:v>0.25319547364832373</c:v>
                </c:pt>
                <c:pt idx="27">
                  <c:v>0.20001361770070239</c:v>
                </c:pt>
                <c:pt idx="28">
                  <c:v>0.15496068231318894</c:v>
                </c:pt>
                <c:pt idx="29">
                  <c:v>0.13767717478844677</c:v>
                </c:pt>
                <c:pt idx="30">
                  <c:v>0.13609211955510986</c:v>
                </c:pt>
                <c:pt idx="31">
                  <c:v>0.13454794074515386</c:v>
                </c:pt>
                <c:pt idx="32">
                  <c:v>0.13348439407329679</c:v>
                </c:pt>
                <c:pt idx="33">
                  <c:v>0.13262340518520821</c:v>
                </c:pt>
                <c:pt idx="34">
                  <c:v>0.13185056584697999</c:v>
                </c:pt>
                <c:pt idx="35">
                  <c:v>0.13112826957175183</c:v>
                </c:pt>
                <c:pt idx="36">
                  <c:v>0.130397809904055</c:v>
                </c:pt>
                <c:pt idx="37">
                  <c:v>0.12968948651105972</c:v>
                </c:pt>
                <c:pt idx="38">
                  <c:v>0.12899870805151631</c:v>
                </c:pt>
                <c:pt idx="39">
                  <c:v>0.1283044490892058</c:v>
                </c:pt>
                <c:pt idx="40">
                  <c:v>0.12755291107367261</c:v>
                </c:pt>
                <c:pt idx="41">
                  <c:v>0.12681201527093311</c:v>
                </c:pt>
                <c:pt idx="42">
                  <c:v>0.12610440784147128</c:v>
                </c:pt>
                <c:pt idx="43">
                  <c:v>0.125532127484728</c:v>
                </c:pt>
                <c:pt idx="44">
                  <c:v>0.12502250914776902</c:v>
                </c:pt>
                <c:pt idx="45">
                  <c:v>0.12446290867509577</c:v>
                </c:pt>
                <c:pt idx="46">
                  <c:v>0.12382879561026401</c:v>
                </c:pt>
                <c:pt idx="47">
                  <c:v>0.12319151203615079</c:v>
                </c:pt>
                <c:pt idx="48">
                  <c:v>0.12250633738706196</c:v>
                </c:pt>
                <c:pt idx="49">
                  <c:v>0.12170177316553173</c:v>
                </c:pt>
                <c:pt idx="50">
                  <c:v>0.12089065889212737</c:v>
                </c:pt>
                <c:pt idx="51">
                  <c:v>0.11986773188145082</c:v>
                </c:pt>
                <c:pt idx="52">
                  <c:v>0.11889571287902564</c:v>
                </c:pt>
                <c:pt idx="53">
                  <c:v>0.11743800226418724</c:v>
                </c:pt>
                <c:pt idx="54">
                  <c:v>0.11591873649367239</c:v>
                </c:pt>
                <c:pt idx="55">
                  <c:v>0.11429371737380936</c:v>
                </c:pt>
                <c:pt idx="56">
                  <c:v>0.11219950541868691</c:v>
                </c:pt>
                <c:pt idx="57">
                  <c:v>0.11011927162411046</c:v>
                </c:pt>
                <c:pt idx="58">
                  <c:v>0.10804760800372973</c:v>
                </c:pt>
                <c:pt idx="59">
                  <c:v>0.10545824181441127</c:v>
                </c:pt>
                <c:pt idx="60">
                  <c:v>0.10294695652850047</c:v>
                </c:pt>
                <c:pt idx="61">
                  <c:v>9.9981241740614041E-2</c:v>
                </c:pt>
                <c:pt idx="62">
                  <c:v>9.6999393642614867E-2</c:v>
                </c:pt>
                <c:pt idx="63">
                  <c:v>9.3759557842859248E-2</c:v>
                </c:pt>
                <c:pt idx="64">
                  <c:v>9.0397738797670976E-2</c:v>
                </c:pt>
                <c:pt idx="65">
                  <c:v>8.6869193999406083E-2</c:v>
                </c:pt>
                <c:pt idx="66">
                  <c:v>8.3154054059753957E-2</c:v>
                </c:pt>
                <c:pt idx="67">
                  <c:v>7.9285064894160873E-2</c:v>
                </c:pt>
                <c:pt idx="68">
                  <c:v>7.5385306263903301E-2</c:v>
                </c:pt>
                <c:pt idx="69">
                  <c:v>7.1547542367851616E-2</c:v>
                </c:pt>
                <c:pt idx="70">
                  <c:v>6.772830224658842E-2</c:v>
                </c:pt>
                <c:pt idx="71">
                  <c:v>6.3949727807135814E-2</c:v>
                </c:pt>
                <c:pt idx="72">
                  <c:v>6.0161915287486871E-2</c:v>
                </c:pt>
                <c:pt idx="73">
                  <c:v>5.6252257205862098E-2</c:v>
                </c:pt>
                <c:pt idx="74">
                  <c:v>5.2265168041358966E-2</c:v>
                </c:pt>
                <c:pt idx="75">
                  <c:v>4.7940614088997788E-2</c:v>
                </c:pt>
                <c:pt idx="76">
                  <c:v>4.3681050747330336E-2</c:v>
                </c:pt>
                <c:pt idx="77">
                  <c:v>3.9247411008115345E-2</c:v>
                </c:pt>
                <c:pt idx="78">
                  <c:v>3.4929171008982629E-2</c:v>
                </c:pt>
                <c:pt idx="79">
                  <c:v>3.0677158103991947E-2</c:v>
                </c:pt>
                <c:pt idx="80">
                  <c:v>2.6863368542786894E-2</c:v>
                </c:pt>
                <c:pt idx="81">
                  <c:v>2.3477197024167791E-2</c:v>
                </c:pt>
                <c:pt idx="82">
                  <c:v>2.0048752994947794E-2</c:v>
                </c:pt>
                <c:pt idx="83">
                  <c:v>1.7175402271769422E-2</c:v>
                </c:pt>
                <c:pt idx="84">
                  <c:v>1.4078123930815334E-2</c:v>
                </c:pt>
                <c:pt idx="85">
                  <c:v>1.1491016365310401E-2</c:v>
                </c:pt>
                <c:pt idx="86">
                  <c:v>9.308809890370924E-3</c:v>
                </c:pt>
                <c:pt idx="87">
                  <c:v>7.3440920770525484E-3</c:v>
                </c:pt>
                <c:pt idx="88">
                  <c:v>5.759979059205814E-3</c:v>
                </c:pt>
                <c:pt idx="89">
                  <c:v>4.4768520257292355E-3</c:v>
                </c:pt>
                <c:pt idx="90">
                  <c:v>3.3932733474131066E-3</c:v>
                </c:pt>
                <c:pt idx="91">
                  <c:v>2.6153940012228843E-3</c:v>
                </c:pt>
                <c:pt idx="92">
                  <c:v>1.9723708480586248E-3</c:v>
                </c:pt>
                <c:pt idx="93">
                  <c:v>1.4735843928865941E-3</c:v>
                </c:pt>
                <c:pt idx="94">
                  <c:v>1.1203096062421733E-3</c:v>
                </c:pt>
                <c:pt idx="95">
                  <c:v>8.5824177317894571E-4</c:v>
                </c:pt>
                <c:pt idx="96">
                  <c:v>6.8155815703211059E-4</c:v>
                </c:pt>
                <c:pt idx="97">
                  <c:v>4.8469658554912845E-4</c:v>
                </c:pt>
                <c:pt idx="98">
                  <c:v>3.3843935641548957E-4</c:v>
                </c:pt>
                <c:pt idx="99">
                  <c:v>2.3178682234680458E-4</c:v>
                </c:pt>
                <c:pt idx="100">
                  <c:v>1.5553147666468685E-4</c:v>
                </c:pt>
              </c:numCache>
            </c:numRef>
          </c:val>
          <c:smooth val="0"/>
        </c:ser>
        <c:ser>
          <c:idx val="6"/>
          <c:order val="5"/>
          <c:tx>
            <c:v>1920</c:v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'Лист9 (2)'!$I$3:$I$103</c:f>
              <c:numCache>
                <c:formatCode>General</c:formatCode>
                <c:ptCount val="101"/>
                <c:pt idx="0">
                  <c:v>1</c:v>
                </c:pt>
                <c:pt idx="1">
                  <c:v>0.77576311476928206</c:v>
                </c:pt>
                <c:pt idx="2">
                  <c:v>0.72042438593270619</c:v>
                </c:pt>
                <c:pt idx="3">
                  <c:v>0.68938892969855992</c:v>
                </c:pt>
                <c:pt idx="4">
                  <c:v>0.67553760090566595</c:v>
                </c:pt>
                <c:pt idx="5">
                  <c:v>0.66562398890398777</c:v>
                </c:pt>
                <c:pt idx="6">
                  <c:v>0.65842025879410271</c:v>
                </c:pt>
                <c:pt idx="7">
                  <c:v>0.65264753936439079</c:v>
                </c:pt>
                <c:pt idx="8">
                  <c:v>0.64835732763874809</c:v>
                </c:pt>
                <c:pt idx="9">
                  <c:v>0.64481223221219974</c:v>
                </c:pt>
                <c:pt idx="10">
                  <c:v>0.64163997379136328</c:v>
                </c:pt>
                <c:pt idx="11">
                  <c:v>0.63919117881293763</c:v>
                </c:pt>
                <c:pt idx="12">
                  <c:v>0.63601292274439414</c:v>
                </c:pt>
                <c:pt idx="13">
                  <c:v>0.60036418645981859</c:v>
                </c:pt>
                <c:pt idx="14">
                  <c:v>0.57811577951379745</c:v>
                </c:pt>
                <c:pt idx="15">
                  <c:v>0.57602346520041103</c:v>
                </c:pt>
                <c:pt idx="16">
                  <c:v>0.57420289429998783</c:v>
                </c:pt>
                <c:pt idx="17">
                  <c:v>0.57226907130076821</c:v>
                </c:pt>
                <c:pt idx="18">
                  <c:v>0.57021828155700238</c:v>
                </c:pt>
                <c:pt idx="19">
                  <c:v>0.56808226278742668</c:v>
                </c:pt>
                <c:pt idx="20">
                  <c:v>0.56586331930523548</c:v>
                </c:pt>
                <c:pt idx="21">
                  <c:v>0.5343615032624871</c:v>
                </c:pt>
                <c:pt idx="22">
                  <c:v>0.45775502906871574</c:v>
                </c:pt>
                <c:pt idx="23">
                  <c:v>0.38478848602566751</c:v>
                </c:pt>
                <c:pt idx="24">
                  <c:v>0.31503238276143303</c:v>
                </c:pt>
                <c:pt idx="25">
                  <c:v>0.26040661220540068</c:v>
                </c:pt>
                <c:pt idx="26">
                  <c:v>0.2434718914332924</c:v>
                </c:pt>
                <c:pt idx="27">
                  <c:v>0.24149100155550554</c:v>
                </c:pt>
                <c:pt idx="28">
                  <c:v>0.23946500341750318</c:v>
                </c:pt>
                <c:pt idx="29">
                  <c:v>0.23799794452119957</c:v>
                </c:pt>
                <c:pt idx="30">
                  <c:v>0.23683541654206547</c:v>
                </c:pt>
                <c:pt idx="31">
                  <c:v>0.23580954873843857</c:v>
                </c:pt>
                <c:pt idx="32">
                  <c:v>0.23483375969735054</c:v>
                </c:pt>
                <c:pt idx="33">
                  <c:v>0.23382489041285906</c:v>
                </c:pt>
                <c:pt idx="34">
                  <c:v>0.23288382841419311</c:v>
                </c:pt>
                <c:pt idx="35">
                  <c:v>0.23202680081705582</c:v>
                </c:pt>
                <c:pt idx="36">
                  <c:v>0.23120990948829342</c:v>
                </c:pt>
                <c:pt idx="37">
                  <c:v>0.23031236823532564</c:v>
                </c:pt>
                <c:pt idx="38">
                  <c:v>0.22940650972796531</c:v>
                </c:pt>
                <c:pt idx="39">
                  <c:v>0.22846598218425138</c:v>
                </c:pt>
                <c:pt idx="40">
                  <c:v>0.22770268076894409</c:v>
                </c:pt>
                <c:pt idx="41">
                  <c:v>0.22672068387956187</c:v>
                </c:pt>
                <c:pt idx="42">
                  <c:v>0.22583274168266179</c:v>
                </c:pt>
                <c:pt idx="43">
                  <c:v>0.22476468850152251</c:v>
                </c:pt>
                <c:pt idx="44">
                  <c:v>0.22374724333813534</c:v>
                </c:pt>
                <c:pt idx="45">
                  <c:v>0.22272931450511962</c:v>
                </c:pt>
                <c:pt idx="46">
                  <c:v>0.2214393596481079</c:v>
                </c:pt>
                <c:pt idx="47">
                  <c:v>0.22012684075743108</c:v>
                </c:pt>
                <c:pt idx="48">
                  <c:v>0.21875408190543214</c:v>
                </c:pt>
                <c:pt idx="49">
                  <c:v>0.21708242612280335</c:v>
                </c:pt>
                <c:pt idx="50">
                  <c:v>0.21524360170471096</c:v>
                </c:pt>
                <c:pt idx="51">
                  <c:v>0.2130693338570572</c:v>
                </c:pt>
                <c:pt idx="52">
                  <c:v>0.2108643289522881</c:v>
                </c:pt>
                <c:pt idx="53">
                  <c:v>0.20850415215563978</c:v>
                </c:pt>
                <c:pt idx="54">
                  <c:v>0.20602338124061895</c:v>
                </c:pt>
                <c:pt idx="55">
                  <c:v>0.2032981053941158</c:v>
                </c:pt>
                <c:pt idx="56">
                  <c:v>0.20013294622804523</c:v>
                </c:pt>
                <c:pt idx="57">
                  <c:v>0.19680577285135797</c:v>
                </c:pt>
                <c:pt idx="58">
                  <c:v>0.19314269479503862</c:v>
                </c:pt>
                <c:pt idx="59">
                  <c:v>0.18921832210052092</c:v>
                </c:pt>
                <c:pt idx="60">
                  <c:v>0.184973813361203</c:v>
                </c:pt>
                <c:pt idx="61">
                  <c:v>0.1802667011015007</c:v>
                </c:pt>
                <c:pt idx="62">
                  <c:v>0.17541498325162178</c:v>
                </c:pt>
                <c:pt idx="63">
                  <c:v>0.17031613150788102</c:v>
                </c:pt>
                <c:pt idx="64">
                  <c:v>0.16504221600547808</c:v>
                </c:pt>
                <c:pt idx="65">
                  <c:v>0.15947593495977525</c:v>
                </c:pt>
                <c:pt idx="66">
                  <c:v>0.15395969645224516</c:v>
                </c:pt>
                <c:pt idx="67">
                  <c:v>0.14851418838149025</c:v>
                </c:pt>
                <c:pt idx="68">
                  <c:v>0.14283608296453837</c:v>
                </c:pt>
                <c:pt idx="69">
                  <c:v>0.13694167803317595</c:v>
                </c:pt>
                <c:pt idx="70">
                  <c:v>0.13064627291041606</c:v>
                </c:pt>
                <c:pt idx="71">
                  <c:v>0.12390838046523935</c:v>
                </c:pt>
                <c:pt idx="72">
                  <c:v>0.1168577945857162</c:v>
                </c:pt>
                <c:pt idx="73">
                  <c:v>0.109520713055255</c:v>
                </c:pt>
                <c:pt idx="74">
                  <c:v>0.10191118735123898</c:v>
                </c:pt>
                <c:pt idx="75">
                  <c:v>9.4059925858690677E-2</c:v>
                </c:pt>
                <c:pt idx="76">
                  <c:v>8.6184491392336859E-2</c:v>
                </c:pt>
                <c:pt idx="77">
                  <c:v>7.8711543972836612E-2</c:v>
                </c:pt>
                <c:pt idx="78">
                  <c:v>7.1433344791210593E-2</c:v>
                </c:pt>
                <c:pt idx="79">
                  <c:v>6.4455206371850732E-2</c:v>
                </c:pt>
                <c:pt idx="80">
                  <c:v>5.768468348713017E-2</c:v>
                </c:pt>
                <c:pt idx="81">
                  <c:v>5.1043604625230048E-2</c:v>
                </c:pt>
                <c:pt idx="82">
                  <c:v>4.4763738207438827E-2</c:v>
                </c:pt>
                <c:pt idx="83">
                  <c:v>3.8922911694468425E-2</c:v>
                </c:pt>
                <c:pt idx="84">
                  <c:v>3.3592916339722466E-2</c:v>
                </c:pt>
                <c:pt idx="85">
                  <c:v>2.8750898830501019E-2</c:v>
                </c:pt>
                <c:pt idx="86">
                  <c:v>2.4421223831607126E-2</c:v>
                </c:pt>
                <c:pt idx="87">
                  <c:v>2.0674480684639639E-2</c:v>
                </c:pt>
                <c:pt idx="88">
                  <c:v>1.7406436516213177E-2</c:v>
                </c:pt>
                <c:pt idx="89">
                  <c:v>1.4550590287575578E-2</c:v>
                </c:pt>
                <c:pt idx="90">
                  <c:v>1.2099966603231257E-2</c:v>
                </c:pt>
                <c:pt idx="91">
                  <c:v>1.012747782874108E-2</c:v>
                </c:pt>
                <c:pt idx="92">
                  <c:v>8.6364387914775291E-3</c:v>
                </c:pt>
                <c:pt idx="93">
                  <c:v>6.9386136453632669E-3</c:v>
                </c:pt>
                <c:pt idx="94">
                  <c:v>5.5068705535671232E-3</c:v>
                </c:pt>
                <c:pt idx="95">
                  <c:v>4.3144901878088863E-3</c:v>
                </c:pt>
                <c:pt idx="96">
                  <c:v>3.3344692278388156E-3</c:v>
                </c:pt>
                <c:pt idx="97">
                  <c:v>2.5401379019405913E-3</c:v>
                </c:pt>
                <c:pt idx="98">
                  <c:v>1.9057291213183832E-3</c:v>
                </c:pt>
                <c:pt idx="99">
                  <c:v>1.4068764531894081E-3</c:v>
                </c:pt>
                <c:pt idx="100">
                  <c:v>1.0210224391994263E-3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748160"/>
        <c:axId val="82749696"/>
      </c:lineChart>
      <c:catAx>
        <c:axId val="82748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aseline="0"/>
            </a:pPr>
            <a:endParaRPr lang="ru-RU"/>
          </a:p>
        </c:txPr>
        <c:crossAx val="8274969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82749696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numFmt formatCode="0.0" sourceLinked="0"/>
        <c:majorTickMark val="out"/>
        <c:minorTickMark val="none"/>
        <c:tickLblPos val="nextTo"/>
        <c:crossAx val="82748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943488189030186"/>
          <c:y val="5.3142327620163417E-2"/>
          <c:w val="0.67354336827187911"/>
          <c:h val="0.13972635789791571"/>
        </c:manualLayout>
      </c:layout>
      <c:overlay val="0"/>
      <c:txPr>
        <a:bodyPr/>
        <a:lstStyle/>
        <a:p>
          <a:pPr>
            <a:defRPr sz="13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 b="1" i="0" baseline="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8823549520138805E-2"/>
          <c:y val="6.3429953140416176E-2"/>
          <c:w val="0.90577186580408431"/>
          <c:h val="0.7540034329353541"/>
        </c:manualLayout>
      </c:layout>
      <c:lineChart>
        <c:grouping val="standard"/>
        <c:varyColors val="0"/>
        <c:ser>
          <c:idx val="1"/>
          <c:order val="0"/>
          <c:tx>
            <c:strRef>
              <c:f>Лист2!$D$3</c:f>
              <c:strCache>
                <c:ptCount val="1"/>
                <c:pt idx="0">
                  <c:v>Чоловіки</c:v>
                </c:pt>
              </c:strCache>
            </c:strRef>
          </c:tx>
          <c:spPr>
            <a:ln w="34925">
              <a:solidFill>
                <a:schemeClr val="accent1"/>
              </a:solidFill>
              <a:prstDash val="solid"/>
            </a:ln>
          </c:spPr>
          <c:marker>
            <c:symbol val="none"/>
          </c:marker>
          <c:dPt>
            <c:idx val="65"/>
            <c:bubble3D val="0"/>
            <c:spPr>
              <a:ln w="41275">
                <a:solidFill>
                  <a:srgbClr val="0070C0"/>
                </a:solidFill>
                <a:prstDash val="solid"/>
              </a:ln>
            </c:spPr>
          </c:dPt>
          <c:cat>
            <c:numRef>
              <c:f>Лист2!$B$4:$B$167</c:f>
              <c:numCache>
                <c:formatCode>General</c:formatCode>
                <c:ptCount val="164"/>
                <c:pt idx="0">
                  <c:v>1850</c:v>
                </c:pt>
                <c:pt idx="1">
                  <c:v>1851</c:v>
                </c:pt>
                <c:pt idx="2">
                  <c:v>1852</c:v>
                </c:pt>
                <c:pt idx="3">
                  <c:v>1853</c:v>
                </c:pt>
                <c:pt idx="4">
                  <c:v>1854</c:v>
                </c:pt>
                <c:pt idx="5">
                  <c:v>1855</c:v>
                </c:pt>
                <c:pt idx="6">
                  <c:v>1856</c:v>
                </c:pt>
                <c:pt idx="7">
                  <c:v>1857</c:v>
                </c:pt>
                <c:pt idx="8">
                  <c:v>1858</c:v>
                </c:pt>
                <c:pt idx="9">
                  <c:v>1859</c:v>
                </c:pt>
                <c:pt idx="10">
                  <c:v>1860</c:v>
                </c:pt>
                <c:pt idx="11">
                  <c:v>1861</c:v>
                </c:pt>
                <c:pt idx="12">
                  <c:v>1862</c:v>
                </c:pt>
                <c:pt idx="13">
                  <c:v>1863</c:v>
                </c:pt>
                <c:pt idx="14">
                  <c:v>1864</c:v>
                </c:pt>
                <c:pt idx="15">
                  <c:v>1865</c:v>
                </c:pt>
                <c:pt idx="16">
                  <c:v>1866</c:v>
                </c:pt>
                <c:pt idx="17">
                  <c:v>1867</c:v>
                </c:pt>
                <c:pt idx="18">
                  <c:v>1868</c:v>
                </c:pt>
                <c:pt idx="19">
                  <c:v>1869</c:v>
                </c:pt>
                <c:pt idx="20">
                  <c:v>1870</c:v>
                </c:pt>
                <c:pt idx="21">
                  <c:v>1871</c:v>
                </c:pt>
                <c:pt idx="22">
                  <c:v>1872</c:v>
                </c:pt>
                <c:pt idx="23">
                  <c:v>1873</c:v>
                </c:pt>
                <c:pt idx="24">
                  <c:v>1874</c:v>
                </c:pt>
                <c:pt idx="25">
                  <c:v>1875</c:v>
                </c:pt>
                <c:pt idx="26">
                  <c:v>1876</c:v>
                </c:pt>
                <c:pt idx="27">
                  <c:v>1877</c:v>
                </c:pt>
                <c:pt idx="28">
                  <c:v>1878</c:v>
                </c:pt>
                <c:pt idx="29">
                  <c:v>1879</c:v>
                </c:pt>
                <c:pt idx="30">
                  <c:v>1880</c:v>
                </c:pt>
                <c:pt idx="31">
                  <c:v>1881</c:v>
                </c:pt>
                <c:pt idx="32">
                  <c:v>1882</c:v>
                </c:pt>
                <c:pt idx="33">
                  <c:v>1883</c:v>
                </c:pt>
                <c:pt idx="34">
                  <c:v>1884</c:v>
                </c:pt>
                <c:pt idx="35">
                  <c:v>1885</c:v>
                </c:pt>
                <c:pt idx="36">
                  <c:v>1886</c:v>
                </c:pt>
                <c:pt idx="37">
                  <c:v>1887</c:v>
                </c:pt>
                <c:pt idx="38">
                  <c:v>1888</c:v>
                </c:pt>
                <c:pt idx="39">
                  <c:v>1889</c:v>
                </c:pt>
                <c:pt idx="40">
                  <c:v>1890</c:v>
                </c:pt>
                <c:pt idx="41">
                  <c:v>1891</c:v>
                </c:pt>
                <c:pt idx="42">
                  <c:v>1892</c:v>
                </c:pt>
                <c:pt idx="43">
                  <c:v>1893</c:v>
                </c:pt>
                <c:pt idx="44">
                  <c:v>1894</c:v>
                </c:pt>
                <c:pt idx="45">
                  <c:v>1895</c:v>
                </c:pt>
                <c:pt idx="46">
                  <c:v>1896</c:v>
                </c:pt>
                <c:pt idx="47">
                  <c:v>1897</c:v>
                </c:pt>
                <c:pt idx="48">
                  <c:v>1898</c:v>
                </c:pt>
                <c:pt idx="49">
                  <c:v>1899</c:v>
                </c:pt>
                <c:pt idx="50">
                  <c:v>1900</c:v>
                </c:pt>
                <c:pt idx="51">
                  <c:v>1901</c:v>
                </c:pt>
                <c:pt idx="52">
                  <c:v>1902</c:v>
                </c:pt>
                <c:pt idx="53">
                  <c:v>1903</c:v>
                </c:pt>
                <c:pt idx="54">
                  <c:v>1904</c:v>
                </c:pt>
                <c:pt idx="55">
                  <c:v>1905</c:v>
                </c:pt>
                <c:pt idx="56">
                  <c:v>1906</c:v>
                </c:pt>
                <c:pt idx="57">
                  <c:v>1907</c:v>
                </c:pt>
                <c:pt idx="58">
                  <c:v>1908</c:v>
                </c:pt>
                <c:pt idx="59">
                  <c:v>1909</c:v>
                </c:pt>
                <c:pt idx="60">
                  <c:v>1910</c:v>
                </c:pt>
                <c:pt idx="61">
                  <c:v>1911</c:v>
                </c:pt>
                <c:pt idx="62">
                  <c:v>1912</c:v>
                </c:pt>
                <c:pt idx="63">
                  <c:v>1913</c:v>
                </c:pt>
                <c:pt idx="64">
                  <c:v>1914</c:v>
                </c:pt>
                <c:pt idx="65">
                  <c:v>1915</c:v>
                </c:pt>
                <c:pt idx="66">
                  <c:v>1916</c:v>
                </c:pt>
                <c:pt idx="67">
                  <c:v>1917</c:v>
                </c:pt>
                <c:pt idx="68">
                  <c:v>1918</c:v>
                </c:pt>
                <c:pt idx="69">
                  <c:v>1919</c:v>
                </c:pt>
                <c:pt idx="70">
                  <c:v>1920</c:v>
                </c:pt>
                <c:pt idx="71">
                  <c:v>1921</c:v>
                </c:pt>
                <c:pt idx="72">
                  <c:v>1922</c:v>
                </c:pt>
                <c:pt idx="73">
                  <c:v>1923</c:v>
                </c:pt>
                <c:pt idx="74">
                  <c:v>1924</c:v>
                </c:pt>
                <c:pt idx="75">
                  <c:v>1925</c:v>
                </c:pt>
                <c:pt idx="76">
                  <c:v>1926</c:v>
                </c:pt>
                <c:pt idx="77">
                  <c:v>1927</c:v>
                </c:pt>
                <c:pt idx="78">
                  <c:v>1928</c:v>
                </c:pt>
                <c:pt idx="79">
                  <c:v>1929</c:v>
                </c:pt>
                <c:pt idx="80">
                  <c:v>1930</c:v>
                </c:pt>
                <c:pt idx="81">
                  <c:v>1931</c:v>
                </c:pt>
                <c:pt idx="82">
                  <c:v>1932</c:v>
                </c:pt>
                <c:pt idx="83">
                  <c:v>1933</c:v>
                </c:pt>
                <c:pt idx="84">
                  <c:v>1934</c:v>
                </c:pt>
                <c:pt idx="85">
                  <c:v>1935</c:v>
                </c:pt>
                <c:pt idx="86">
                  <c:v>1936</c:v>
                </c:pt>
                <c:pt idx="87">
                  <c:v>1937</c:v>
                </c:pt>
                <c:pt idx="88">
                  <c:v>1938</c:v>
                </c:pt>
                <c:pt idx="89">
                  <c:v>1939</c:v>
                </c:pt>
                <c:pt idx="90">
                  <c:v>1940</c:v>
                </c:pt>
                <c:pt idx="91">
                  <c:v>1941</c:v>
                </c:pt>
                <c:pt idx="92">
                  <c:v>1942</c:v>
                </c:pt>
                <c:pt idx="93">
                  <c:v>1943</c:v>
                </c:pt>
                <c:pt idx="94">
                  <c:v>1944</c:v>
                </c:pt>
                <c:pt idx="95">
                  <c:v>1945</c:v>
                </c:pt>
                <c:pt idx="96">
                  <c:v>1946</c:v>
                </c:pt>
                <c:pt idx="97">
                  <c:v>1947</c:v>
                </c:pt>
                <c:pt idx="98">
                  <c:v>1948</c:v>
                </c:pt>
                <c:pt idx="99">
                  <c:v>1949</c:v>
                </c:pt>
                <c:pt idx="100">
                  <c:v>1950</c:v>
                </c:pt>
                <c:pt idx="101">
                  <c:v>1951</c:v>
                </c:pt>
                <c:pt idx="102">
                  <c:v>1952</c:v>
                </c:pt>
                <c:pt idx="103">
                  <c:v>1953</c:v>
                </c:pt>
                <c:pt idx="104">
                  <c:v>1954</c:v>
                </c:pt>
                <c:pt idx="105">
                  <c:v>1955</c:v>
                </c:pt>
                <c:pt idx="106">
                  <c:v>1956</c:v>
                </c:pt>
                <c:pt idx="107">
                  <c:v>1957</c:v>
                </c:pt>
                <c:pt idx="108">
                  <c:v>1958</c:v>
                </c:pt>
                <c:pt idx="109">
                  <c:v>1959</c:v>
                </c:pt>
                <c:pt idx="110">
                  <c:v>1960</c:v>
                </c:pt>
                <c:pt idx="111">
                  <c:v>1961</c:v>
                </c:pt>
                <c:pt idx="112">
                  <c:v>1962</c:v>
                </c:pt>
                <c:pt idx="113">
                  <c:v>1963</c:v>
                </c:pt>
                <c:pt idx="114">
                  <c:v>1964</c:v>
                </c:pt>
                <c:pt idx="115">
                  <c:v>1965</c:v>
                </c:pt>
                <c:pt idx="116">
                  <c:v>1966</c:v>
                </c:pt>
                <c:pt idx="117">
                  <c:v>1967</c:v>
                </c:pt>
                <c:pt idx="118">
                  <c:v>1968</c:v>
                </c:pt>
                <c:pt idx="119">
                  <c:v>1969</c:v>
                </c:pt>
                <c:pt idx="120">
                  <c:v>1970</c:v>
                </c:pt>
                <c:pt idx="121">
                  <c:v>1971</c:v>
                </c:pt>
                <c:pt idx="122">
                  <c:v>1972</c:v>
                </c:pt>
                <c:pt idx="123">
                  <c:v>1973</c:v>
                </c:pt>
                <c:pt idx="124">
                  <c:v>1974</c:v>
                </c:pt>
                <c:pt idx="125">
                  <c:v>1975</c:v>
                </c:pt>
                <c:pt idx="126">
                  <c:v>1976</c:v>
                </c:pt>
                <c:pt idx="127">
                  <c:v>1977</c:v>
                </c:pt>
                <c:pt idx="128">
                  <c:v>1978</c:v>
                </c:pt>
                <c:pt idx="129">
                  <c:v>1979</c:v>
                </c:pt>
                <c:pt idx="130">
                  <c:v>1980</c:v>
                </c:pt>
                <c:pt idx="131">
                  <c:v>1981</c:v>
                </c:pt>
                <c:pt idx="132">
                  <c:v>1982</c:v>
                </c:pt>
                <c:pt idx="133">
                  <c:v>1983</c:v>
                </c:pt>
                <c:pt idx="134">
                  <c:v>1984</c:v>
                </c:pt>
                <c:pt idx="135">
                  <c:v>1985</c:v>
                </c:pt>
                <c:pt idx="136">
                  <c:v>1986</c:v>
                </c:pt>
                <c:pt idx="137">
                  <c:v>1987</c:v>
                </c:pt>
                <c:pt idx="138">
                  <c:v>1988</c:v>
                </c:pt>
                <c:pt idx="139">
                  <c:v>1989</c:v>
                </c:pt>
                <c:pt idx="140">
                  <c:v>1990</c:v>
                </c:pt>
                <c:pt idx="141">
                  <c:v>1991</c:v>
                </c:pt>
                <c:pt idx="142">
                  <c:v>1992</c:v>
                </c:pt>
                <c:pt idx="143">
                  <c:v>1993</c:v>
                </c:pt>
                <c:pt idx="144">
                  <c:v>1994</c:v>
                </c:pt>
                <c:pt idx="145">
                  <c:v>1995</c:v>
                </c:pt>
                <c:pt idx="146">
                  <c:v>1996</c:v>
                </c:pt>
                <c:pt idx="147">
                  <c:v>1997</c:v>
                </c:pt>
                <c:pt idx="148">
                  <c:v>1998</c:v>
                </c:pt>
                <c:pt idx="149">
                  <c:v>1999</c:v>
                </c:pt>
                <c:pt idx="150">
                  <c:v>2000</c:v>
                </c:pt>
                <c:pt idx="151">
                  <c:v>2001</c:v>
                </c:pt>
                <c:pt idx="152">
                  <c:v>2002</c:v>
                </c:pt>
                <c:pt idx="153">
                  <c:v>2003</c:v>
                </c:pt>
                <c:pt idx="154">
                  <c:v>2004</c:v>
                </c:pt>
                <c:pt idx="155">
                  <c:v>2005</c:v>
                </c:pt>
                <c:pt idx="156">
                  <c:v>2006</c:v>
                </c:pt>
                <c:pt idx="157">
                  <c:v>2007</c:v>
                </c:pt>
                <c:pt idx="158">
                  <c:v>2008</c:v>
                </c:pt>
                <c:pt idx="159">
                  <c:v>2009</c:v>
                </c:pt>
                <c:pt idx="160">
                  <c:v>2010</c:v>
                </c:pt>
                <c:pt idx="161">
                  <c:v>2011</c:v>
                </c:pt>
                <c:pt idx="162">
                  <c:v>2012</c:v>
                </c:pt>
                <c:pt idx="163">
                  <c:v>2013</c:v>
                </c:pt>
              </c:numCache>
            </c:numRef>
          </c:cat>
          <c:val>
            <c:numRef>
              <c:f>Лист2!$D$4:$D$167</c:f>
              <c:numCache>
                <c:formatCode>0.00</c:formatCode>
                <c:ptCount val="164"/>
                <c:pt idx="0">
                  <c:v>27.247734469146927</c:v>
                </c:pt>
                <c:pt idx="1">
                  <c:v>29.597657280295518</c:v>
                </c:pt>
                <c:pt idx="2">
                  <c:v>30.698759418370827</c:v>
                </c:pt>
                <c:pt idx="3">
                  <c:v>24.60851702929186</c:v>
                </c:pt>
                <c:pt idx="4">
                  <c:v>26.428107555812215</c:v>
                </c:pt>
                <c:pt idx="5">
                  <c:v>18.799283506882805</c:v>
                </c:pt>
                <c:pt idx="6">
                  <c:v>25.859801118346368</c:v>
                </c:pt>
                <c:pt idx="7">
                  <c:v>32.982149920814905</c:v>
                </c:pt>
                <c:pt idx="8">
                  <c:v>30.60267950447442</c:v>
                </c:pt>
                <c:pt idx="9">
                  <c:v>31.372307659421097</c:v>
                </c:pt>
                <c:pt idx="10">
                  <c:v>29.839947877398991</c:v>
                </c:pt>
                <c:pt idx="11">
                  <c:v>30.749994992277394</c:v>
                </c:pt>
                <c:pt idx="12">
                  <c:v>29.775506267681383</c:v>
                </c:pt>
                <c:pt idx="13">
                  <c:v>30.12650126439463</c:v>
                </c:pt>
                <c:pt idx="14">
                  <c:v>33.224564018136363</c:v>
                </c:pt>
                <c:pt idx="15">
                  <c:v>31.814259061367228</c:v>
                </c:pt>
                <c:pt idx="16">
                  <c:v>25.25409271399371</c:v>
                </c:pt>
                <c:pt idx="17">
                  <c:v>31.679028537047994</c:v>
                </c:pt>
                <c:pt idx="18">
                  <c:v>30.916443316621731</c:v>
                </c:pt>
                <c:pt idx="19">
                  <c:v>33.239310993551747</c:v>
                </c:pt>
                <c:pt idx="20">
                  <c:v>32.963150747407319</c:v>
                </c:pt>
                <c:pt idx="21">
                  <c:v>30.963713291841266</c:v>
                </c:pt>
                <c:pt idx="22">
                  <c:v>23.294401027609826</c:v>
                </c:pt>
                <c:pt idx="23">
                  <c:v>30.074467656952304</c:v>
                </c:pt>
                <c:pt idx="24">
                  <c:v>30.690627341314549</c:v>
                </c:pt>
                <c:pt idx="25">
                  <c:v>32.58574146851911</c:v>
                </c:pt>
                <c:pt idx="26">
                  <c:v>33.439788231144028</c:v>
                </c:pt>
                <c:pt idx="27">
                  <c:v>31.357020911605218</c:v>
                </c:pt>
                <c:pt idx="28">
                  <c:v>30.086419127724209</c:v>
                </c:pt>
                <c:pt idx="29">
                  <c:v>31.463900900929165</c:v>
                </c:pt>
                <c:pt idx="30">
                  <c:v>32.507730846185865</c:v>
                </c:pt>
                <c:pt idx="31">
                  <c:v>32.144589699195834</c:v>
                </c:pt>
                <c:pt idx="32">
                  <c:v>28.629189957706732</c:v>
                </c:pt>
                <c:pt idx="33">
                  <c:v>32.227528970310942</c:v>
                </c:pt>
                <c:pt idx="34">
                  <c:v>35.003755783122514</c:v>
                </c:pt>
                <c:pt idx="35">
                  <c:v>33.164612570885254</c:v>
                </c:pt>
                <c:pt idx="36">
                  <c:v>32.521445958699744</c:v>
                </c:pt>
                <c:pt idx="37">
                  <c:v>32.536816772727889</c:v>
                </c:pt>
                <c:pt idx="38">
                  <c:v>33.065504469566399</c:v>
                </c:pt>
                <c:pt idx="39">
                  <c:v>33.009122750226545</c:v>
                </c:pt>
                <c:pt idx="40">
                  <c:v>31.649851799911954</c:v>
                </c:pt>
                <c:pt idx="41">
                  <c:v>32.147594541412907</c:v>
                </c:pt>
                <c:pt idx="42">
                  <c:v>29.685053920397273</c:v>
                </c:pt>
                <c:pt idx="43">
                  <c:v>33.92183186808473</c:v>
                </c:pt>
                <c:pt idx="44">
                  <c:v>32.390626836462182</c:v>
                </c:pt>
                <c:pt idx="45">
                  <c:v>30.548483702324472</c:v>
                </c:pt>
                <c:pt idx="46">
                  <c:v>34.829444586303737</c:v>
                </c:pt>
                <c:pt idx="47">
                  <c:v>35.389497520754475</c:v>
                </c:pt>
                <c:pt idx="48">
                  <c:v>34.356945085554976</c:v>
                </c:pt>
                <c:pt idx="49">
                  <c:v>33.30275539595921</c:v>
                </c:pt>
                <c:pt idx="50">
                  <c:v>35.766267026743044</c:v>
                </c:pt>
                <c:pt idx="51">
                  <c:v>35.428664260619563</c:v>
                </c:pt>
                <c:pt idx="52">
                  <c:v>34.908208674362342</c:v>
                </c:pt>
                <c:pt idx="53">
                  <c:v>35.645579614250224</c:v>
                </c:pt>
                <c:pt idx="54">
                  <c:v>36.152510505876577</c:v>
                </c:pt>
                <c:pt idx="55">
                  <c:v>32.4332930762776</c:v>
                </c:pt>
                <c:pt idx="56">
                  <c:v>34.818529373365401</c:v>
                </c:pt>
                <c:pt idx="57">
                  <c:v>36.40878393132347</c:v>
                </c:pt>
                <c:pt idx="58">
                  <c:v>37.626616550084044</c:v>
                </c:pt>
                <c:pt idx="59">
                  <c:v>34.601481664360833</c:v>
                </c:pt>
                <c:pt idx="60">
                  <c:v>32.040008135122847</c:v>
                </c:pt>
                <c:pt idx="61">
                  <c:v>37.59089830653982</c:v>
                </c:pt>
                <c:pt idx="62">
                  <c:v>39.331042157524969</c:v>
                </c:pt>
                <c:pt idx="63">
                  <c:v>37.242025337748366</c:v>
                </c:pt>
                <c:pt idx="64">
                  <c:v>30.805387133498606</c:v>
                </c:pt>
                <c:pt idx="65">
                  <c:v>22.551314150640881</c:v>
                </c:pt>
                <c:pt idx="66">
                  <c:v>18.753175872724206</c:v>
                </c:pt>
                <c:pt idx="67">
                  <c:v>24.030376059827848</c:v>
                </c:pt>
                <c:pt idx="68">
                  <c:v>24.168862395065435</c:v>
                </c:pt>
                <c:pt idx="69">
                  <c:v>17.860697407229104</c:v>
                </c:pt>
                <c:pt idx="70">
                  <c:v>17.238075488560078</c:v>
                </c:pt>
                <c:pt idx="71">
                  <c:v>28.168613231290788</c:v>
                </c:pt>
                <c:pt idx="72">
                  <c:v>26.855443400340658</c:v>
                </c:pt>
                <c:pt idx="73">
                  <c:v>42.157668656131371</c:v>
                </c:pt>
                <c:pt idx="74">
                  <c:v>42.998815339602714</c:v>
                </c:pt>
                <c:pt idx="75">
                  <c:v>41.922741115551176</c:v>
                </c:pt>
                <c:pt idx="76">
                  <c:v>41.907386657256581</c:v>
                </c:pt>
                <c:pt idx="77">
                  <c:v>42.011366625245984</c:v>
                </c:pt>
                <c:pt idx="78">
                  <c:v>44.183231927449199</c:v>
                </c:pt>
                <c:pt idx="79">
                  <c:v>42.318780038421039</c:v>
                </c:pt>
                <c:pt idx="80">
                  <c:v>42.51278938451037</c:v>
                </c:pt>
                <c:pt idx="81">
                  <c:v>43.360531743262698</c:v>
                </c:pt>
                <c:pt idx="82">
                  <c:v>33.964495463549881</c:v>
                </c:pt>
                <c:pt idx="83">
                  <c:v>6.8433477718823683</c:v>
                </c:pt>
                <c:pt idx="84">
                  <c:v>37.564355448771011</c:v>
                </c:pt>
                <c:pt idx="85">
                  <c:v>46.274175603119595</c:v>
                </c:pt>
                <c:pt idx="86">
                  <c:v>46.559327926261652</c:v>
                </c:pt>
                <c:pt idx="87">
                  <c:v>40.833248124331554</c:v>
                </c:pt>
                <c:pt idx="88">
                  <c:v>41.778370558243857</c:v>
                </c:pt>
                <c:pt idx="89">
                  <c:v>49.923923533955971</c:v>
                </c:pt>
                <c:pt idx="90">
                  <c:v>46.848797361922806</c:v>
                </c:pt>
                <c:pt idx="91">
                  <c:v>15.238128361985222</c:v>
                </c:pt>
                <c:pt idx="92">
                  <c:v>8.5711189990616337</c:v>
                </c:pt>
                <c:pt idx="93">
                  <c:v>11.566790992742998</c:v>
                </c:pt>
                <c:pt idx="94">
                  <c:v>12.883140692636582</c:v>
                </c:pt>
                <c:pt idx="95">
                  <c:v>18.127936959243815</c:v>
                </c:pt>
                <c:pt idx="96">
                  <c:v>50.177815709279912</c:v>
                </c:pt>
                <c:pt idx="97">
                  <c:v>39.98720021043755</c:v>
                </c:pt>
                <c:pt idx="98">
                  <c:v>53.532996567141332</c:v>
                </c:pt>
                <c:pt idx="99">
                  <c:v>56.333163031058476</c:v>
                </c:pt>
                <c:pt idx="100">
                  <c:v>58.505583979740067</c:v>
                </c:pt>
                <c:pt idx="101">
                  <c:v>58.579983355920788</c:v>
                </c:pt>
                <c:pt idx="102">
                  <c:v>59.405604871917859</c:v>
                </c:pt>
                <c:pt idx="103">
                  <c:v>60.387763542159547</c:v>
                </c:pt>
                <c:pt idx="104">
                  <c:v>61.293755665073917</c:v>
                </c:pt>
                <c:pt idx="105">
                  <c:v>63.087436554879446</c:v>
                </c:pt>
                <c:pt idx="106">
                  <c:v>64.076895681467249</c:v>
                </c:pt>
                <c:pt idx="107">
                  <c:v>64.038872809018443</c:v>
                </c:pt>
                <c:pt idx="108">
                  <c:v>65.668671602842664</c:v>
                </c:pt>
                <c:pt idx="109">
                  <c:v>65.194257096785265</c:v>
                </c:pt>
                <c:pt idx="110">
                  <c:v>66.761931795683367</c:v>
                </c:pt>
                <c:pt idx="111">
                  <c:v>67.278077897819657</c:v>
                </c:pt>
                <c:pt idx="112">
                  <c:v>66.784688786946489</c:v>
                </c:pt>
                <c:pt idx="113">
                  <c:v>67.336255154909281</c:v>
                </c:pt>
                <c:pt idx="114">
                  <c:v>68.157438453439852</c:v>
                </c:pt>
                <c:pt idx="115">
                  <c:v>67.543701717706497</c:v>
                </c:pt>
                <c:pt idx="116">
                  <c:v>67.652590803716222</c:v>
                </c:pt>
                <c:pt idx="117">
                  <c:v>67.27087527846416</c:v>
                </c:pt>
                <c:pt idx="118">
                  <c:v>67.133243491105333</c:v>
                </c:pt>
                <c:pt idx="119">
                  <c:v>66.357793661297265</c:v>
                </c:pt>
                <c:pt idx="120">
                  <c:v>66.211841132187089</c:v>
                </c:pt>
                <c:pt idx="121">
                  <c:v>66.413269616433794</c:v>
                </c:pt>
                <c:pt idx="122">
                  <c:v>66.318291696730043</c:v>
                </c:pt>
                <c:pt idx="123">
                  <c:v>66.411907759075262</c:v>
                </c:pt>
                <c:pt idx="124">
                  <c:v>66.163651616770295</c:v>
                </c:pt>
                <c:pt idx="125">
                  <c:v>65.358217569923497</c:v>
                </c:pt>
                <c:pt idx="126">
                  <c:v>65.469509561441953</c:v>
                </c:pt>
                <c:pt idx="127">
                  <c:v>64.924128973710765</c:v>
                </c:pt>
                <c:pt idx="128">
                  <c:v>64.80938131163569</c:v>
                </c:pt>
                <c:pt idx="129">
                  <c:v>64.477858124664124</c:v>
                </c:pt>
                <c:pt idx="130">
                  <c:v>64.394383097906996</c:v>
                </c:pt>
                <c:pt idx="131">
                  <c:v>64.512929849128582</c:v>
                </c:pt>
                <c:pt idx="132">
                  <c:v>64.683465897018152</c:v>
                </c:pt>
                <c:pt idx="133">
                  <c:v>64.753327679408216</c:v>
                </c:pt>
                <c:pt idx="134">
                  <c:v>64.490599900888157</c:v>
                </c:pt>
                <c:pt idx="135">
                  <c:v>65.133064906027002</c:v>
                </c:pt>
                <c:pt idx="136">
                  <c:v>66.757544216798976</c:v>
                </c:pt>
                <c:pt idx="137">
                  <c:v>66.511113409678401</c:v>
                </c:pt>
                <c:pt idx="138">
                  <c:v>66.471791624648745</c:v>
                </c:pt>
                <c:pt idx="139">
                  <c:v>66.063361274814156</c:v>
                </c:pt>
                <c:pt idx="140">
                  <c:v>65.530775961037776</c:v>
                </c:pt>
                <c:pt idx="141">
                  <c:v>64.548603070118432</c:v>
                </c:pt>
                <c:pt idx="142">
                  <c:v>63.739013786724357</c:v>
                </c:pt>
                <c:pt idx="143">
                  <c:v>63.096193130237737</c:v>
                </c:pt>
                <c:pt idx="144">
                  <c:v>62.321387417549865</c:v>
                </c:pt>
                <c:pt idx="145">
                  <c:v>61.151650416012771</c:v>
                </c:pt>
                <c:pt idx="146">
                  <c:v>61.444313890049223</c:v>
                </c:pt>
                <c:pt idx="147">
                  <c:v>62.146110663596829</c:v>
                </c:pt>
                <c:pt idx="148">
                  <c:v>63.09812500667671</c:v>
                </c:pt>
                <c:pt idx="149">
                  <c:v>62.549612784836711</c:v>
                </c:pt>
                <c:pt idx="150">
                  <c:v>62.030084759341229</c:v>
                </c:pt>
                <c:pt idx="151">
                  <c:v>62.224826567332812</c:v>
                </c:pt>
                <c:pt idx="152">
                  <c:v>62.040950371737509</c:v>
                </c:pt>
                <c:pt idx="153">
                  <c:v>62.186350443280219</c:v>
                </c:pt>
                <c:pt idx="154">
                  <c:v>61.928774437914079</c:v>
                </c:pt>
                <c:pt idx="155">
                  <c:v>61.46852559508676</c:v>
                </c:pt>
                <c:pt idx="156">
                  <c:v>62.256654059613787</c:v>
                </c:pt>
                <c:pt idx="157">
                  <c:v>61.781985638094831</c:v>
                </c:pt>
                <c:pt idx="158">
                  <c:v>62.278789273274413</c:v>
                </c:pt>
                <c:pt idx="159">
                  <c:v>64.368585903254001</c:v>
                </c:pt>
                <c:pt idx="160">
                  <c:v>65.226204270709488</c:v>
                </c:pt>
                <c:pt idx="161">
                  <c:v>65.974193249362372</c:v>
                </c:pt>
                <c:pt idx="162">
                  <c:v>66.094771090954097</c:v>
                </c:pt>
                <c:pt idx="163">
                  <c:v>66.33411409378148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Лист2!$Q$3</c:f>
              <c:strCache>
                <c:ptCount val="1"/>
                <c:pt idx="0">
                  <c:v>Жінки</c:v>
                </c:pt>
              </c:strCache>
            </c:strRef>
          </c:tx>
          <c:spPr>
            <a:ln w="28575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Лист2!$B$4:$B$167</c:f>
              <c:numCache>
                <c:formatCode>General</c:formatCode>
                <c:ptCount val="164"/>
                <c:pt idx="0">
                  <c:v>1850</c:v>
                </c:pt>
                <c:pt idx="1">
                  <c:v>1851</c:v>
                </c:pt>
                <c:pt idx="2">
                  <c:v>1852</c:v>
                </c:pt>
                <c:pt idx="3">
                  <c:v>1853</c:v>
                </c:pt>
                <c:pt idx="4">
                  <c:v>1854</c:v>
                </c:pt>
                <c:pt idx="5">
                  <c:v>1855</c:v>
                </c:pt>
                <c:pt idx="6">
                  <c:v>1856</c:v>
                </c:pt>
                <c:pt idx="7">
                  <c:v>1857</c:v>
                </c:pt>
                <c:pt idx="8">
                  <c:v>1858</c:v>
                </c:pt>
                <c:pt idx="9">
                  <c:v>1859</c:v>
                </c:pt>
                <c:pt idx="10">
                  <c:v>1860</c:v>
                </c:pt>
                <c:pt idx="11">
                  <c:v>1861</c:v>
                </c:pt>
                <c:pt idx="12">
                  <c:v>1862</c:v>
                </c:pt>
                <c:pt idx="13">
                  <c:v>1863</c:v>
                </c:pt>
                <c:pt idx="14">
                  <c:v>1864</c:v>
                </c:pt>
                <c:pt idx="15">
                  <c:v>1865</c:v>
                </c:pt>
                <c:pt idx="16">
                  <c:v>1866</c:v>
                </c:pt>
                <c:pt idx="17">
                  <c:v>1867</c:v>
                </c:pt>
                <c:pt idx="18">
                  <c:v>1868</c:v>
                </c:pt>
                <c:pt idx="19">
                  <c:v>1869</c:v>
                </c:pt>
                <c:pt idx="20">
                  <c:v>1870</c:v>
                </c:pt>
                <c:pt idx="21">
                  <c:v>1871</c:v>
                </c:pt>
                <c:pt idx="22">
                  <c:v>1872</c:v>
                </c:pt>
                <c:pt idx="23">
                  <c:v>1873</c:v>
                </c:pt>
                <c:pt idx="24">
                  <c:v>1874</c:v>
                </c:pt>
                <c:pt idx="25">
                  <c:v>1875</c:v>
                </c:pt>
                <c:pt idx="26">
                  <c:v>1876</c:v>
                </c:pt>
                <c:pt idx="27">
                  <c:v>1877</c:v>
                </c:pt>
                <c:pt idx="28">
                  <c:v>1878</c:v>
                </c:pt>
                <c:pt idx="29">
                  <c:v>1879</c:v>
                </c:pt>
                <c:pt idx="30">
                  <c:v>1880</c:v>
                </c:pt>
                <c:pt idx="31">
                  <c:v>1881</c:v>
                </c:pt>
                <c:pt idx="32">
                  <c:v>1882</c:v>
                </c:pt>
                <c:pt idx="33">
                  <c:v>1883</c:v>
                </c:pt>
                <c:pt idx="34">
                  <c:v>1884</c:v>
                </c:pt>
                <c:pt idx="35">
                  <c:v>1885</c:v>
                </c:pt>
                <c:pt idx="36">
                  <c:v>1886</c:v>
                </c:pt>
                <c:pt idx="37">
                  <c:v>1887</c:v>
                </c:pt>
                <c:pt idx="38">
                  <c:v>1888</c:v>
                </c:pt>
                <c:pt idx="39">
                  <c:v>1889</c:v>
                </c:pt>
                <c:pt idx="40">
                  <c:v>1890</c:v>
                </c:pt>
                <c:pt idx="41">
                  <c:v>1891</c:v>
                </c:pt>
                <c:pt idx="42">
                  <c:v>1892</c:v>
                </c:pt>
                <c:pt idx="43">
                  <c:v>1893</c:v>
                </c:pt>
                <c:pt idx="44">
                  <c:v>1894</c:v>
                </c:pt>
                <c:pt idx="45">
                  <c:v>1895</c:v>
                </c:pt>
                <c:pt idx="46">
                  <c:v>1896</c:v>
                </c:pt>
                <c:pt idx="47">
                  <c:v>1897</c:v>
                </c:pt>
                <c:pt idx="48">
                  <c:v>1898</c:v>
                </c:pt>
                <c:pt idx="49">
                  <c:v>1899</c:v>
                </c:pt>
                <c:pt idx="50">
                  <c:v>1900</c:v>
                </c:pt>
                <c:pt idx="51">
                  <c:v>1901</c:v>
                </c:pt>
                <c:pt idx="52">
                  <c:v>1902</c:v>
                </c:pt>
                <c:pt idx="53">
                  <c:v>1903</c:v>
                </c:pt>
                <c:pt idx="54">
                  <c:v>1904</c:v>
                </c:pt>
                <c:pt idx="55">
                  <c:v>1905</c:v>
                </c:pt>
                <c:pt idx="56">
                  <c:v>1906</c:v>
                </c:pt>
                <c:pt idx="57">
                  <c:v>1907</c:v>
                </c:pt>
                <c:pt idx="58">
                  <c:v>1908</c:v>
                </c:pt>
                <c:pt idx="59">
                  <c:v>1909</c:v>
                </c:pt>
                <c:pt idx="60">
                  <c:v>1910</c:v>
                </c:pt>
                <c:pt idx="61">
                  <c:v>1911</c:v>
                </c:pt>
                <c:pt idx="62">
                  <c:v>1912</c:v>
                </c:pt>
                <c:pt idx="63">
                  <c:v>1913</c:v>
                </c:pt>
                <c:pt idx="64">
                  <c:v>1914</c:v>
                </c:pt>
                <c:pt idx="65">
                  <c:v>1915</c:v>
                </c:pt>
                <c:pt idx="66">
                  <c:v>1916</c:v>
                </c:pt>
                <c:pt idx="67">
                  <c:v>1917</c:v>
                </c:pt>
                <c:pt idx="68">
                  <c:v>1918</c:v>
                </c:pt>
                <c:pt idx="69">
                  <c:v>1919</c:v>
                </c:pt>
                <c:pt idx="70">
                  <c:v>1920</c:v>
                </c:pt>
                <c:pt idx="71">
                  <c:v>1921</c:v>
                </c:pt>
                <c:pt idx="72">
                  <c:v>1922</c:v>
                </c:pt>
                <c:pt idx="73">
                  <c:v>1923</c:v>
                </c:pt>
                <c:pt idx="74">
                  <c:v>1924</c:v>
                </c:pt>
                <c:pt idx="75">
                  <c:v>1925</c:v>
                </c:pt>
                <c:pt idx="76">
                  <c:v>1926</c:v>
                </c:pt>
                <c:pt idx="77">
                  <c:v>1927</c:v>
                </c:pt>
                <c:pt idx="78">
                  <c:v>1928</c:v>
                </c:pt>
                <c:pt idx="79">
                  <c:v>1929</c:v>
                </c:pt>
                <c:pt idx="80">
                  <c:v>1930</c:v>
                </c:pt>
                <c:pt idx="81">
                  <c:v>1931</c:v>
                </c:pt>
                <c:pt idx="82">
                  <c:v>1932</c:v>
                </c:pt>
                <c:pt idx="83">
                  <c:v>1933</c:v>
                </c:pt>
                <c:pt idx="84">
                  <c:v>1934</c:v>
                </c:pt>
                <c:pt idx="85">
                  <c:v>1935</c:v>
                </c:pt>
                <c:pt idx="86">
                  <c:v>1936</c:v>
                </c:pt>
                <c:pt idx="87">
                  <c:v>1937</c:v>
                </c:pt>
                <c:pt idx="88">
                  <c:v>1938</c:v>
                </c:pt>
                <c:pt idx="89">
                  <c:v>1939</c:v>
                </c:pt>
                <c:pt idx="90">
                  <c:v>1940</c:v>
                </c:pt>
                <c:pt idx="91">
                  <c:v>1941</c:v>
                </c:pt>
                <c:pt idx="92">
                  <c:v>1942</c:v>
                </c:pt>
                <c:pt idx="93">
                  <c:v>1943</c:v>
                </c:pt>
                <c:pt idx="94">
                  <c:v>1944</c:v>
                </c:pt>
                <c:pt idx="95">
                  <c:v>1945</c:v>
                </c:pt>
                <c:pt idx="96">
                  <c:v>1946</c:v>
                </c:pt>
                <c:pt idx="97">
                  <c:v>1947</c:v>
                </c:pt>
                <c:pt idx="98">
                  <c:v>1948</c:v>
                </c:pt>
                <c:pt idx="99">
                  <c:v>1949</c:v>
                </c:pt>
                <c:pt idx="100">
                  <c:v>1950</c:v>
                </c:pt>
                <c:pt idx="101">
                  <c:v>1951</c:v>
                </c:pt>
                <c:pt idx="102">
                  <c:v>1952</c:v>
                </c:pt>
                <c:pt idx="103">
                  <c:v>1953</c:v>
                </c:pt>
                <c:pt idx="104">
                  <c:v>1954</c:v>
                </c:pt>
                <c:pt idx="105">
                  <c:v>1955</c:v>
                </c:pt>
                <c:pt idx="106">
                  <c:v>1956</c:v>
                </c:pt>
                <c:pt idx="107">
                  <c:v>1957</c:v>
                </c:pt>
                <c:pt idx="108">
                  <c:v>1958</c:v>
                </c:pt>
                <c:pt idx="109">
                  <c:v>1959</c:v>
                </c:pt>
                <c:pt idx="110">
                  <c:v>1960</c:v>
                </c:pt>
                <c:pt idx="111">
                  <c:v>1961</c:v>
                </c:pt>
                <c:pt idx="112">
                  <c:v>1962</c:v>
                </c:pt>
                <c:pt idx="113">
                  <c:v>1963</c:v>
                </c:pt>
                <c:pt idx="114">
                  <c:v>1964</c:v>
                </c:pt>
                <c:pt idx="115">
                  <c:v>1965</c:v>
                </c:pt>
                <c:pt idx="116">
                  <c:v>1966</c:v>
                </c:pt>
                <c:pt idx="117">
                  <c:v>1967</c:v>
                </c:pt>
                <c:pt idx="118">
                  <c:v>1968</c:v>
                </c:pt>
                <c:pt idx="119">
                  <c:v>1969</c:v>
                </c:pt>
                <c:pt idx="120">
                  <c:v>1970</c:v>
                </c:pt>
                <c:pt idx="121">
                  <c:v>1971</c:v>
                </c:pt>
                <c:pt idx="122">
                  <c:v>1972</c:v>
                </c:pt>
                <c:pt idx="123">
                  <c:v>1973</c:v>
                </c:pt>
                <c:pt idx="124">
                  <c:v>1974</c:v>
                </c:pt>
                <c:pt idx="125">
                  <c:v>1975</c:v>
                </c:pt>
                <c:pt idx="126">
                  <c:v>1976</c:v>
                </c:pt>
                <c:pt idx="127">
                  <c:v>1977</c:v>
                </c:pt>
                <c:pt idx="128">
                  <c:v>1978</c:v>
                </c:pt>
                <c:pt idx="129">
                  <c:v>1979</c:v>
                </c:pt>
                <c:pt idx="130">
                  <c:v>1980</c:v>
                </c:pt>
                <c:pt idx="131">
                  <c:v>1981</c:v>
                </c:pt>
                <c:pt idx="132">
                  <c:v>1982</c:v>
                </c:pt>
                <c:pt idx="133">
                  <c:v>1983</c:v>
                </c:pt>
                <c:pt idx="134">
                  <c:v>1984</c:v>
                </c:pt>
                <c:pt idx="135">
                  <c:v>1985</c:v>
                </c:pt>
                <c:pt idx="136">
                  <c:v>1986</c:v>
                </c:pt>
                <c:pt idx="137">
                  <c:v>1987</c:v>
                </c:pt>
                <c:pt idx="138">
                  <c:v>1988</c:v>
                </c:pt>
                <c:pt idx="139">
                  <c:v>1989</c:v>
                </c:pt>
                <c:pt idx="140">
                  <c:v>1990</c:v>
                </c:pt>
                <c:pt idx="141">
                  <c:v>1991</c:v>
                </c:pt>
                <c:pt idx="142">
                  <c:v>1992</c:v>
                </c:pt>
                <c:pt idx="143">
                  <c:v>1993</c:v>
                </c:pt>
                <c:pt idx="144">
                  <c:v>1994</c:v>
                </c:pt>
                <c:pt idx="145">
                  <c:v>1995</c:v>
                </c:pt>
                <c:pt idx="146">
                  <c:v>1996</c:v>
                </c:pt>
                <c:pt idx="147">
                  <c:v>1997</c:v>
                </c:pt>
                <c:pt idx="148">
                  <c:v>1998</c:v>
                </c:pt>
                <c:pt idx="149">
                  <c:v>1999</c:v>
                </c:pt>
                <c:pt idx="150">
                  <c:v>2000</c:v>
                </c:pt>
                <c:pt idx="151">
                  <c:v>2001</c:v>
                </c:pt>
                <c:pt idx="152">
                  <c:v>2002</c:v>
                </c:pt>
                <c:pt idx="153">
                  <c:v>2003</c:v>
                </c:pt>
                <c:pt idx="154">
                  <c:v>2004</c:v>
                </c:pt>
                <c:pt idx="155">
                  <c:v>2005</c:v>
                </c:pt>
                <c:pt idx="156">
                  <c:v>2006</c:v>
                </c:pt>
                <c:pt idx="157">
                  <c:v>2007</c:v>
                </c:pt>
                <c:pt idx="158">
                  <c:v>2008</c:v>
                </c:pt>
                <c:pt idx="159">
                  <c:v>2009</c:v>
                </c:pt>
                <c:pt idx="160">
                  <c:v>2010</c:v>
                </c:pt>
                <c:pt idx="161">
                  <c:v>2011</c:v>
                </c:pt>
                <c:pt idx="162">
                  <c:v>2012</c:v>
                </c:pt>
                <c:pt idx="163">
                  <c:v>2013</c:v>
                </c:pt>
              </c:numCache>
            </c:numRef>
          </c:cat>
          <c:val>
            <c:numRef>
              <c:f>Лист2!$Q$4:$Q$167</c:f>
              <c:numCache>
                <c:formatCode>0.00</c:formatCode>
                <c:ptCount val="164"/>
                <c:pt idx="0">
                  <c:v>27.751914017302152</c:v>
                </c:pt>
                <c:pt idx="1">
                  <c:v>30.74745478888957</c:v>
                </c:pt>
                <c:pt idx="2">
                  <c:v>31.303133383564418</c:v>
                </c:pt>
                <c:pt idx="3">
                  <c:v>26.440100800918014</c:v>
                </c:pt>
                <c:pt idx="4">
                  <c:v>28.296949403853208</c:v>
                </c:pt>
                <c:pt idx="5">
                  <c:v>20.446028763058834</c:v>
                </c:pt>
                <c:pt idx="6">
                  <c:v>27.049324391364152</c:v>
                </c:pt>
                <c:pt idx="7">
                  <c:v>33.614489422357849</c:v>
                </c:pt>
                <c:pt idx="8">
                  <c:v>31.383958838591063</c:v>
                </c:pt>
                <c:pt idx="9">
                  <c:v>32.077789667480644</c:v>
                </c:pt>
                <c:pt idx="10">
                  <c:v>31.03779674800117</c:v>
                </c:pt>
                <c:pt idx="11">
                  <c:v>31.537717447090149</c:v>
                </c:pt>
                <c:pt idx="12">
                  <c:v>30.170920863624826</c:v>
                </c:pt>
                <c:pt idx="13">
                  <c:v>30.628653791005163</c:v>
                </c:pt>
                <c:pt idx="14">
                  <c:v>32.951513389611634</c:v>
                </c:pt>
                <c:pt idx="15">
                  <c:v>31.938798415799436</c:v>
                </c:pt>
                <c:pt idx="16">
                  <c:v>26.076566192224547</c:v>
                </c:pt>
                <c:pt idx="17">
                  <c:v>32.604497720182373</c:v>
                </c:pt>
                <c:pt idx="18">
                  <c:v>31.40205107859105</c:v>
                </c:pt>
                <c:pt idx="19">
                  <c:v>33.886958547065888</c:v>
                </c:pt>
                <c:pt idx="20">
                  <c:v>33.699261846444358</c:v>
                </c:pt>
                <c:pt idx="21">
                  <c:v>32.076876118954651</c:v>
                </c:pt>
                <c:pt idx="22">
                  <c:v>23.928336972430152</c:v>
                </c:pt>
                <c:pt idx="23">
                  <c:v>31.150622068448687</c:v>
                </c:pt>
                <c:pt idx="24">
                  <c:v>30.788452052432032</c:v>
                </c:pt>
                <c:pt idx="25">
                  <c:v>33.604379380015502</c:v>
                </c:pt>
                <c:pt idx="26">
                  <c:v>35.450486663802721</c:v>
                </c:pt>
                <c:pt idx="27">
                  <c:v>33.405420766334537</c:v>
                </c:pt>
                <c:pt idx="28">
                  <c:v>30.932013198495373</c:v>
                </c:pt>
                <c:pt idx="29">
                  <c:v>32.352939860193025</c:v>
                </c:pt>
                <c:pt idx="30">
                  <c:v>33.718955253212314</c:v>
                </c:pt>
                <c:pt idx="31">
                  <c:v>33.544207582518609</c:v>
                </c:pt>
                <c:pt idx="32">
                  <c:v>30.337933463490256</c:v>
                </c:pt>
                <c:pt idx="33">
                  <c:v>33.29544810041746</c:v>
                </c:pt>
                <c:pt idx="34">
                  <c:v>36.266168838541859</c:v>
                </c:pt>
                <c:pt idx="35">
                  <c:v>34.423179949285888</c:v>
                </c:pt>
                <c:pt idx="36">
                  <c:v>32.628107003188042</c:v>
                </c:pt>
                <c:pt idx="37">
                  <c:v>32.649069615153444</c:v>
                </c:pt>
                <c:pt idx="38">
                  <c:v>33.360067607024732</c:v>
                </c:pt>
                <c:pt idx="39">
                  <c:v>33.364141461878553</c:v>
                </c:pt>
                <c:pt idx="40">
                  <c:v>31.696350015118952</c:v>
                </c:pt>
                <c:pt idx="41">
                  <c:v>31.983065838186942</c:v>
                </c:pt>
                <c:pt idx="42">
                  <c:v>30.145722919912259</c:v>
                </c:pt>
                <c:pt idx="43">
                  <c:v>33.478319861585831</c:v>
                </c:pt>
                <c:pt idx="44">
                  <c:v>33.022293587879844</c:v>
                </c:pt>
                <c:pt idx="45">
                  <c:v>31.2418978264526</c:v>
                </c:pt>
                <c:pt idx="46">
                  <c:v>35.198427620112284</c:v>
                </c:pt>
                <c:pt idx="47">
                  <c:v>35.593051114681096</c:v>
                </c:pt>
                <c:pt idx="48">
                  <c:v>34.921648572693776</c:v>
                </c:pt>
                <c:pt idx="49">
                  <c:v>33.803733458607269</c:v>
                </c:pt>
                <c:pt idx="50">
                  <c:v>36.19853377625661</c:v>
                </c:pt>
                <c:pt idx="51">
                  <c:v>36.477367647630324</c:v>
                </c:pt>
                <c:pt idx="52">
                  <c:v>34.86719569869701</c:v>
                </c:pt>
                <c:pt idx="53">
                  <c:v>36.086269615533396</c:v>
                </c:pt>
                <c:pt idx="54">
                  <c:v>36.889824829788488</c:v>
                </c:pt>
                <c:pt idx="55">
                  <c:v>32.981249745010096</c:v>
                </c:pt>
                <c:pt idx="56">
                  <c:v>35.13263001541219</c:v>
                </c:pt>
                <c:pt idx="57">
                  <c:v>37.095494092618061</c:v>
                </c:pt>
                <c:pt idx="58">
                  <c:v>38.799424529846405</c:v>
                </c:pt>
                <c:pt idx="59">
                  <c:v>36.015329104269092</c:v>
                </c:pt>
                <c:pt idx="60">
                  <c:v>32.887118382497697</c:v>
                </c:pt>
                <c:pt idx="61">
                  <c:v>38.751646590826887</c:v>
                </c:pt>
                <c:pt idx="62">
                  <c:v>41.223307732217002</c:v>
                </c:pt>
                <c:pt idx="63">
                  <c:v>39.052843102256951</c:v>
                </c:pt>
                <c:pt idx="64">
                  <c:v>38.737190696513359</c:v>
                </c:pt>
                <c:pt idx="65">
                  <c:v>37.182903051606338</c:v>
                </c:pt>
                <c:pt idx="66">
                  <c:v>38.043325246643327</c:v>
                </c:pt>
                <c:pt idx="67">
                  <c:v>38.671768943459448</c:v>
                </c:pt>
                <c:pt idx="68">
                  <c:v>29.432636056298069</c:v>
                </c:pt>
                <c:pt idx="69">
                  <c:v>27.060342768173708</c:v>
                </c:pt>
                <c:pt idx="70">
                  <c:v>25.504575765988811</c:v>
                </c:pt>
                <c:pt idx="71">
                  <c:v>34.319273812463095</c:v>
                </c:pt>
                <c:pt idx="72">
                  <c:v>30.789024096007278</c:v>
                </c:pt>
                <c:pt idx="73">
                  <c:v>44.555793710746144</c:v>
                </c:pt>
                <c:pt idx="74">
                  <c:v>45.914518364538594</c:v>
                </c:pt>
                <c:pt idx="75">
                  <c:v>44.743238975627207</c:v>
                </c:pt>
                <c:pt idx="76">
                  <c:v>45.59926281372659</c:v>
                </c:pt>
                <c:pt idx="77">
                  <c:v>46.068305417525821</c:v>
                </c:pt>
                <c:pt idx="78">
                  <c:v>48.114926931137639</c:v>
                </c:pt>
                <c:pt idx="79">
                  <c:v>46.276094334724142</c:v>
                </c:pt>
                <c:pt idx="80">
                  <c:v>46.478055503298307</c:v>
                </c:pt>
                <c:pt idx="81">
                  <c:v>47.798148913730749</c:v>
                </c:pt>
                <c:pt idx="82">
                  <c:v>42.21171978206516</c:v>
                </c:pt>
                <c:pt idx="83">
                  <c:v>11.099573076838814</c:v>
                </c:pt>
                <c:pt idx="84">
                  <c:v>43.294723494165325</c:v>
                </c:pt>
                <c:pt idx="85">
                  <c:v>52.044728556514976</c:v>
                </c:pt>
                <c:pt idx="86">
                  <c:v>51.775725896035254</c:v>
                </c:pt>
                <c:pt idx="87">
                  <c:v>50.782282553598165</c:v>
                </c:pt>
                <c:pt idx="88">
                  <c:v>52.0984134387243</c:v>
                </c:pt>
                <c:pt idx="89">
                  <c:v>54.277122519293528</c:v>
                </c:pt>
                <c:pt idx="90">
                  <c:v>51.25535385910684</c:v>
                </c:pt>
                <c:pt idx="91">
                  <c:v>34.81560497554905</c:v>
                </c:pt>
                <c:pt idx="92">
                  <c:v>17.687302390468069</c:v>
                </c:pt>
                <c:pt idx="93">
                  <c:v>24.838291423321177</c:v>
                </c:pt>
                <c:pt idx="94">
                  <c:v>31.776240072878544</c:v>
                </c:pt>
                <c:pt idx="95">
                  <c:v>40.304103870280137</c:v>
                </c:pt>
                <c:pt idx="96">
                  <c:v>58.156492567190149</c:v>
                </c:pt>
                <c:pt idx="97">
                  <c:v>49.653855249192091</c:v>
                </c:pt>
                <c:pt idx="98">
                  <c:v>61.548645294386567</c:v>
                </c:pt>
                <c:pt idx="99">
                  <c:v>63.850881378484203</c:v>
                </c:pt>
                <c:pt idx="100">
                  <c:v>65.465219951009701</c:v>
                </c:pt>
                <c:pt idx="101">
                  <c:v>64.794278110484655</c:v>
                </c:pt>
                <c:pt idx="102">
                  <c:v>65.380179101592248</c:v>
                </c:pt>
                <c:pt idx="103">
                  <c:v>66.107331249972347</c:v>
                </c:pt>
                <c:pt idx="104">
                  <c:v>66.762764292399211</c:v>
                </c:pt>
                <c:pt idx="105">
                  <c:v>68.706372542224614</c:v>
                </c:pt>
                <c:pt idx="106">
                  <c:v>69.690116589085463</c:v>
                </c:pt>
                <c:pt idx="107">
                  <c:v>69.840124249114325</c:v>
                </c:pt>
                <c:pt idx="108">
                  <c:v>71.30964903701458</c:v>
                </c:pt>
                <c:pt idx="109">
                  <c:v>70.82337089713873</c:v>
                </c:pt>
                <c:pt idx="110">
                  <c:v>72.519700427959151</c:v>
                </c:pt>
                <c:pt idx="111">
                  <c:v>73.300237575113783</c:v>
                </c:pt>
                <c:pt idx="112">
                  <c:v>72.965045393572993</c:v>
                </c:pt>
                <c:pt idx="113">
                  <c:v>73.478909467132809</c:v>
                </c:pt>
                <c:pt idx="114">
                  <c:v>74.329710044243029</c:v>
                </c:pt>
                <c:pt idx="115">
                  <c:v>74.486830915531385</c:v>
                </c:pt>
                <c:pt idx="116">
                  <c:v>74.869132051655725</c:v>
                </c:pt>
                <c:pt idx="117">
                  <c:v>74.566707872662036</c:v>
                </c:pt>
                <c:pt idx="118">
                  <c:v>74.885545938205169</c:v>
                </c:pt>
                <c:pt idx="119">
                  <c:v>74.371682086450562</c:v>
                </c:pt>
                <c:pt idx="120">
                  <c:v>74.137170336850232</c:v>
                </c:pt>
                <c:pt idx="121">
                  <c:v>74.495434026944451</c:v>
                </c:pt>
                <c:pt idx="122">
                  <c:v>74.222429971949836</c:v>
                </c:pt>
                <c:pt idx="123">
                  <c:v>74.456152698347026</c:v>
                </c:pt>
                <c:pt idx="124">
                  <c:v>74.466240075371601</c:v>
                </c:pt>
                <c:pt idx="125">
                  <c:v>74.033160814704274</c:v>
                </c:pt>
                <c:pt idx="126">
                  <c:v>73.990592288784853</c:v>
                </c:pt>
                <c:pt idx="127">
                  <c:v>73.980641716443031</c:v>
                </c:pt>
                <c:pt idx="128">
                  <c:v>73.974638078939847</c:v>
                </c:pt>
                <c:pt idx="129">
                  <c:v>73.801179966450391</c:v>
                </c:pt>
                <c:pt idx="130">
                  <c:v>73.821992060427689</c:v>
                </c:pt>
                <c:pt idx="131">
                  <c:v>74.024664861318485</c:v>
                </c:pt>
                <c:pt idx="132">
                  <c:v>74.278287203997451</c:v>
                </c:pt>
                <c:pt idx="133">
                  <c:v>74.254361143370417</c:v>
                </c:pt>
                <c:pt idx="134">
                  <c:v>73.966769974645388</c:v>
                </c:pt>
                <c:pt idx="135">
                  <c:v>73.908011193446328</c:v>
                </c:pt>
                <c:pt idx="136">
                  <c:v>74.879917816066722</c:v>
                </c:pt>
                <c:pt idx="137">
                  <c:v>74.784849350914428</c:v>
                </c:pt>
                <c:pt idx="138">
                  <c:v>74.680727570560222</c:v>
                </c:pt>
                <c:pt idx="139">
                  <c:v>75.112832740960442</c:v>
                </c:pt>
                <c:pt idx="140">
                  <c:v>74.784186553122169</c:v>
                </c:pt>
                <c:pt idx="141">
                  <c:v>74.177063829001654</c:v>
                </c:pt>
                <c:pt idx="142">
                  <c:v>73.905485902328692</c:v>
                </c:pt>
                <c:pt idx="143">
                  <c:v>73.262771140004148</c:v>
                </c:pt>
                <c:pt idx="144">
                  <c:v>72.8774424309252</c:v>
                </c:pt>
                <c:pt idx="145">
                  <c:v>72.445800567736256</c:v>
                </c:pt>
                <c:pt idx="146">
                  <c:v>72.701111379095877</c:v>
                </c:pt>
                <c:pt idx="147">
                  <c:v>73.101557759871739</c:v>
                </c:pt>
                <c:pt idx="148">
                  <c:v>73.765574610835316</c:v>
                </c:pt>
                <c:pt idx="149">
                  <c:v>73.541525592890181</c:v>
                </c:pt>
                <c:pt idx="150">
                  <c:v>73.45450080796472</c:v>
                </c:pt>
                <c:pt idx="151">
                  <c:v>73.605434826613234</c:v>
                </c:pt>
                <c:pt idx="152">
                  <c:v>73.604134838686917</c:v>
                </c:pt>
                <c:pt idx="153">
                  <c:v>73.47569293495259</c:v>
                </c:pt>
                <c:pt idx="154">
                  <c:v>73.556559991579419</c:v>
                </c:pt>
                <c:pt idx="155">
                  <c:v>73.338949573569494</c:v>
                </c:pt>
                <c:pt idx="156">
                  <c:v>73.768598099969864</c:v>
                </c:pt>
                <c:pt idx="157">
                  <c:v>73.686037580593933</c:v>
                </c:pt>
                <c:pt idx="158">
                  <c:v>73.917920403261746</c:v>
                </c:pt>
                <c:pt idx="159">
                  <c:v>74.843934082680605</c:v>
                </c:pt>
                <c:pt idx="160">
                  <c:v>75.198657192786186</c:v>
                </c:pt>
                <c:pt idx="161">
                  <c:v>75.859785100697067</c:v>
                </c:pt>
                <c:pt idx="162">
                  <c:v>75.994181938882576</c:v>
                </c:pt>
                <c:pt idx="163">
                  <c:v>76.205897695241163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305216"/>
        <c:axId val="23307008"/>
      </c:lineChart>
      <c:catAx>
        <c:axId val="2330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600" b="1" i="0" baseline="0"/>
            </a:pPr>
            <a:endParaRPr lang="ru-RU"/>
          </a:p>
        </c:txPr>
        <c:crossAx val="23307008"/>
        <c:crosses val="autoZero"/>
        <c:auto val="1"/>
        <c:lblAlgn val="ctr"/>
        <c:lblOffset val="100"/>
        <c:noMultiLvlLbl val="0"/>
      </c:catAx>
      <c:valAx>
        <c:axId val="23307008"/>
        <c:scaling>
          <c:orientation val="minMax"/>
          <c:max val="80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ysDot"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 b="1" i="0" baseline="0"/>
            </a:pPr>
            <a:endParaRPr lang="ru-RU"/>
          </a:p>
        </c:txPr>
        <c:crossAx val="23305216"/>
        <c:crosses val="autoZero"/>
        <c:crossBetween val="between"/>
        <c:majorUnit val="10"/>
        <c:minorUnit val="2"/>
      </c:valAx>
    </c:plotArea>
    <c:legend>
      <c:legendPos val="r"/>
      <c:layout>
        <c:manualLayout>
          <c:xMode val="edge"/>
          <c:yMode val="edge"/>
          <c:x val="0.14055264039987961"/>
          <c:y val="8.4692569948718835E-2"/>
          <c:w val="0.16244526961391753"/>
          <c:h val="0.16519208101690414"/>
        </c:manualLayout>
      </c:layout>
      <c:overlay val="0"/>
      <c:txPr>
        <a:bodyPr/>
        <a:lstStyle/>
        <a:p>
          <a:pPr>
            <a:defRPr sz="1800" b="1" i="0" baseline="0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8823549520138791E-2"/>
          <c:y val="4.3760552445335256E-2"/>
          <c:w val="0.90577186580408431"/>
          <c:h val="0.7708631150785441"/>
        </c:manualLayout>
      </c:layout>
      <c:lineChart>
        <c:grouping val="standard"/>
        <c:varyColors val="0"/>
        <c:ser>
          <c:idx val="1"/>
          <c:order val="0"/>
          <c:tx>
            <c:strRef>
              <c:f>Лист2!$D$3</c:f>
              <c:strCache>
                <c:ptCount val="1"/>
                <c:pt idx="0">
                  <c:v>Чоловіки</c:v>
                </c:pt>
              </c:strCache>
            </c:strRef>
          </c:tx>
          <c:spPr>
            <a:ln w="34925">
              <a:solidFill>
                <a:schemeClr val="accent1"/>
              </a:solidFill>
              <a:prstDash val="solid"/>
            </a:ln>
          </c:spPr>
          <c:marker>
            <c:symbol val="none"/>
          </c:marker>
          <c:dPt>
            <c:idx val="65"/>
            <c:bubble3D val="0"/>
            <c:spPr>
              <a:ln w="41275">
                <a:solidFill>
                  <a:srgbClr val="0070C0"/>
                </a:solidFill>
                <a:prstDash val="solid"/>
              </a:ln>
            </c:spPr>
          </c:dPt>
          <c:cat>
            <c:numRef>
              <c:f>Лист2!$B$4:$B$167</c:f>
              <c:numCache>
                <c:formatCode>General</c:formatCode>
                <c:ptCount val="164"/>
                <c:pt idx="0">
                  <c:v>1850</c:v>
                </c:pt>
                <c:pt idx="1">
                  <c:v>1851</c:v>
                </c:pt>
                <c:pt idx="2">
                  <c:v>1852</c:v>
                </c:pt>
                <c:pt idx="3">
                  <c:v>1853</c:v>
                </c:pt>
                <c:pt idx="4">
                  <c:v>1854</c:v>
                </c:pt>
                <c:pt idx="5">
                  <c:v>1855</c:v>
                </c:pt>
                <c:pt idx="6">
                  <c:v>1856</c:v>
                </c:pt>
                <c:pt idx="7">
                  <c:v>1857</c:v>
                </c:pt>
                <c:pt idx="8">
                  <c:v>1858</c:v>
                </c:pt>
                <c:pt idx="9">
                  <c:v>1859</c:v>
                </c:pt>
                <c:pt idx="10">
                  <c:v>1860</c:v>
                </c:pt>
                <c:pt idx="11">
                  <c:v>1861</c:v>
                </c:pt>
                <c:pt idx="12">
                  <c:v>1862</c:v>
                </c:pt>
                <c:pt idx="13">
                  <c:v>1863</c:v>
                </c:pt>
                <c:pt idx="14">
                  <c:v>1864</c:v>
                </c:pt>
                <c:pt idx="15">
                  <c:v>1865</c:v>
                </c:pt>
                <c:pt idx="16">
                  <c:v>1866</c:v>
                </c:pt>
                <c:pt idx="17">
                  <c:v>1867</c:v>
                </c:pt>
                <c:pt idx="18">
                  <c:v>1868</c:v>
                </c:pt>
                <c:pt idx="19">
                  <c:v>1869</c:v>
                </c:pt>
                <c:pt idx="20">
                  <c:v>1870</c:v>
                </c:pt>
                <c:pt idx="21">
                  <c:v>1871</c:v>
                </c:pt>
                <c:pt idx="22">
                  <c:v>1872</c:v>
                </c:pt>
                <c:pt idx="23">
                  <c:v>1873</c:v>
                </c:pt>
                <c:pt idx="24">
                  <c:v>1874</c:v>
                </c:pt>
                <c:pt idx="25">
                  <c:v>1875</c:v>
                </c:pt>
                <c:pt idx="26">
                  <c:v>1876</c:v>
                </c:pt>
                <c:pt idx="27">
                  <c:v>1877</c:v>
                </c:pt>
                <c:pt idx="28">
                  <c:v>1878</c:v>
                </c:pt>
                <c:pt idx="29">
                  <c:v>1879</c:v>
                </c:pt>
                <c:pt idx="30">
                  <c:v>1880</c:v>
                </c:pt>
                <c:pt idx="31">
                  <c:v>1881</c:v>
                </c:pt>
                <c:pt idx="32">
                  <c:v>1882</c:v>
                </c:pt>
                <c:pt idx="33">
                  <c:v>1883</c:v>
                </c:pt>
                <c:pt idx="34">
                  <c:v>1884</c:v>
                </c:pt>
                <c:pt idx="35">
                  <c:v>1885</c:v>
                </c:pt>
                <c:pt idx="36">
                  <c:v>1886</c:v>
                </c:pt>
                <c:pt idx="37">
                  <c:v>1887</c:v>
                </c:pt>
                <c:pt idx="38">
                  <c:v>1888</c:v>
                </c:pt>
                <c:pt idx="39">
                  <c:v>1889</c:v>
                </c:pt>
                <c:pt idx="40">
                  <c:v>1890</c:v>
                </c:pt>
                <c:pt idx="41">
                  <c:v>1891</c:v>
                </c:pt>
                <c:pt idx="42">
                  <c:v>1892</c:v>
                </c:pt>
                <c:pt idx="43">
                  <c:v>1893</c:v>
                </c:pt>
                <c:pt idx="44">
                  <c:v>1894</c:v>
                </c:pt>
                <c:pt idx="45">
                  <c:v>1895</c:v>
                </c:pt>
                <c:pt idx="46">
                  <c:v>1896</c:v>
                </c:pt>
                <c:pt idx="47">
                  <c:v>1897</c:v>
                </c:pt>
                <c:pt idx="48">
                  <c:v>1898</c:v>
                </c:pt>
                <c:pt idx="49">
                  <c:v>1899</c:v>
                </c:pt>
                <c:pt idx="50">
                  <c:v>1900</c:v>
                </c:pt>
                <c:pt idx="51">
                  <c:v>1901</c:v>
                </c:pt>
                <c:pt idx="52">
                  <c:v>1902</c:v>
                </c:pt>
                <c:pt idx="53">
                  <c:v>1903</c:v>
                </c:pt>
                <c:pt idx="54">
                  <c:v>1904</c:v>
                </c:pt>
                <c:pt idx="55">
                  <c:v>1905</c:v>
                </c:pt>
                <c:pt idx="56">
                  <c:v>1906</c:v>
                </c:pt>
                <c:pt idx="57">
                  <c:v>1907</c:v>
                </c:pt>
                <c:pt idx="58">
                  <c:v>1908</c:v>
                </c:pt>
                <c:pt idx="59">
                  <c:v>1909</c:v>
                </c:pt>
                <c:pt idx="60">
                  <c:v>1910</c:v>
                </c:pt>
                <c:pt idx="61">
                  <c:v>1911</c:v>
                </c:pt>
                <c:pt idx="62">
                  <c:v>1912</c:v>
                </c:pt>
                <c:pt idx="63">
                  <c:v>1913</c:v>
                </c:pt>
                <c:pt idx="64">
                  <c:v>1914</c:v>
                </c:pt>
                <c:pt idx="65">
                  <c:v>1915</c:v>
                </c:pt>
                <c:pt idx="66">
                  <c:v>1916</c:v>
                </c:pt>
                <c:pt idx="67">
                  <c:v>1917</c:v>
                </c:pt>
                <c:pt idx="68">
                  <c:v>1918</c:v>
                </c:pt>
                <c:pt idx="69">
                  <c:v>1919</c:v>
                </c:pt>
                <c:pt idx="70">
                  <c:v>1920</c:v>
                </c:pt>
                <c:pt idx="71">
                  <c:v>1921</c:v>
                </c:pt>
                <c:pt idx="72">
                  <c:v>1922</c:v>
                </c:pt>
                <c:pt idx="73">
                  <c:v>1923</c:v>
                </c:pt>
                <c:pt idx="74">
                  <c:v>1924</c:v>
                </c:pt>
                <c:pt idx="75">
                  <c:v>1925</c:v>
                </c:pt>
                <c:pt idx="76">
                  <c:v>1926</c:v>
                </c:pt>
                <c:pt idx="77">
                  <c:v>1927</c:v>
                </c:pt>
                <c:pt idx="78">
                  <c:v>1928</c:v>
                </c:pt>
                <c:pt idx="79">
                  <c:v>1929</c:v>
                </c:pt>
                <c:pt idx="80">
                  <c:v>1930</c:v>
                </c:pt>
                <c:pt idx="81">
                  <c:v>1931</c:v>
                </c:pt>
                <c:pt idx="82">
                  <c:v>1932</c:v>
                </c:pt>
                <c:pt idx="83">
                  <c:v>1933</c:v>
                </c:pt>
                <c:pt idx="84">
                  <c:v>1934</c:v>
                </c:pt>
                <c:pt idx="85">
                  <c:v>1935</c:v>
                </c:pt>
                <c:pt idx="86">
                  <c:v>1936</c:v>
                </c:pt>
                <c:pt idx="87">
                  <c:v>1937</c:v>
                </c:pt>
                <c:pt idx="88">
                  <c:v>1938</c:v>
                </c:pt>
                <c:pt idx="89">
                  <c:v>1939</c:v>
                </c:pt>
                <c:pt idx="90">
                  <c:v>1940</c:v>
                </c:pt>
                <c:pt idx="91">
                  <c:v>1941</c:v>
                </c:pt>
                <c:pt idx="92">
                  <c:v>1942</c:v>
                </c:pt>
                <c:pt idx="93">
                  <c:v>1943</c:v>
                </c:pt>
                <c:pt idx="94">
                  <c:v>1944</c:v>
                </c:pt>
                <c:pt idx="95">
                  <c:v>1945</c:v>
                </c:pt>
                <c:pt idx="96">
                  <c:v>1946</c:v>
                </c:pt>
                <c:pt idx="97">
                  <c:v>1947</c:v>
                </c:pt>
                <c:pt idx="98">
                  <c:v>1948</c:v>
                </c:pt>
                <c:pt idx="99">
                  <c:v>1949</c:v>
                </c:pt>
                <c:pt idx="100">
                  <c:v>1950</c:v>
                </c:pt>
                <c:pt idx="101">
                  <c:v>1951</c:v>
                </c:pt>
                <c:pt idx="102">
                  <c:v>1952</c:v>
                </c:pt>
                <c:pt idx="103">
                  <c:v>1953</c:v>
                </c:pt>
                <c:pt idx="104">
                  <c:v>1954</c:v>
                </c:pt>
                <c:pt idx="105">
                  <c:v>1955</c:v>
                </c:pt>
                <c:pt idx="106">
                  <c:v>1956</c:v>
                </c:pt>
                <c:pt idx="107">
                  <c:v>1957</c:v>
                </c:pt>
                <c:pt idx="108">
                  <c:v>1958</c:v>
                </c:pt>
                <c:pt idx="109">
                  <c:v>1959</c:v>
                </c:pt>
                <c:pt idx="110">
                  <c:v>1960</c:v>
                </c:pt>
                <c:pt idx="111">
                  <c:v>1961</c:v>
                </c:pt>
                <c:pt idx="112">
                  <c:v>1962</c:v>
                </c:pt>
                <c:pt idx="113">
                  <c:v>1963</c:v>
                </c:pt>
                <c:pt idx="114">
                  <c:v>1964</c:v>
                </c:pt>
                <c:pt idx="115">
                  <c:v>1965</c:v>
                </c:pt>
                <c:pt idx="116">
                  <c:v>1966</c:v>
                </c:pt>
                <c:pt idx="117">
                  <c:v>1967</c:v>
                </c:pt>
                <c:pt idx="118">
                  <c:v>1968</c:v>
                </c:pt>
                <c:pt idx="119">
                  <c:v>1969</c:v>
                </c:pt>
                <c:pt idx="120">
                  <c:v>1970</c:v>
                </c:pt>
                <c:pt idx="121">
                  <c:v>1971</c:v>
                </c:pt>
                <c:pt idx="122">
                  <c:v>1972</c:v>
                </c:pt>
                <c:pt idx="123">
                  <c:v>1973</c:v>
                </c:pt>
                <c:pt idx="124">
                  <c:v>1974</c:v>
                </c:pt>
                <c:pt idx="125">
                  <c:v>1975</c:v>
                </c:pt>
                <c:pt idx="126">
                  <c:v>1976</c:v>
                </c:pt>
                <c:pt idx="127">
                  <c:v>1977</c:v>
                </c:pt>
                <c:pt idx="128">
                  <c:v>1978</c:v>
                </c:pt>
                <c:pt idx="129">
                  <c:v>1979</c:v>
                </c:pt>
                <c:pt idx="130">
                  <c:v>1980</c:v>
                </c:pt>
                <c:pt idx="131">
                  <c:v>1981</c:v>
                </c:pt>
                <c:pt idx="132">
                  <c:v>1982</c:v>
                </c:pt>
                <c:pt idx="133">
                  <c:v>1983</c:v>
                </c:pt>
                <c:pt idx="134">
                  <c:v>1984</c:v>
                </c:pt>
                <c:pt idx="135">
                  <c:v>1985</c:v>
                </c:pt>
                <c:pt idx="136">
                  <c:v>1986</c:v>
                </c:pt>
                <c:pt idx="137">
                  <c:v>1987</c:v>
                </c:pt>
                <c:pt idx="138">
                  <c:v>1988</c:v>
                </c:pt>
                <c:pt idx="139">
                  <c:v>1989</c:v>
                </c:pt>
                <c:pt idx="140">
                  <c:v>1990</c:v>
                </c:pt>
                <c:pt idx="141">
                  <c:v>1991</c:v>
                </c:pt>
                <c:pt idx="142">
                  <c:v>1992</c:v>
                </c:pt>
                <c:pt idx="143">
                  <c:v>1993</c:v>
                </c:pt>
                <c:pt idx="144">
                  <c:v>1994</c:v>
                </c:pt>
                <c:pt idx="145">
                  <c:v>1995</c:v>
                </c:pt>
                <c:pt idx="146">
                  <c:v>1996</c:v>
                </c:pt>
                <c:pt idx="147">
                  <c:v>1997</c:v>
                </c:pt>
                <c:pt idx="148">
                  <c:v>1998</c:v>
                </c:pt>
                <c:pt idx="149">
                  <c:v>1999</c:v>
                </c:pt>
                <c:pt idx="150">
                  <c:v>2000</c:v>
                </c:pt>
                <c:pt idx="151">
                  <c:v>2001</c:v>
                </c:pt>
                <c:pt idx="152">
                  <c:v>2002</c:v>
                </c:pt>
                <c:pt idx="153">
                  <c:v>2003</c:v>
                </c:pt>
                <c:pt idx="154">
                  <c:v>2004</c:v>
                </c:pt>
                <c:pt idx="155">
                  <c:v>2005</c:v>
                </c:pt>
                <c:pt idx="156">
                  <c:v>2006</c:v>
                </c:pt>
                <c:pt idx="157">
                  <c:v>2007</c:v>
                </c:pt>
                <c:pt idx="158">
                  <c:v>2008</c:v>
                </c:pt>
                <c:pt idx="159">
                  <c:v>2009</c:v>
                </c:pt>
                <c:pt idx="160">
                  <c:v>2010</c:v>
                </c:pt>
                <c:pt idx="161">
                  <c:v>2011</c:v>
                </c:pt>
                <c:pt idx="162">
                  <c:v>2012</c:v>
                </c:pt>
                <c:pt idx="163">
                  <c:v>2013</c:v>
                </c:pt>
              </c:numCache>
            </c:numRef>
          </c:cat>
          <c:val>
            <c:numRef>
              <c:f>Лист2!$D$4:$D$167</c:f>
              <c:numCache>
                <c:formatCode>0.00</c:formatCode>
                <c:ptCount val="164"/>
                <c:pt idx="0">
                  <c:v>27.247734469146927</c:v>
                </c:pt>
                <c:pt idx="1">
                  <c:v>29.597657280295518</c:v>
                </c:pt>
                <c:pt idx="2">
                  <c:v>30.698759418370827</c:v>
                </c:pt>
                <c:pt idx="3">
                  <c:v>24.60851702929186</c:v>
                </c:pt>
                <c:pt idx="4">
                  <c:v>26.428107555812215</c:v>
                </c:pt>
                <c:pt idx="5">
                  <c:v>18.799283506882805</c:v>
                </c:pt>
                <c:pt idx="6">
                  <c:v>25.859801118346368</c:v>
                </c:pt>
                <c:pt idx="7">
                  <c:v>32.982149920814905</c:v>
                </c:pt>
                <c:pt idx="8">
                  <c:v>30.60267950447442</c:v>
                </c:pt>
                <c:pt idx="9">
                  <c:v>31.372307659421097</c:v>
                </c:pt>
                <c:pt idx="10">
                  <c:v>29.839947877398991</c:v>
                </c:pt>
                <c:pt idx="11">
                  <c:v>30.749994992277394</c:v>
                </c:pt>
                <c:pt idx="12">
                  <c:v>29.775506267681383</c:v>
                </c:pt>
                <c:pt idx="13">
                  <c:v>30.12650126439463</c:v>
                </c:pt>
                <c:pt idx="14">
                  <c:v>33.224564018136363</c:v>
                </c:pt>
                <c:pt idx="15">
                  <c:v>31.814259061367228</c:v>
                </c:pt>
                <c:pt idx="16">
                  <c:v>25.25409271399371</c:v>
                </c:pt>
                <c:pt idx="17">
                  <c:v>31.679028537047994</c:v>
                </c:pt>
                <c:pt idx="18">
                  <c:v>30.916443316621731</c:v>
                </c:pt>
                <c:pt idx="19">
                  <c:v>33.239310993551747</c:v>
                </c:pt>
                <c:pt idx="20">
                  <c:v>32.963150747407319</c:v>
                </c:pt>
                <c:pt idx="21">
                  <c:v>30.963713291841266</c:v>
                </c:pt>
                <c:pt idx="22">
                  <c:v>23.294401027609826</c:v>
                </c:pt>
                <c:pt idx="23">
                  <c:v>30.074467656952304</c:v>
                </c:pt>
                <c:pt idx="24">
                  <c:v>30.690627341314549</c:v>
                </c:pt>
                <c:pt idx="25">
                  <c:v>32.58574146851911</c:v>
                </c:pt>
                <c:pt idx="26">
                  <c:v>33.439788231144028</c:v>
                </c:pt>
                <c:pt idx="27">
                  <c:v>31.357020911605218</c:v>
                </c:pt>
                <c:pt idx="28">
                  <c:v>30.086419127724209</c:v>
                </c:pt>
                <c:pt idx="29">
                  <c:v>31.463900900929165</c:v>
                </c:pt>
                <c:pt idx="30">
                  <c:v>32.507730846185865</c:v>
                </c:pt>
                <c:pt idx="31">
                  <c:v>32.144589699195834</c:v>
                </c:pt>
                <c:pt idx="32">
                  <c:v>28.629189957706732</c:v>
                </c:pt>
                <c:pt idx="33">
                  <c:v>32.227528970310942</c:v>
                </c:pt>
                <c:pt idx="34">
                  <c:v>35.003755783122514</c:v>
                </c:pt>
                <c:pt idx="35">
                  <c:v>33.164612570885254</c:v>
                </c:pt>
                <c:pt idx="36">
                  <c:v>32.521445958699744</c:v>
                </c:pt>
                <c:pt idx="37">
                  <c:v>32.536816772727889</c:v>
                </c:pt>
                <c:pt idx="38">
                  <c:v>33.065504469566399</c:v>
                </c:pt>
                <c:pt idx="39">
                  <c:v>33.009122750226545</c:v>
                </c:pt>
                <c:pt idx="40">
                  <c:v>31.649851799911954</c:v>
                </c:pt>
                <c:pt idx="41">
                  <c:v>32.147594541412907</c:v>
                </c:pt>
                <c:pt idx="42">
                  <c:v>29.685053920397273</c:v>
                </c:pt>
                <c:pt idx="43">
                  <c:v>33.92183186808473</c:v>
                </c:pt>
                <c:pt idx="44">
                  <c:v>32.390626836462182</c:v>
                </c:pt>
                <c:pt idx="45">
                  <c:v>30.548483702324472</c:v>
                </c:pt>
                <c:pt idx="46">
                  <c:v>34.829444586303737</c:v>
                </c:pt>
                <c:pt idx="47">
                  <c:v>35.389497520754475</c:v>
                </c:pt>
                <c:pt idx="48">
                  <c:v>34.356945085554976</c:v>
                </c:pt>
                <c:pt idx="49">
                  <c:v>33.30275539595921</c:v>
                </c:pt>
                <c:pt idx="50">
                  <c:v>35.766267026743044</c:v>
                </c:pt>
                <c:pt idx="51">
                  <c:v>35.428664260619563</c:v>
                </c:pt>
                <c:pt idx="52">
                  <c:v>34.908208674362342</c:v>
                </c:pt>
                <c:pt idx="53">
                  <c:v>35.645579614250224</c:v>
                </c:pt>
                <c:pt idx="54">
                  <c:v>36.152510505876577</c:v>
                </c:pt>
                <c:pt idx="55">
                  <c:v>32.4332930762776</c:v>
                </c:pt>
                <c:pt idx="56">
                  <c:v>34.818529373365401</c:v>
                </c:pt>
                <c:pt idx="57">
                  <c:v>36.40878393132347</c:v>
                </c:pt>
                <c:pt idx="58">
                  <c:v>37.626616550084044</c:v>
                </c:pt>
                <c:pt idx="59">
                  <c:v>34.601481664360833</c:v>
                </c:pt>
                <c:pt idx="60">
                  <c:v>32.040008135122847</c:v>
                </c:pt>
                <c:pt idx="61">
                  <c:v>37.59089830653982</c:v>
                </c:pt>
                <c:pt idx="62">
                  <c:v>39.331042157524969</c:v>
                </c:pt>
                <c:pt idx="63">
                  <c:v>37.242025337748366</c:v>
                </c:pt>
                <c:pt idx="64">
                  <c:v>30.805387133498606</c:v>
                </c:pt>
                <c:pt idx="65">
                  <c:v>22.551314150640881</c:v>
                </c:pt>
                <c:pt idx="66">
                  <c:v>18.753175872724206</c:v>
                </c:pt>
                <c:pt idx="67">
                  <c:v>24.030376059827848</c:v>
                </c:pt>
                <c:pt idx="68">
                  <c:v>24.168862395065435</c:v>
                </c:pt>
                <c:pt idx="69">
                  <c:v>17.860697407229104</c:v>
                </c:pt>
                <c:pt idx="70">
                  <c:v>17.238075488560078</c:v>
                </c:pt>
                <c:pt idx="71">
                  <c:v>28.168613231290788</c:v>
                </c:pt>
                <c:pt idx="72">
                  <c:v>26.855443400340658</c:v>
                </c:pt>
                <c:pt idx="73">
                  <c:v>42.157668656131371</c:v>
                </c:pt>
                <c:pt idx="74">
                  <c:v>42.998815339602714</c:v>
                </c:pt>
                <c:pt idx="75">
                  <c:v>41.922741115551176</c:v>
                </c:pt>
                <c:pt idx="76">
                  <c:v>41.907386657256581</c:v>
                </c:pt>
                <c:pt idx="77">
                  <c:v>42.011366625245984</c:v>
                </c:pt>
                <c:pt idx="78">
                  <c:v>44.183231927449199</c:v>
                </c:pt>
                <c:pt idx="79">
                  <c:v>42.318780038421039</c:v>
                </c:pt>
                <c:pt idx="80">
                  <c:v>42.51278938451037</c:v>
                </c:pt>
                <c:pt idx="81">
                  <c:v>43.360531743262698</c:v>
                </c:pt>
                <c:pt idx="82">
                  <c:v>33.964495463549881</c:v>
                </c:pt>
                <c:pt idx="83">
                  <c:v>6.8433477718823683</c:v>
                </c:pt>
                <c:pt idx="84">
                  <c:v>37.564355448771011</c:v>
                </c:pt>
                <c:pt idx="85">
                  <c:v>46.274175603119595</c:v>
                </c:pt>
                <c:pt idx="86">
                  <c:v>46.559327926261652</c:v>
                </c:pt>
                <c:pt idx="87">
                  <c:v>40.833248124331554</c:v>
                </c:pt>
                <c:pt idx="88">
                  <c:v>41.778370558243857</c:v>
                </c:pt>
                <c:pt idx="89">
                  <c:v>49.923923533955971</c:v>
                </c:pt>
                <c:pt idx="90">
                  <c:v>46.848797361922806</c:v>
                </c:pt>
                <c:pt idx="91">
                  <c:v>15.238128361985222</c:v>
                </c:pt>
                <c:pt idx="92">
                  <c:v>8.5711189990616337</c:v>
                </c:pt>
                <c:pt idx="93">
                  <c:v>11.566790992742998</c:v>
                </c:pt>
                <c:pt idx="94">
                  <c:v>12.883140692636582</c:v>
                </c:pt>
                <c:pt idx="95">
                  <c:v>18.127936959243815</c:v>
                </c:pt>
                <c:pt idx="96">
                  <c:v>50.177815709279912</c:v>
                </c:pt>
                <c:pt idx="97">
                  <c:v>39.98720021043755</c:v>
                </c:pt>
                <c:pt idx="98">
                  <c:v>53.532996567141332</c:v>
                </c:pt>
                <c:pt idx="99">
                  <c:v>56.333163031058476</c:v>
                </c:pt>
                <c:pt idx="100">
                  <c:v>58.505583979740067</c:v>
                </c:pt>
                <c:pt idx="101">
                  <c:v>58.579983355920788</c:v>
                </c:pt>
                <c:pt idx="102">
                  <c:v>59.405604871917859</c:v>
                </c:pt>
                <c:pt idx="103">
                  <c:v>60.387763542159547</c:v>
                </c:pt>
                <c:pt idx="104">
                  <c:v>61.293755665073917</c:v>
                </c:pt>
                <c:pt idx="105">
                  <c:v>63.087436554879446</c:v>
                </c:pt>
                <c:pt idx="106">
                  <c:v>64.076895681467249</c:v>
                </c:pt>
                <c:pt idx="107">
                  <c:v>64.038872809018443</c:v>
                </c:pt>
                <c:pt idx="108">
                  <c:v>65.668671602842664</c:v>
                </c:pt>
                <c:pt idx="109">
                  <c:v>65.194257096785265</c:v>
                </c:pt>
                <c:pt idx="110">
                  <c:v>66.761931795683367</c:v>
                </c:pt>
                <c:pt idx="111">
                  <c:v>67.278077897819657</c:v>
                </c:pt>
                <c:pt idx="112">
                  <c:v>66.784688786946489</c:v>
                </c:pt>
                <c:pt idx="113">
                  <c:v>67.336255154909281</c:v>
                </c:pt>
                <c:pt idx="114">
                  <c:v>68.157438453439852</c:v>
                </c:pt>
                <c:pt idx="115">
                  <c:v>67.543701717706497</c:v>
                </c:pt>
                <c:pt idx="116">
                  <c:v>67.652590803716222</c:v>
                </c:pt>
                <c:pt idx="117">
                  <c:v>67.27087527846416</c:v>
                </c:pt>
                <c:pt idx="118">
                  <c:v>67.133243491105333</c:v>
                </c:pt>
                <c:pt idx="119">
                  <c:v>66.357793661297265</c:v>
                </c:pt>
                <c:pt idx="120">
                  <c:v>66.211841132187089</c:v>
                </c:pt>
                <c:pt idx="121">
                  <c:v>66.413269616433794</c:v>
                </c:pt>
                <c:pt idx="122">
                  <c:v>66.318291696730043</c:v>
                </c:pt>
                <c:pt idx="123">
                  <c:v>66.411907759075262</c:v>
                </c:pt>
                <c:pt idx="124">
                  <c:v>66.163651616770295</c:v>
                </c:pt>
                <c:pt idx="125">
                  <c:v>65.358217569923497</c:v>
                </c:pt>
                <c:pt idx="126">
                  <c:v>65.469509561441953</c:v>
                </c:pt>
                <c:pt idx="127">
                  <c:v>64.924128973710765</c:v>
                </c:pt>
                <c:pt idx="128">
                  <c:v>64.80938131163569</c:v>
                </c:pt>
                <c:pt idx="129">
                  <c:v>64.477858124664124</c:v>
                </c:pt>
                <c:pt idx="130">
                  <c:v>64.394383097906996</c:v>
                </c:pt>
                <c:pt idx="131">
                  <c:v>64.512929849128582</c:v>
                </c:pt>
                <c:pt idx="132">
                  <c:v>64.683465897018152</c:v>
                </c:pt>
                <c:pt idx="133">
                  <c:v>64.753327679408216</c:v>
                </c:pt>
                <c:pt idx="134">
                  <c:v>64.490599900888157</c:v>
                </c:pt>
                <c:pt idx="135">
                  <c:v>65.133064906027002</c:v>
                </c:pt>
                <c:pt idx="136">
                  <c:v>66.757544216798976</c:v>
                </c:pt>
                <c:pt idx="137">
                  <c:v>66.511113409678401</c:v>
                </c:pt>
                <c:pt idx="138">
                  <c:v>66.471791624648745</c:v>
                </c:pt>
                <c:pt idx="139">
                  <c:v>66.063361274814156</c:v>
                </c:pt>
                <c:pt idx="140">
                  <c:v>65.530775961037776</c:v>
                </c:pt>
                <c:pt idx="141">
                  <c:v>64.548603070118432</c:v>
                </c:pt>
                <c:pt idx="142">
                  <c:v>63.739013786724357</c:v>
                </c:pt>
                <c:pt idx="143">
                  <c:v>63.096193130237737</c:v>
                </c:pt>
                <c:pt idx="144">
                  <c:v>62.321387417549865</c:v>
                </c:pt>
                <c:pt idx="145">
                  <c:v>61.151650416012771</c:v>
                </c:pt>
                <c:pt idx="146">
                  <c:v>61.444313890049223</c:v>
                </c:pt>
                <c:pt idx="147">
                  <c:v>62.146110663596829</c:v>
                </c:pt>
                <c:pt idx="148">
                  <c:v>63.09812500667671</c:v>
                </c:pt>
                <c:pt idx="149">
                  <c:v>62.549612784836711</c:v>
                </c:pt>
                <c:pt idx="150">
                  <c:v>62.030084759341229</c:v>
                </c:pt>
                <c:pt idx="151">
                  <c:v>62.224826567332812</c:v>
                </c:pt>
                <c:pt idx="152">
                  <c:v>62.040950371737509</c:v>
                </c:pt>
                <c:pt idx="153">
                  <c:v>62.186350443280219</c:v>
                </c:pt>
                <c:pt idx="154">
                  <c:v>61.928774437914079</c:v>
                </c:pt>
                <c:pt idx="155">
                  <c:v>61.46852559508676</c:v>
                </c:pt>
                <c:pt idx="156">
                  <c:v>62.256654059613787</c:v>
                </c:pt>
                <c:pt idx="157">
                  <c:v>61.781985638094831</c:v>
                </c:pt>
                <c:pt idx="158">
                  <c:v>62.278789273274413</c:v>
                </c:pt>
                <c:pt idx="159">
                  <c:v>64.368585903254001</c:v>
                </c:pt>
                <c:pt idx="160">
                  <c:v>65.226204270709488</c:v>
                </c:pt>
                <c:pt idx="161">
                  <c:v>65.974193249362372</c:v>
                </c:pt>
                <c:pt idx="162">
                  <c:v>66.094771090954097</c:v>
                </c:pt>
                <c:pt idx="163">
                  <c:v>66.33411409378148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Лист2!$Q$3</c:f>
              <c:strCache>
                <c:ptCount val="1"/>
                <c:pt idx="0">
                  <c:v>Жінки</c:v>
                </c:pt>
              </c:strCache>
            </c:strRef>
          </c:tx>
          <c:spPr>
            <a:ln w="28575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Лист2!$B$4:$B$167</c:f>
              <c:numCache>
                <c:formatCode>General</c:formatCode>
                <c:ptCount val="164"/>
                <c:pt idx="0">
                  <c:v>1850</c:v>
                </c:pt>
                <c:pt idx="1">
                  <c:v>1851</c:v>
                </c:pt>
                <c:pt idx="2">
                  <c:v>1852</c:v>
                </c:pt>
                <c:pt idx="3">
                  <c:v>1853</c:v>
                </c:pt>
                <c:pt idx="4">
                  <c:v>1854</c:v>
                </c:pt>
                <c:pt idx="5">
                  <c:v>1855</c:v>
                </c:pt>
                <c:pt idx="6">
                  <c:v>1856</c:v>
                </c:pt>
                <c:pt idx="7">
                  <c:v>1857</c:v>
                </c:pt>
                <c:pt idx="8">
                  <c:v>1858</c:v>
                </c:pt>
                <c:pt idx="9">
                  <c:v>1859</c:v>
                </c:pt>
                <c:pt idx="10">
                  <c:v>1860</c:v>
                </c:pt>
                <c:pt idx="11">
                  <c:v>1861</c:v>
                </c:pt>
                <c:pt idx="12">
                  <c:v>1862</c:v>
                </c:pt>
                <c:pt idx="13">
                  <c:v>1863</c:v>
                </c:pt>
                <c:pt idx="14">
                  <c:v>1864</c:v>
                </c:pt>
                <c:pt idx="15">
                  <c:v>1865</c:v>
                </c:pt>
                <c:pt idx="16">
                  <c:v>1866</c:v>
                </c:pt>
                <c:pt idx="17">
                  <c:v>1867</c:v>
                </c:pt>
                <c:pt idx="18">
                  <c:v>1868</c:v>
                </c:pt>
                <c:pt idx="19">
                  <c:v>1869</c:v>
                </c:pt>
                <c:pt idx="20">
                  <c:v>1870</c:v>
                </c:pt>
                <c:pt idx="21">
                  <c:v>1871</c:v>
                </c:pt>
                <c:pt idx="22">
                  <c:v>1872</c:v>
                </c:pt>
                <c:pt idx="23">
                  <c:v>1873</c:v>
                </c:pt>
                <c:pt idx="24">
                  <c:v>1874</c:v>
                </c:pt>
                <c:pt idx="25">
                  <c:v>1875</c:v>
                </c:pt>
                <c:pt idx="26">
                  <c:v>1876</c:v>
                </c:pt>
                <c:pt idx="27">
                  <c:v>1877</c:v>
                </c:pt>
                <c:pt idx="28">
                  <c:v>1878</c:v>
                </c:pt>
                <c:pt idx="29">
                  <c:v>1879</c:v>
                </c:pt>
                <c:pt idx="30">
                  <c:v>1880</c:v>
                </c:pt>
                <c:pt idx="31">
                  <c:v>1881</c:v>
                </c:pt>
                <c:pt idx="32">
                  <c:v>1882</c:v>
                </c:pt>
                <c:pt idx="33">
                  <c:v>1883</c:v>
                </c:pt>
                <c:pt idx="34">
                  <c:v>1884</c:v>
                </c:pt>
                <c:pt idx="35">
                  <c:v>1885</c:v>
                </c:pt>
                <c:pt idx="36">
                  <c:v>1886</c:v>
                </c:pt>
                <c:pt idx="37">
                  <c:v>1887</c:v>
                </c:pt>
                <c:pt idx="38">
                  <c:v>1888</c:v>
                </c:pt>
                <c:pt idx="39">
                  <c:v>1889</c:v>
                </c:pt>
                <c:pt idx="40">
                  <c:v>1890</c:v>
                </c:pt>
                <c:pt idx="41">
                  <c:v>1891</c:v>
                </c:pt>
                <c:pt idx="42">
                  <c:v>1892</c:v>
                </c:pt>
                <c:pt idx="43">
                  <c:v>1893</c:v>
                </c:pt>
                <c:pt idx="44">
                  <c:v>1894</c:v>
                </c:pt>
                <c:pt idx="45">
                  <c:v>1895</c:v>
                </c:pt>
                <c:pt idx="46">
                  <c:v>1896</c:v>
                </c:pt>
                <c:pt idx="47">
                  <c:v>1897</c:v>
                </c:pt>
                <c:pt idx="48">
                  <c:v>1898</c:v>
                </c:pt>
                <c:pt idx="49">
                  <c:v>1899</c:v>
                </c:pt>
                <c:pt idx="50">
                  <c:v>1900</c:v>
                </c:pt>
                <c:pt idx="51">
                  <c:v>1901</c:v>
                </c:pt>
                <c:pt idx="52">
                  <c:v>1902</c:v>
                </c:pt>
                <c:pt idx="53">
                  <c:v>1903</c:v>
                </c:pt>
                <c:pt idx="54">
                  <c:v>1904</c:v>
                </c:pt>
                <c:pt idx="55">
                  <c:v>1905</c:v>
                </c:pt>
                <c:pt idx="56">
                  <c:v>1906</c:v>
                </c:pt>
                <c:pt idx="57">
                  <c:v>1907</c:v>
                </c:pt>
                <c:pt idx="58">
                  <c:v>1908</c:v>
                </c:pt>
                <c:pt idx="59">
                  <c:v>1909</c:v>
                </c:pt>
                <c:pt idx="60">
                  <c:v>1910</c:v>
                </c:pt>
                <c:pt idx="61">
                  <c:v>1911</c:v>
                </c:pt>
                <c:pt idx="62">
                  <c:v>1912</c:v>
                </c:pt>
                <c:pt idx="63">
                  <c:v>1913</c:v>
                </c:pt>
                <c:pt idx="64">
                  <c:v>1914</c:v>
                </c:pt>
                <c:pt idx="65">
                  <c:v>1915</c:v>
                </c:pt>
                <c:pt idx="66">
                  <c:v>1916</c:v>
                </c:pt>
                <c:pt idx="67">
                  <c:v>1917</c:v>
                </c:pt>
                <c:pt idx="68">
                  <c:v>1918</c:v>
                </c:pt>
                <c:pt idx="69">
                  <c:v>1919</c:v>
                </c:pt>
                <c:pt idx="70">
                  <c:v>1920</c:v>
                </c:pt>
                <c:pt idx="71">
                  <c:v>1921</c:v>
                </c:pt>
                <c:pt idx="72">
                  <c:v>1922</c:v>
                </c:pt>
                <c:pt idx="73">
                  <c:v>1923</c:v>
                </c:pt>
                <c:pt idx="74">
                  <c:v>1924</c:v>
                </c:pt>
                <c:pt idx="75">
                  <c:v>1925</c:v>
                </c:pt>
                <c:pt idx="76">
                  <c:v>1926</c:v>
                </c:pt>
                <c:pt idx="77">
                  <c:v>1927</c:v>
                </c:pt>
                <c:pt idx="78">
                  <c:v>1928</c:v>
                </c:pt>
                <c:pt idx="79">
                  <c:v>1929</c:v>
                </c:pt>
                <c:pt idx="80">
                  <c:v>1930</c:v>
                </c:pt>
                <c:pt idx="81">
                  <c:v>1931</c:v>
                </c:pt>
                <c:pt idx="82">
                  <c:v>1932</c:v>
                </c:pt>
                <c:pt idx="83">
                  <c:v>1933</c:v>
                </c:pt>
                <c:pt idx="84">
                  <c:v>1934</c:v>
                </c:pt>
                <c:pt idx="85">
                  <c:v>1935</c:v>
                </c:pt>
                <c:pt idx="86">
                  <c:v>1936</c:v>
                </c:pt>
                <c:pt idx="87">
                  <c:v>1937</c:v>
                </c:pt>
                <c:pt idx="88">
                  <c:v>1938</c:v>
                </c:pt>
                <c:pt idx="89">
                  <c:v>1939</c:v>
                </c:pt>
                <c:pt idx="90">
                  <c:v>1940</c:v>
                </c:pt>
                <c:pt idx="91">
                  <c:v>1941</c:v>
                </c:pt>
                <c:pt idx="92">
                  <c:v>1942</c:v>
                </c:pt>
                <c:pt idx="93">
                  <c:v>1943</c:v>
                </c:pt>
                <c:pt idx="94">
                  <c:v>1944</c:v>
                </c:pt>
                <c:pt idx="95">
                  <c:v>1945</c:v>
                </c:pt>
                <c:pt idx="96">
                  <c:v>1946</c:v>
                </c:pt>
                <c:pt idx="97">
                  <c:v>1947</c:v>
                </c:pt>
                <c:pt idx="98">
                  <c:v>1948</c:v>
                </c:pt>
                <c:pt idx="99">
                  <c:v>1949</c:v>
                </c:pt>
                <c:pt idx="100">
                  <c:v>1950</c:v>
                </c:pt>
                <c:pt idx="101">
                  <c:v>1951</c:v>
                </c:pt>
                <c:pt idx="102">
                  <c:v>1952</c:v>
                </c:pt>
                <c:pt idx="103">
                  <c:v>1953</c:v>
                </c:pt>
                <c:pt idx="104">
                  <c:v>1954</c:v>
                </c:pt>
                <c:pt idx="105">
                  <c:v>1955</c:v>
                </c:pt>
                <c:pt idx="106">
                  <c:v>1956</c:v>
                </c:pt>
                <c:pt idx="107">
                  <c:v>1957</c:v>
                </c:pt>
                <c:pt idx="108">
                  <c:v>1958</c:v>
                </c:pt>
                <c:pt idx="109">
                  <c:v>1959</c:v>
                </c:pt>
                <c:pt idx="110">
                  <c:v>1960</c:v>
                </c:pt>
                <c:pt idx="111">
                  <c:v>1961</c:v>
                </c:pt>
                <c:pt idx="112">
                  <c:v>1962</c:v>
                </c:pt>
                <c:pt idx="113">
                  <c:v>1963</c:v>
                </c:pt>
                <c:pt idx="114">
                  <c:v>1964</c:v>
                </c:pt>
                <c:pt idx="115">
                  <c:v>1965</c:v>
                </c:pt>
                <c:pt idx="116">
                  <c:v>1966</c:v>
                </c:pt>
                <c:pt idx="117">
                  <c:v>1967</c:v>
                </c:pt>
                <c:pt idx="118">
                  <c:v>1968</c:v>
                </c:pt>
                <c:pt idx="119">
                  <c:v>1969</c:v>
                </c:pt>
                <c:pt idx="120">
                  <c:v>1970</c:v>
                </c:pt>
                <c:pt idx="121">
                  <c:v>1971</c:v>
                </c:pt>
                <c:pt idx="122">
                  <c:v>1972</c:v>
                </c:pt>
                <c:pt idx="123">
                  <c:v>1973</c:v>
                </c:pt>
                <c:pt idx="124">
                  <c:v>1974</c:v>
                </c:pt>
                <c:pt idx="125">
                  <c:v>1975</c:v>
                </c:pt>
                <c:pt idx="126">
                  <c:v>1976</c:v>
                </c:pt>
                <c:pt idx="127">
                  <c:v>1977</c:v>
                </c:pt>
                <c:pt idx="128">
                  <c:v>1978</c:v>
                </c:pt>
                <c:pt idx="129">
                  <c:v>1979</c:v>
                </c:pt>
                <c:pt idx="130">
                  <c:v>1980</c:v>
                </c:pt>
                <c:pt idx="131">
                  <c:v>1981</c:v>
                </c:pt>
                <c:pt idx="132">
                  <c:v>1982</c:v>
                </c:pt>
                <c:pt idx="133">
                  <c:v>1983</c:v>
                </c:pt>
                <c:pt idx="134">
                  <c:v>1984</c:v>
                </c:pt>
                <c:pt idx="135">
                  <c:v>1985</c:v>
                </c:pt>
                <c:pt idx="136">
                  <c:v>1986</c:v>
                </c:pt>
                <c:pt idx="137">
                  <c:v>1987</c:v>
                </c:pt>
                <c:pt idx="138">
                  <c:v>1988</c:v>
                </c:pt>
                <c:pt idx="139">
                  <c:v>1989</c:v>
                </c:pt>
                <c:pt idx="140">
                  <c:v>1990</c:v>
                </c:pt>
                <c:pt idx="141">
                  <c:v>1991</c:v>
                </c:pt>
                <c:pt idx="142">
                  <c:v>1992</c:v>
                </c:pt>
                <c:pt idx="143">
                  <c:v>1993</c:v>
                </c:pt>
                <c:pt idx="144">
                  <c:v>1994</c:v>
                </c:pt>
                <c:pt idx="145">
                  <c:v>1995</c:v>
                </c:pt>
                <c:pt idx="146">
                  <c:v>1996</c:v>
                </c:pt>
                <c:pt idx="147">
                  <c:v>1997</c:v>
                </c:pt>
                <c:pt idx="148">
                  <c:v>1998</c:v>
                </c:pt>
                <c:pt idx="149">
                  <c:v>1999</c:v>
                </c:pt>
                <c:pt idx="150">
                  <c:v>2000</c:v>
                </c:pt>
                <c:pt idx="151">
                  <c:v>2001</c:v>
                </c:pt>
                <c:pt idx="152">
                  <c:v>2002</c:v>
                </c:pt>
                <c:pt idx="153">
                  <c:v>2003</c:v>
                </c:pt>
                <c:pt idx="154">
                  <c:v>2004</c:v>
                </c:pt>
                <c:pt idx="155">
                  <c:v>2005</c:v>
                </c:pt>
                <c:pt idx="156">
                  <c:v>2006</c:v>
                </c:pt>
                <c:pt idx="157">
                  <c:v>2007</c:v>
                </c:pt>
                <c:pt idx="158">
                  <c:v>2008</c:v>
                </c:pt>
                <c:pt idx="159">
                  <c:v>2009</c:v>
                </c:pt>
                <c:pt idx="160">
                  <c:v>2010</c:v>
                </c:pt>
                <c:pt idx="161">
                  <c:v>2011</c:v>
                </c:pt>
                <c:pt idx="162">
                  <c:v>2012</c:v>
                </c:pt>
                <c:pt idx="163">
                  <c:v>2013</c:v>
                </c:pt>
              </c:numCache>
            </c:numRef>
          </c:cat>
          <c:val>
            <c:numRef>
              <c:f>Лист2!$Q$4:$Q$167</c:f>
              <c:numCache>
                <c:formatCode>0.00</c:formatCode>
                <c:ptCount val="164"/>
                <c:pt idx="0">
                  <c:v>27.751914017302152</c:v>
                </c:pt>
                <c:pt idx="1">
                  <c:v>30.74745478888957</c:v>
                </c:pt>
                <c:pt idx="2">
                  <c:v>31.303133383564418</c:v>
                </c:pt>
                <c:pt idx="3">
                  <c:v>26.440100800918014</c:v>
                </c:pt>
                <c:pt idx="4">
                  <c:v>28.296949403853208</c:v>
                </c:pt>
                <c:pt idx="5">
                  <c:v>20.446028763058834</c:v>
                </c:pt>
                <c:pt idx="6">
                  <c:v>27.049324391364152</c:v>
                </c:pt>
                <c:pt idx="7">
                  <c:v>33.614489422357849</c:v>
                </c:pt>
                <c:pt idx="8">
                  <c:v>31.383958838591063</c:v>
                </c:pt>
                <c:pt idx="9">
                  <c:v>32.077789667480644</c:v>
                </c:pt>
                <c:pt idx="10">
                  <c:v>31.03779674800117</c:v>
                </c:pt>
                <c:pt idx="11">
                  <c:v>31.537717447090149</c:v>
                </c:pt>
                <c:pt idx="12">
                  <c:v>30.170920863624826</c:v>
                </c:pt>
                <c:pt idx="13">
                  <c:v>30.628653791005163</c:v>
                </c:pt>
                <c:pt idx="14">
                  <c:v>32.951513389611634</c:v>
                </c:pt>
                <c:pt idx="15">
                  <c:v>31.938798415799436</c:v>
                </c:pt>
                <c:pt idx="16">
                  <c:v>26.076566192224547</c:v>
                </c:pt>
                <c:pt idx="17">
                  <c:v>32.604497720182373</c:v>
                </c:pt>
                <c:pt idx="18">
                  <c:v>31.40205107859105</c:v>
                </c:pt>
                <c:pt idx="19">
                  <c:v>33.886958547065888</c:v>
                </c:pt>
                <c:pt idx="20">
                  <c:v>33.699261846444358</c:v>
                </c:pt>
                <c:pt idx="21">
                  <c:v>32.076876118954651</c:v>
                </c:pt>
                <c:pt idx="22">
                  <c:v>23.928336972430152</c:v>
                </c:pt>
                <c:pt idx="23">
                  <c:v>31.150622068448687</c:v>
                </c:pt>
                <c:pt idx="24">
                  <c:v>30.788452052432032</c:v>
                </c:pt>
                <c:pt idx="25">
                  <c:v>33.604379380015502</c:v>
                </c:pt>
                <c:pt idx="26">
                  <c:v>35.450486663802721</c:v>
                </c:pt>
                <c:pt idx="27">
                  <c:v>33.405420766334537</c:v>
                </c:pt>
                <c:pt idx="28">
                  <c:v>30.932013198495373</c:v>
                </c:pt>
                <c:pt idx="29">
                  <c:v>32.352939860193025</c:v>
                </c:pt>
                <c:pt idx="30">
                  <c:v>33.718955253212314</c:v>
                </c:pt>
                <c:pt idx="31">
                  <c:v>33.544207582518609</c:v>
                </c:pt>
                <c:pt idx="32">
                  <c:v>30.337933463490256</c:v>
                </c:pt>
                <c:pt idx="33">
                  <c:v>33.29544810041746</c:v>
                </c:pt>
                <c:pt idx="34">
                  <c:v>36.266168838541859</c:v>
                </c:pt>
                <c:pt idx="35">
                  <c:v>34.423179949285888</c:v>
                </c:pt>
                <c:pt idx="36">
                  <c:v>32.628107003188042</c:v>
                </c:pt>
                <c:pt idx="37">
                  <c:v>32.649069615153444</c:v>
                </c:pt>
                <c:pt idx="38">
                  <c:v>33.360067607024732</c:v>
                </c:pt>
                <c:pt idx="39">
                  <c:v>33.364141461878553</c:v>
                </c:pt>
                <c:pt idx="40">
                  <c:v>31.696350015118952</c:v>
                </c:pt>
                <c:pt idx="41">
                  <c:v>31.983065838186942</c:v>
                </c:pt>
                <c:pt idx="42">
                  <c:v>30.145722919912259</c:v>
                </c:pt>
                <c:pt idx="43">
                  <c:v>33.478319861585831</c:v>
                </c:pt>
                <c:pt idx="44">
                  <c:v>33.022293587879844</c:v>
                </c:pt>
                <c:pt idx="45">
                  <c:v>31.2418978264526</c:v>
                </c:pt>
                <c:pt idx="46">
                  <c:v>35.198427620112284</c:v>
                </c:pt>
                <c:pt idx="47">
                  <c:v>35.593051114681096</c:v>
                </c:pt>
                <c:pt idx="48">
                  <c:v>34.921648572693776</c:v>
                </c:pt>
                <c:pt idx="49">
                  <c:v>33.803733458607269</c:v>
                </c:pt>
                <c:pt idx="50">
                  <c:v>36.19853377625661</c:v>
                </c:pt>
                <c:pt idx="51">
                  <c:v>36.477367647630324</c:v>
                </c:pt>
                <c:pt idx="52">
                  <c:v>34.86719569869701</c:v>
                </c:pt>
                <c:pt idx="53">
                  <c:v>36.086269615533396</c:v>
                </c:pt>
                <c:pt idx="54">
                  <c:v>36.889824829788488</c:v>
                </c:pt>
                <c:pt idx="55">
                  <c:v>32.981249745010096</c:v>
                </c:pt>
                <c:pt idx="56">
                  <c:v>35.13263001541219</c:v>
                </c:pt>
                <c:pt idx="57">
                  <c:v>37.095494092618061</c:v>
                </c:pt>
                <c:pt idx="58">
                  <c:v>38.799424529846405</c:v>
                </c:pt>
                <c:pt idx="59">
                  <c:v>36.015329104269092</c:v>
                </c:pt>
                <c:pt idx="60">
                  <c:v>32.887118382497697</c:v>
                </c:pt>
                <c:pt idx="61">
                  <c:v>38.751646590826887</c:v>
                </c:pt>
                <c:pt idx="62">
                  <c:v>41.223307732217002</c:v>
                </c:pt>
                <c:pt idx="63">
                  <c:v>39.052843102256951</c:v>
                </c:pt>
                <c:pt idx="64">
                  <c:v>38.737190696513359</c:v>
                </c:pt>
                <c:pt idx="65">
                  <c:v>37.182903051606338</c:v>
                </c:pt>
                <c:pt idx="66">
                  <c:v>38.043325246643327</c:v>
                </c:pt>
                <c:pt idx="67">
                  <c:v>38.671768943459448</c:v>
                </c:pt>
                <c:pt idx="68">
                  <c:v>29.432636056298069</c:v>
                </c:pt>
                <c:pt idx="69">
                  <c:v>27.060342768173708</c:v>
                </c:pt>
                <c:pt idx="70">
                  <c:v>25.504575765988811</c:v>
                </c:pt>
                <c:pt idx="71">
                  <c:v>34.319273812463095</c:v>
                </c:pt>
                <c:pt idx="72">
                  <c:v>30.789024096007278</c:v>
                </c:pt>
                <c:pt idx="73">
                  <c:v>44.555793710746144</c:v>
                </c:pt>
                <c:pt idx="74">
                  <c:v>45.914518364538594</c:v>
                </c:pt>
                <c:pt idx="75">
                  <c:v>44.743238975627207</c:v>
                </c:pt>
                <c:pt idx="76">
                  <c:v>45.59926281372659</c:v>
                </c:pt>
                <c:pt idx="77">
                  <c:v>46.068305417525821</c:v>
                </c:pt>
                <c:pt idx="78">
                  <c:v>48.114926931137639</c:v>
                </c:pt>
                <c:pt idx="79">
                  <c:v>46.276094334724142</c:v>
                </c:pt>
                <c:pt idx="80">
                  <c:v>46.478055503298307</c:v>
                </c:pt>
                <c:pt idx="81">
                  <c:v>47.798148913730749</c:v>
                </c:pt>
                <c:pt idx="82">
                  <c:v>42.21171978206516</c:v>
                </c:pt>
                <c:pt idx="83">
                  <c:v>11.099573076838814</c:v>
                </c:pt>
                <c:pt idx="84">
                  <c:v>43.294723494165325</c:v>
                </c:pt>
                <c:pt idx="85">
                  <c:v>52.044728556514976</c:v>
                </c:pt>
                <c:pt idx="86">
                  <c:v>51.775725896035254</c:v>
                </c:pt>
                <c:pt idx="87">
                  <c:v>50.782282553598165</c:v>
                </c:pt>
                <c:pt idx="88">
                  <c:v>52.0984134387243</c:v>
                </c:pt>
                <c:pt idx="89">
                  <c:v>54.277122519293528</c:v>
                </c:pt>
                <c:pt idx="90">
                  <c:v>51.25535385910684</c:v>
                </c:pt>
                <c:pt idx="91">
                  <c:v>34.81560497554905</c:v>
                </c:pt>
                <c:pt idx="92">
                  <c:v>17.687302390468069</c:v>
                </c:pt>
                <c:pt idx="93">
                  <c:v>24.838291423321177</c:v>
                </c:pt>
                <c:pt idx="94">
                  <c:v>31.776240072878544</c:v>
                </c:pt>
                <c:pt idx="95">
                  <c:v>40.304103870280137</c:v>
                </c:pt>
                <c:pt idx="96">
                  <c:v>58.156492567190149</c:v>
                </c:pt>
                <c:pt idx="97">
                  <c:v>49.653855249192091</c:v>
                </c:pt>
                <c:pt idx="98">
                  <c:v>61.548645294386567</c:v>
                </c:pt>
                <c:pt idx="99">
                  <c:v>63.850881378484203</c:v>
                </c:pt>
                <c:pt idx="100">
                  <c:v>65.465219951009701</c:v>
                </c:pt>
                <c:pt idx="101">
                  <c:v>64.794278110484655</c:v>
                </c:pt>
                <c:pt idx="102">
                  <c:v>65.380179101592248</c:v>
                </c:pt>
                <c:pt idx="103">
                  <c:v>66.107331249972347</c:v>
                </c:pt>
                <c:pt idx="104">
                  <c:v>66.762764292399211</c:v>
                </c:pt>
                <c:pt idx="105">
                  <c:v>68.706372542224614</c:v>
                </c:pt>
                <c:pt idx="106">
                  <c:v>69.690116589085463</c:v>
                </c:pt>
                <c:pt idx="107">
                  <c:v>69.840124249114325</c:v>
                </c:pt>
                <c:pt idx="108">
                  <c:v>71.30964903701458</c:v>
                </c:pt>
                <c:pt idx="109">
                  <c:v>70.82337089713873</c:v>
                </c:pt>
                <c:pt idx="110">
                  <c:v>72.519700427959151</c:v>
                </c:pt>
                <c:pt idx="111">
                  <c:v>73.300237575113783</c:v>
                </c:pt>
                <c:pt idx="112">
                  <c:v>72.965045393572993</c:v>
                </c:pt>
                <c:pt idx="113">
                  <c:v>73.478909467132809</c:v>
                </c:pt>
                <c:pt idx="114">
                  <c:v>74.329710044243029</c:v>
                </c:pt>
                <c:pt idx="115">
                  <c:v>74.486830915531385</c:v>
                </c:pt>
                <c:pt idx="116">
                  <c:v>74.869132051655725</c:v>
                </c:pt>
                <c:pt idx="117">
                  <c:v>74.566707872662036</c:v>
                </c:pt>
                <c:pt idx="118">
                  <c:v>74.885545938205169</c:v>
                </c:pt>
                <c:pt idx="119">
                  <c:v>74.371682086450562</c:v>
                </c:pt>
                <c:pt idx="120">
                  <c:v>74.137170336850232</c:v>
                </c:pt>
                <c:pt idx="121">
                  <c:v>74.495434026944451</c:v>
                </c:pt>
                <c:pt idx="122">
                  <c:v>74.222429971949836</c:v>
                </c:pt>
                <c:pt idx="123">
                  <c:v>74.456152698347026</c:v>
                </c:pt>
                <c:pt idx="124">
                  <c:v>74.466240075371601</c:v>
                </c:pt>
                <c:pt idx="125">
                  <c:v>74.033160814704274</c:v>
                </c:pt>
                <c:pt idx="126">
                  <c:v>73.990592288784853</c:v>
                </c:pt>
                <c:pt idx="127">
                  <c:v>73.980641716443031</c:v>
                </c:pt>
                <c:pt idx="128">
                  <c:v>73.974638078939847</c:v>
                </c:pt>
                <c:pt idx="129">
                  <c:v>73.801179966450391</c:v>
                </c:pt>
                <c:pt idx="130">
                  <c:v>73.821992060427689</c:v>
                </c:pt>
                <c:pt idx="131">
                  <c:v>74.024664861318485</c:v>
                </c:pt>
                <c:pt idx="132">
                  <c:v>74.278287203997451</c:v>
                </c:pt>
                <c:pt idx="133">
                  <c:v>74.254361143370417</c:v>
                </c:pt>
                <c:pt idx="134">
                  <c:v>73.966769974645388</c:v>
                </c:pt>
                <c:pt idx="135">
                  <c:v>73.908011193446328</c:v>
                </c:pt>
                <c:pt idx="136">
                  <c:v>74.879917816066722</c:v>
                </c:pt>
                <c:pt idx="137">
                  <c:v>74.784849350914428</c:v>
                </c:pt>
                <c:pt idx="138">
                  <c:v>74.680727570560222</c:v>
                </c:pt>
                <c:pt idx="139">
                  <c:v>75.112832740960442</c:v>
                </c:pt>
                <c:pt idx="140">
                  <c:v>74.784186553122169</c:v>
                </c:pt>
                <c:pt idx="141">
                  <c:v>74.177063829001654</c:v>
                </c:pt>
                <c:pt idx="142">
                  <c:v>73.905485902328692</c:v>
                </c:pt>
                <c:pt idx="143">
                  <c:v>73.262771140004148</c:v>
                </c:pt>
                <c:pt idx="144">
                  <c:v>72.8774424309252</c:v>
                </c:pt>
                <c:pt idx="145">
                  <c:v>72.445800567736256</c:v>
                </c:pt>
                <c:pt idx="146">
                  <c:v>72.701111379095877</c:v>
                </c:pt>
                <c:pt idx="147">
                  <c:v>73.101557759871739</c:v>
                </c:pt>
                <c:pt idx="148">
                  <c:v>73.765574610835316</c:v>
                </c:pt>
                <c:pt idx="149">
                  <c:v>73.541525592890181</c:v>
                </c:pt>
                <c:pt idx="150">
                  <c:v>73.45450080796472</c:v>
                </c:pt>
                <c:pt idx="151">
                  <c:v>73.605434826613234</c:v>
                </c:pt>
                <c:pt idx="152">
                  <c:v>73.604134838686917</c:v>
                </c:pt>
                <c:pt idx="153">
                  <c:v>73.47569293495259</c:v>
                </c:pt>
                <c:pt idx="154">
                  <c:v>73.556559991579419</c:v>
                </c:pt>
                <c:pt idx="155">
                  <c:v>73.338949573569494</c:v>
                </c:pt>
                <c:pt idx="156">
                  <c:v>73.768598099969864</c:v>
                </c:pt>
                <c:pt idx="157">
                  <c:v>73.686037580593933</c:v>
                </c:pt>
                <c:pt idx="158">
                  <c:v>73.917920403261746</c:v>
                </c:pt>
                <c:pt idx="159">
                  <c:v>74.843934082680605</c:v>
                </c:pt>
                <c:pt idx="160">
                  <c:v>75.198657192786186</c:v>
                </c:pt>
                <c:pt idx="161">
                  <c:v>75.859785100697067</c:v>
                </c:pt>
                <c:pt idx="162">
                  <c:v>75.994181938882576</c:v>
                </c:pt>
                <c:pt idx="163">
                  <c:v>76.205897695241163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10304"/>
        <c:axId val="23675648"/>
      </c:lineChart>
      <c:catAx>
        <c:axId val="23010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600" b="1" i="0" baseline="0"/>
            </a:pPr>
            <a:endParaRPr lang="ru-RU"/>
          </a:p>
        </c:txPr>
        <c:crossAx val="23675648"/>
        <c:crosses val="autoZero"/>
        <c:auto val="1"/>
        <c:lblAlgn val="ctr"/>
        <c:lblOffset val="100"/>
        <c:noMultiLvlLbl val="0"/>
      </c:catAx>
      <c:valAx>
        <c:axId val="23675648"/>
        <c:scaling>
          <c:orientation val="minMax"/>
          <c:max val="80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ysDot"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 b="1" i="0" baseline="0"/>
            </a:pPr>
            <a:endParaRPr lang="ru-RU"/>
          </a:p>
        </c:txPr>
        <c:crossAx val="23010304"/>
        <c:crosses val="autoZero"/>
        <c:crossBetween val="between"/>
        <c:majorUnit val="10"/>
        <c:minorUnit val="2"/>
      </c:valAx>
    </c:plotArea>
    <c:legend>
      <c:legendPos val="r"/>
      <c:layout>
        <c:manualLayout>
          <c:xMode val="edge"/>
          <c:yMode val="edge"/>
          <c:x val="0.14055264039987961"/>
          <c:y val="4.5353583113166916E-2"/>
          <c:w val="0.16244526961391753"/>
          <c:h val="0.16519208101690414"/>
        </c:manualLayout>
      </c:layout>
      <c:overlay val="0"/>
      <c:txPr>
        <a:bodyPr/>
        <a:lstStyle/>
        <a:p>
          <a:pPr>
            <a:defRPr sz="1800" b="1" i="0" baseline="0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8823549520138791E-2"/>
          <c:y val="4.3760552445335256E-2"/>
          <c:w val="0.87473091878680143"/>
          <c:h val="0.7708631150785441"/>
        </c:manualLayout>
      </c:layout>
      <c:lineChart>
        <c:grouping val="standard"/>
        <c:varyColors val="0"/>
        <c:ser>
          <c:idx val="1"/>
          <c:order val="0"/>
          <c:tx>
            <c:strRef>
              <c:f>Лист2!$D$3</c:f>
              <c:strCache>
                <c:ptCount val="1"/>
                <c:pt idx="0">
                  <c:v>Чоловіки</c:v>
                </c:pt>
              </c:strCache>
            </c:strRef>
          </c:tx>
          <c:spPr>
            <a:ln w="34925">
              <a:solidFill>
                <a:schemeClr val="accent1"/>
              </a:solidFill>
              <a:prstDash val="solid"/>
            </a:ln>
          </c:spPr>
          <c:marker>
            <c:symbol val="none"/>
          </c:marker>
          <c:dPt>
            <c:idx val="65"/>
            <c:bubble3D val="0"/>
            <c:spPr>
              <a:ln w="41275">
                <a:solidFill>
                  <a:srgbClr val="0070C0"/>
                </a:solidFill>
                <a:prstDash val="solid"/>
              </a:ln>
            </c:spPr>
          </c:dPt>
          <c:cat>
            <c:numRef>
              <c:f>Лист2!$B$4:$B$167</c:f>
              <c:numCache>
                <c:formatCode>General</c:formatCode>
                <c:ptCount val="164"/>
                <c:pt idx="0">
                  <c:v>1850</c:v>
                </c:pt>
                <c:pt idx="1">
                  <c:v>1851</c:v>
                </c:pt>
                <c:pt idx="2">
                  <c:v>1852</c:v>
                </c:pt>
                <c:pt idx="3">
                  <c:v>1853</c:v>
                </c:pt>
                <c:pt idx="4">
                  <c:v>1854</c:v>
                </c:pt>
                <c:pt idx="5">
                  <c:v>1855</c:v>
                </c:pt>
                <c:pt idx="6">
                  <c:v>1856</c:v>
                </c:pt>
                <c:pt idx="7">
                  <c:v>1857</c:v>
                </c:pt>
                <c:pt idx="8">
                  <c:v>1858</c:v>
                </c:pt>
                <c:pt idx="9">
                  <c:v>1859</c:v>
                </c:pt>
                <c:pt idx="10">
                  <c:v>1860</c:v>
                </c:pt>
                <c:pt idx="11">
                  <c:v>1861</c:v>
                </c:pt>
                <c:pt idx="12">
                  <c:v>1862</c:v>
                </c:pt>
                <c:pt idx="13">
                  <c:v>1863</c:v>
                </c:pt>
                <c:pt idx="14">
                  <c:v>1864</c:v>
                </c:pt>
                <c:pt idx="15">
                  <c:v>1865</c:v>
                </c:pt>
                <c:pt idx="16">
                  <c:v>1866</c:v>
                </c:pt>
                <c:pt idx="17">
                  <c:v>1867</c:v>
                </c:pt>
                <c:pt idx="18">
                  <c:v>1868</c:v>
                </c:pt>
                <c:pt idx="19">
                  <c:v>1869</c:v>
                </c:pt>
                <c:pt idx="20">
                  <c:v>1870</c:v>
                </c:pt>
                <c:pt idx="21">
                  <c:v>1871</c:v>
                </c:pt>
                <c:pt idx="22">
                  <c:v>1872</c:v>
                </c:pt>
                <c:pt idx="23">
                  <c:v>1873</c:v>
                </c:pt>
                <c:pt idx="24">
                  <c:v>1874</c:v>
                </c:pt>
                <c:pt idx="25">
                  <c:v>1875</c:v>
                </c:pt>
                <c:pt idx="26">
                  <c:v>1876</c:v>
                </c:pt>
                <c:pt idx="27">
                  <c:v>1877</c:v>
                </c:pt>
                <c:pt idx="28">
                  <c:v>1878</c:v>
                </c:pt>
                <c:pt idx="29">
                  <c:v>1879</c:v>
                </c:pt>
                <c:pt idx="30">
                  <c:v>1880</c:v>
                </c:pt>
                <c:pt idx="31">
                  <c:v>1881</c:v>
                </c:pt>
                <c:pt idx="32">
                  <c:v>1882</c:v>
                </c:pt>
                <c:pt idx="33">
                  <c:v>1883</c:v>
                </c:pt>
                <c:pt idx="34">
                  <c:v>1884</c:v>
                </c:pt>
                <c:pt idx="35">
                  <c:v>1885</c:v>
                </c:pt>
                <c:pt idx="36">
                  <c:v>1886</c:v>
                </c:pt>
                <c:pt idx="37">
                  <c:v>1887</c:v>
                </c:pt>
                <c:pt idx="38">
                  <c:v>1888</c:v>
                </c:pt>
                <c:pt idx="39">
                  <c:v>1889</c:v>
                </c:pt>
                <c:pt idx="40">
                  <c:v>1890</c:v>
                </c:pt>
                <c:pt idx="41">
                  <c:v>1891</c:v>
                </c:pt>
                <c:pt idx="42">
                  <c:v>1892</c:v>
                </c:pt>
                <c:pt idx="43">
                  <c:v>1893</c:v>
                </c:pt>
                <c:pt idx="44">
                  <c:v>1894</c:v>
                </c:pt>
                <c:pt idx="45">
                  <c:v>1895</c:v>
                </c:pt>
                <c:pt idx="46">
                  <c:v>1896</c:v>
                </c:pt>
                <c:pt idx="47">
                  <c:v>1897</c:v>
                </c:pt>
                <c:pt idx="48">
                  <c:v>1898</c:v>
                </c:pt>
                <c:pt idx="49">
                  <c:v>1899</c:v>
                </c:pt>
                <c:pt idx="50">
                  <c:v>1900</c:v>
                </c:pt>
                <c:pt idx="51">
                  <c:v>1901</c:v>
                </c:pt>
                <c:pt idx="52">
                  <c:v>1902</c:v>
                </c:pt>
                <c:pt idx="53">
                  <c:v>1903</c:v>
                </c:pt>
                <c:pt idx="54">
                  <c:v>1904</c:v>
                </c:pt>
                <c:pt idx="55">
                  <c:v>1905</c:v>
                </c:pt>
                <c:pt idx="56">
                  <c:v>1906</c:v>
                </c:pt>
                <c:pt idx="57">
                  <c:v>1907</c:v>
                </c:pt>
                <c:pt idx="58">
                  <c:v>1908</c:v>
                </c:pt>
                <c:pt idx="59">
                  <c:v>1909</c:v>
                </c:pt>
                <c:pt idx="60">
                  <c:v>1910</c:v>
                </c:pt>
                <c:pt idx="61">
                  <c:v>1911</c:v>
                </c:pt>
                <c:pt idx="62">
                  <c:v>1912</c:v>
                </c:pt>
                <c:pt idx="63">
                  <c:v>1913</c:v>
                </c:pt>
                <c:pt idx="64">
                  <c:v>1914</c:v>
                </c:pt>
                <c:pt idx="65">
                  <c:v>1915</c:v>
                </c:pt>
                <c:pt idx="66">
                  <c:v>1916</c:v>
                </c:pt>
                <c:pt idx="67">
                  <c:v>1917</c:v>
                </c:pt>
                <c:pt idx="68">
                  <c:v>1918</c:v>
                </c:pt>
                <c:pt idx="69">
                  <c:v>1919</c:v>
                </c:pt>
                <c:pt idx="70">
                  <c:v>1920</c:v>
                </c:pt>
                <c:pt idx="71">
                  <c:v>1921</c:v>
                </c:pt>
                <c:pt idx="72">
                  <c:v>1922</c:v>
                </c:pt>
                <c:pt idx="73">
                  <c:v>1923</c:v>
                </c:pt>
                <c:pt idx="74">
                  <c:v>1924</c:v>
                </c:pt>
                <c:pt idx="75">
                  <c:v>1925</c:v>
                </c:pt>
                <c:pt idx="76">
                  <c:v>1926</c:v>
                </c:pt>
                <c:pt idx="77">
                  <c:v>1927</c:v>
                </c:pt>
                <c:pt idx="78">
                  <c:v>1928</c:v>
                </c:pt>
                <c:pt idx="79">
                  <c:v>1929</c:v>
                </c:pt>
                <c:pt idx="80">
                  <c:v>1930</c:v>
                </c:pt>
                <c:pt idx="81">
                  <c:v>1931</c:v>
                </c:pt>
                <c:pt idx="82">
                  <c:v>1932</c:v>
                </c:pt>
                <c:pt idx="83">
                  <c:v>1933</c:v>
                </c:pt>
                <c:pt idx="84">
                  <c:v>1934</c:v>
                </c:pt>
                <c:pt idx="85">
                  <c:v>1935</c:v>
                </c:pt>
                <c:pt idx="86">
                  <c:v>1936</c:v>
                </c:pt>
                <c:pt idx="87">
                  <c:v>1937</c:v>
                </c:pt>
                <c:pt idx="88">
                  <c:v>1938</c:v>
                </c:pt>
                <c:pt idx="89">
                  <c:v>1939</c:v>
                </c:pt>
                <c:pt idx="90">
                  <c:v>1940</c:v>
                </c:pt>
                <c:pt idx="91">
                  <c:v>1941</c:v>
                </c:pt>
                <c:pt idx="92">
                  <c:v>1942</c:v>
                </c:pt>
                <c:pt idx="93">
                  <c:v>1943</c:v>
                </c:pt>
                <c:pt idx="94">
                  <c:v>1944</c:v>
                </c:pt>
                <c:pt idx="95">
                  <c:v>1945</c:v>
                </c:pt>
                <c:pt idx="96">
                  <c:v>1946</c:v>
                </c:pt>
                <c:pt idx="97">
                  <c:v>1947</c:v>
                </c:pt>
                <c:pt idx="98">
                  <c:v>1948</c:v>
                </c:pt>
                <c:pt idx="99">
                  <c:v>1949</c:v>
                </c:pt>
                <c:pt idx="100">
                  <c:v>1950</c:v>
                </c:pt>
                <c:pt idx="101">
                  <c:v>1951</c:v>
                </c:pt>
                <c:pt idx="102">
                  <c:v>1952</c:v>
                </c:pt>
                <c:pt idx="103">
                  <c:v>1953</c:v>
                </c:pt>
                <c:pt idx="104">
                  <c:v>1954</c:v>
                </c:pt>
                <c:pt idx="105">
                  <c:v>1955</c:v>
                </c:pt>
                <c:pt idx="106">
                  <c:v>1956</c:v>
                </c:pt>
                <c:pt idx="107">
                  <c:v>1957</c:v>
                </c:pt>
                <c:pt idx="108">
                  <c:v>1958</c:v>
                </c:pt>
                <c:pt idx="109">
                  <c:v>1959</c:v>
                </c:pt>
                <c:pt idx="110">
                  <c:v>1960</c:v>
                </c:pt>
                <c:pt idx="111">
                  <c:v>1961</c:v>
                </c:pt>
                <c:pt idx="112">
                  <c:v>1962</c:v>
                </c:pt>
                <c:pt idx="113">
                  <c:v>1963</c:v>
                </c:pt>
                <c:pt idx="114">
                  <c:v>1964</c:v>
                </c:pt>
                <c:pt idx="115">
                  <c:v>1965</c:v>
                </c:pt>
                <c:pt idx="116">
                  <c:v>1966</c:v>
                </c:pt>
                <c:pt idx="117">
                  <c:v>1967</c:v>
                </c:pt>
                <c:pt idx="118">
                  <c:v>1968</c:v>
                </c:pt>
                <c:pt idx="119">
                  <c:v>1969</c:v>
                </c:pt>
                <c:pt idx="120">
                  <c:v>1970</c:v>
                </c:pt>
                <c:pt idx="121">
                  <c:v>1971</c:v>
                </c:pt>
                <c:pt idx="122">
                  <c:v>1972</c:v>
                </c:pt>
                <c:pt idx="123">
                  <c:v>1973</c:v>
                </c:pt>
                <c:pt idx="124">
                  <c:v>1974</c:v>
                </c:pt>
                <c:pt idx="125">
                  <c:v>1975</c:v>
                </c:pt>
                <c:pt idx="126">
                  <c:v>1976</c:v>
                </c:pt>
                <c:pt idx="127">
                  <c:v>1977</c:v>
                </c:pt>
                <c:pt idx="128">
                  <c:v>1978</c:v>
                </c:pt>
                <c:pt idx="129">
                  <c:v>1979</c:v>
                </c:pt>
                <c:pt idx="130">
                  <c:v>1980</c:v>
                </c:pt>
                <c:pt idx="131">
                  <c:v>1981</c:v>
                </c:pt>
                <c:pt idx="132">
                  <c:v>1982</c:v>
                </c:pt>
                <c:pt idx="133">
                  <c:v>1983</c:v>
                </c:pt>
                <c:pt idx="134">
                  <c:v>1984</c:v>
                </c:pt>
                <c:pt idx="135">
                  <c:v>1985</c:v>
                </c:pt>
                <c:pt idx="136">
                  <c:v>1986</c:v>
                </c:pt>
                <c:pt idx="137">
                  <c:v>1987</c:v>
                </c:pt>
                <c:pt idx="138">
                  <c:v>1988</c:v>
                </c:pt>
                <c:pt idx="139">
                  <c:v>1989</c:v>
                </c:pt>
                <c:pt idx="140">
                  <c:v>1990</c:v>
                </c:pt>
                <c:pt idx="141">
                  <c:v>1991</c:v>
                </c:pt>
                <c:pt idx="142">
                  <c:v>1992</c:v>
                </c:pt>
                <c:pt idx="143">
                  <c:v>1993</c:v>
                </c:pt>
                <c:pt idx="144">
                  <c:v>1994</c:v>
                </c:pt>
                <c:pt idx="145">
                  <c:v>1995</c:v>
                </c:pt>
                <c:pt idx="146">
                  <c:v>1996</c:v>
                </c:pt>
                <c:pt idx="147">
                  <c:v>1997</c:v>
                </c:pt>
                <c:pt idx="148">
                  <c:v>1998</c:v>
                </c:pt>
                <c:pt idx="149">
                  <c:v>1999</c:v>
                </c:pt>
                <c:pt idx="150">
                  <c:v>2000</c:v>
                </c:pt>
                <c:pt idx="151">
                  <c:v>2001</c:v>
                </c:pt>
                <c:pt idx="152">
                  <c:v>2002</c:v>
                </c:pt>
                <c:pt idx="153">
                  <c:v>2003</c:v>
                </c:pt>
                <c:pt idx="154">
                  <c:v>2004</c:v>
                </c:pt>
                <c:pt idx="155">
                  <c:v>2005</c:v>
                </c:pt>
                <c:pt idx="156">
                  <c:v>2006</c:v>
                </c:pt>
                <c:pt idx="157">
                  <c:v>2007</c:v>
                </c:pt>
                <c:pt idx="158">
                  <c:v>2008</c:v>
                </c:pt>
                <c:pt idx="159">
                  <c:v>2009</c:v>
                </c:pt>
                <c:pt idx="160">
                  <c:v>2010</c:v>
                </c:pt>
                <c:pt idx="161">
                  <c:v>2011</c:v>
                </c:pt>
                <c:pt idx="162">
                  <c:v>2012</c:v>
                </c:pt>
                <c:pt idx="163">
                  <c:v>2013</c:v>
                </c:pt>
              </c:numCache>
            </c:numRef>
          </c:cat>
          <c:val>
            <c:numRef>
              <c:f>Лист2!$D$4:$D$167</c:f>
              <c:numCache>
                <c:formatCode>0.00</c:formatCode>
                <c:ptCount val="164"/>
                <c:pt idx="0">
                  <c:v>27.247734469146927</c:v>
                </c:pt>
                <c:pt idx="1">
                  <c:v>29.597657280295518</c:v>
                </c:pt>
                <c:pt idx="2">
                  <c:v>30.698759418370827</c:v>
                </c:pt>
                <c:pt idx="3">
                  <c:v>24.60851702929186</c:v>
                </c:pt>
                <c:pt idx="4">
                  <c:v>26.428107555812215</c:v>
                </c:pt>
                <c:pt idx="5">
                  <c:v>18.799283506882805</c:v>
                </c:pt>
                <c:pt idx="6">
                  <c:v>25.859801118346368</c:v>
                </c:pt>
                <c:pt idx="7">
                  <c:v>32.982149920814905</c:v>
                </c:pt>
                <c:pt idx="8">
                  <c:v>30.60267950447442</c:v>
                </c:pt>
                <c:pt idx="9">
                  <c:v>31.372307659421097</c:v>
                </c:pt>
                <c:pt idx="10">
                  <c:v>29.839947877398991</c:v>
                </c:pt>
                <c:pt idx="11">
                  <c:v>30.749994992277394</c:v>
                </c:pt>
                <c:pt idx="12">
                  <c:v>29.775506267681383</c:v>
                </c:pt>
                <c:pt idx="13">
                  <c:v>30.12650126439463</c:v>
                </c:pt>
                <c:pt idx="14">
                  <c:v>33.224564018136363</c:v>
                </c:pt>
                <c:pt idx="15">
                  <c:v>31.814259061367228</c:v>
                </c:pt>
                <c:pt idx="16">
                  <c:v>25.25409271399371</c:v>
                </c:pt>
                <c:pt idx="17">
                  <c:v>31.679028537047994</c:v>
                </c:pt>
                <c:pt idx="18">
                  <c:v>30.916443316621731</c:v>
                </c:pt>
                <c:pt idx="19">
                  <c:v>33.239310993551747</c:v>
                </c:pt>
                <c:pt idx="20">
                  <c:v>32.963150747407319</c:v>
                </c:pt>
                <c:pt idx="21">
                  <c:v>30.963713291841266</c:v>
                </c:pt>
                <c:pt idx="22">
                  <c:v>23.294401027609826</c:v>
                </c:pt>
                <c:pt idx="23">
                  <c:v>30.074467656952304</c:v>
                </c:pt>
                <c:pt idx="24">
                  <c:v>30.690627341314549</c:v>
                </c:pt>
                <c:pt idx="25">
                  <c:v>32.58574146851911</c:v>
                </c:pt>
                <c:pt idx="26">
                  <c:v>33.439788231144028</c:v>
                </c:pt>
                <c:pt idx="27">
                  <c:v>31.357020911605218</c:v>
                </c:pt>
                <c:pt idx="28">
                  <c:v>30.086419127724209</c:v>
                </c:pt>
                <c:pt idx="29">
                  <c:v>31.463900900929165</c:v>
                </c:pt>
                <c:pt idx="30">
                  <c:v>32.507730846185865</c:v>
                </c:pt>
                <c:pt idx="31">
                  <c:v>32.144589699195834</c:v>
                </c:pt>
                <c:pt idx="32">
                  <c:v>28.629189957706732</c:v>
                </c:pt>
                <c:pt idx="33">
                  <c:v>32.227528970310942</c:v>
                </c:pt>
                <c:pt idx="34">
                  <c:v>35.003755783122514</c:v>
                </c:pt>
                <c:pt idx="35">
                  <c:v>33.164612570885254</c:v>
                </c:pt>
                <c:pt idx="36">
                  <c:v>32.521445958699744</c:v>
                </c:pt>
                <c:pt idx="37">
                  <c:v>32.536816772727889</c:v>
                </c:pt>
                <c:pt idx="38">
                  <c:v>33.065504469566399</c:v>
                </c:pt>
                <c:pt idx="39">
                  <c:v>33.009122750226545</c:v>
                </c:pt>
                <c:pt idx="40">
                  <c:v>31.649851799911954</c:v>
                </c:pt>
                <c:pt idx="41">
                  <c:v>32.147594541412907</c:v>
                </c:pt>
                <c:pt idx="42">
                  <c:v>29.685053920397273</c:v>
                </c:pt>
                <c:pt idx="43">
                  <c:v>33.92183186808473</c:v>
                </c:pt>
                <c:pt idx="44">
                  <c:v>32.390626836462182</c:v>
                </c:pt>
                <c:pt idx="45">
                  <c:v>30.548483702324472</c:v>
                </c:pt>
                <c:pt idx="46">
                  <c:v>34.829444586303737</c:v>
                </c:pt>
                <c:pt idx="47">
                  <c:v>35.389497520754475</c:v>
                </c:pt>
                <c:pt idx="48">
                  <c:v>34.356945085554976</c:v>
                </c:pt>
                <c:pt idx="49">
                  <c:v>33.30275539595921</c:v>
                </c:pt>
                <c:pt idx="50">
                  <c:v>35.766267026743044</c:v>
                </c:pt>
                <c:pt idx="51">
                  <c:v>35.428664260619563</c:v>
                </c:pt>
                <c:pt idx="52">
                  <c:v>34.908208674362342</c:v>
                </c:pt>
                <c:pt idx="53">
                  <c:v>35.645579614250224</c:v>
                </c:pt>
                <c:pt idx="54">
                  <c:v>36.152510505876577</c:v>
                </c:pt>
                <c:pt idx="55">
                  <c:v>32.4332930762776</c:v>
                </c:pt>
                <c:pt idx="56">
                  <c:v>34.818529373365401</c:v>
                </c:pt>
                <c:pt idx="57">
                  <c:v>36.40878393132347</c:v>
                </c:pt>
                <c:pt idx="58">
                  <c:v>37.626616550084044</c:v>
                </c:pt>
                <c:pt idx="59">
                  <c:v>34.601481664360833</c:v>
                </c:pt>
                <c:pt idx="60">
                  <c:v>32.040008135122847</c:v>
                </c:pt>
                <c:pt idx="61">
                  <c:v>37.59089830653982</c:v>
                </c:pt>
                <c:pt idx="62">
                  <c:v>39.331042157524969</c:v>
                </c:pt>
                <c:pt idx="63">
                  <c:v>37.242025337748366</c:v>
                </c:pt>
                <c:pt idx="64">
                  <c:v>30.805387133498606</c:v>
                </c:pt>
                <c:pt idx="65">
                  <c:v>22.551314150640881</c:v>
                </c:pt>
                <c:pt idx="66">
                  <c:v>18.753175872724206</c:v>
                </c:pt>
                <c:pt idx="67">
                  <c:v>24.030376059827848</c:v>
                </c:pt>
                <c:pt idx="68">
                  <c:v>24.168862395065435</c:v>
                </c:pt>
                <c:pt idx="69">
                  <c:v>17.860697407229104</c:v>
                </c:pt>
                <c:pt idx="70">
                  <c:v>17.238075488560078</c:v>
                </c:pt>
                <c:pt idx="71">
                  <c:v>28.168613231290788</c:v>
                </c:pt>
                <c:pt idx="72">
                  <c:v>26.855443400340658</c:v>
                </c:pt>
                <c:pt idx="73">
                  <c:v>42.157668656131371</c:v>
                </c:pt>
                <c:pt idx="74">
                  <c:v>42.998815339602714</c:v>
                </c:pt>
                <c:pt idx="75">
                  <c:v>41.922741115551176</c:v>
                </c:pt>
                <c:pt idx="76">
                  <c:v>41.907386657256581</c:v>
                </c:pt>
                <c:pt idx="77">
                  <c:v>42.011366625245984</c:v>
                </c:pt>
                <c:pt idx="78">
                  <c:v>44.183231927449199</c:v>
                </c:pt>
                <c:pt idx="79">
                  <c:v>42.318780038421039</c:v>
                </c:pt>
                <c:pt idx="80">
                  <c:v>42.51278938451037</c:v>
                </c:pt>
                <c:pt idx="81">
                  <c:v>43.360531743262698</c:v>
                </c:pt>
                <c:pt idx="82">
                  <c:v>33.964495463549881</c:v>
                </c:pt>
                <c:pt idx="83">
                  <c:v>6.8433477718823683</c:v>
                </c:pt>
                <c:pt idx="84">
                  <c:v>37.564355448771011</c:v>
                </c:pt>
                <c:pt idx="85">
                  <c:v>46.274175603119595</c:v>
                </c:pt>
                <c:pt idx="86">
                  <c:v>46.559327926261652</c:v>
                </c:pt>
                <c:pt idx="87">
                  <c:v>40.833248124331554</c:v>
                </c:pt>
                <c:pt idx="88">
                  <c:v>41.778370558243857</c:v>
                </c:pt>
                <c:pt idx="89">
                  <c:v>49.923923533955971</c:v>
                </c:pt>
                <c:pt idx="90">
                  <c:v>46.848797361922806</c:v>
                </c:pt>
                <c:pt idx="91">
                  <c:v>15.238128361985222</c:v>
                </c:pt>
                <c:pt idx="92">
                  <c:v>8.5711189990616337</c:v>
                </c:pt>
                <c:pt idx="93">
                  <c:v>11.566790992742998</c:v>
                </c:pt>
                <c:pt idx="94">
                  <c:v>12.883140692636582</c:v>
                </c:pt>
                <c:pt idx="95">
                  <c:v>18.127936959243815</c:v>
                </c:pt>
                <c:pt idx="96">
                  <c:v>50.177815709279912</c:v>
                </c:pt>
                <c:pt idx="97">
                  <c:v>39.98720021043755</c:v>
                </c:pt>
                <c:pt idx="98">
                  <c:v>53.532996567141332</c:v>
                </c:pt>
                <c:pt idx="99">
                  <c:v>56.333163031058476</c:v>
                </c:pt>
                <c:pt idx="100">
                  <c:v>58.505583979740067</c:v>
                </c:pt>
                <c:pt idx="101">
                  <c:v>58.579983355920788</c:v>
                </c:pt>
                <c:pt idx="102">
                  <c:v>59.405604871917859</c:v>
                </c:pt>
                <c:pt idx="103">
                  <c:v>60.387763542159547</c:v>
                </c:pt>
                <c:pt idx="104">
                  <c:v>61.293755665073917</c:v>
                </c:pt>
                <c:pt idx="105">
                  <c:v>63.087436554879446</c:v>
                </c:pt>
                <c:pt idx="106">
                  <c:v>64.076895681467249</c:v>
                </c:pt>
                <c:pt idx="107">
                  <c:v>64.038872809018443</c:v>
                </c:pt>
                <c:pt idx="108">
                  <c:v>65.668671602842664</c:v>
                </c:pt>
                <c:pt idx="109">
                  <c:v>65.194257096785265</c:v>
                </c:pt>
                <c:pt idx="110">
                  <c:v>66.761931795683367</c:v>
                </c:pt>
                <c:pt idx="111">
                  <c:v>67.278077897819657</c:v>
                </c:pt>
                <c:pt idx="112">
                  <c:v>66.784688786946489</c:v>
                </c:pt>
                <c:pt idx="113">
                  <c:v>67.336255154909281</c:v>
                </c:pt>
                <c:pt idx="114">
                  <c:v>68.157438453439852</c:v>
                </c:pt>
                <c:pt idx="115">
                  <c:v>67.543701717706497</c:v>
                </c:pt>
                <c:pt idx="116">
                  <c:v>67.652590803716222</c:v>
                </c:pt>
                <c:pt idx="117">
                  <c:v>67.27087527846416</c:v>
                </c:pt>
                <c:pt idx="118">
                  <c:v>67.133243491105333</c:v>
                </c:pt>
                <c:pt idx="119">
                  <c:v>66.357793661297265</c:v>
                </c:pt>
                <c:pt idx="120">
                  <c:v>66.211841132187089</c:v>
                </c:pt>
                <c:pt idx="121">
                  <c:v>66.413269616433794</c:v>
                </c:pt>
                <c:pt idx="122">
                  <c:v>66.318291696730043</c:v>
                </c:pt>
                <c:pt idx="123">
                  <c:v>66.411907759075262</c:v>
                </c:pt>
                <c:pt idx="124">
                  <c:v>66.163651616770295</c:v>
                </c:pt>
                <c:pt idx="125">
                  <c:v>65.358217569923497</c:v>
                </c:pt>
                <c:pt idx="126">
                  <c:v>65.469509561441953</c:v>
                </c:pt>
                <c:pt idx="127">
                  <c:v>64.924128973710765</c:v>
                </c:pt>
                <c:pt idx="128">
                  <c:v>64.80938131163569</c:v>
                </c:pt>
                <c:pt idx="129">
                  <c:v>64.477858124664124</c:v>
                </c:pt>
                <c:pt idx="130">
                  <c:v>64.394383097906996</c:v>
                </c:pt>
                <c:pt idx="131">
                  <c:v>64.512929849128582</c:v>
                </c:pt>
                <c:pt idx="132">
                  <c:v>64.683465897018152</c:v>
                </c:pt>
                <c:pt idx="133">
                  <c:v>64.753327679408216</c:v>
                </c:pt>
                <c:pt idx="134">
                  <c:v>64.490599900888157</c:v>
                </c:pt>
                <c:pt idx="135">
                  <c:v>65.133064906027002</c:v>
                </c:pt>
                <c:pt idx="136">
                  <c:v>66.757544216798976</c:v>
                </c:pt>
                <c:pt idx="137">
                  <c:v>66.511113409678401</c:v>
                </c:pt>
                <c:pt idx="138">
                  <c:v>66.471791624648745</c:v>
                </c:pt>
                <c:pt idx="139">
                  <c:v>66.063361274814156</c:v>
                </c:pt>
                <c:pt idx="140">
                  <c:v>65.530775961037776</c:v>
                </c:pt>
                <c:pt idx="141">
                  <c:v>64.548603070118432</c:v>
                </c:pt>
                <c:pt idx="142">
                  <c:v>63.739013786724357</c:v>
                </c:pt>
                <c:pt idx="143">
                  <c:v>63.096193130237737</c:v>
                </c:pt>
                <c:pt idx="144">
                  <c:v>62.321387417549865</c:v>
                </c:pt>
                <c:pt idx="145">
                  <c:v>61.151650416012771</c:v>
                </c:pt>
                <c:pt idx="146">
                  <c:v>61.444313890049223</c:v>
                </c:pt>
                <c:pt idx="147">
                  <c:v>62.146110663596829</c:v>
                </c:pt>
                <c:pt idx="148">
                  <c:v>63.09812500667671</c:v>
                </c:pt>
                <c:pt idx="149">
                  <c:v>62.549612784836711</c:v>
                </c:pt>
                <c:pt idx="150">
                  <c:v>62.030084759341229</c:v>
                </c:pt>
                <c:pt idx="151">
                  <c:v>62.224826567332812</c:v>
                </c:pt>
                <c:pt idx="152">
                  <c:v>62.040950371737509</c:v>
                </c:pt>
                <c:pt idx="153">
                  <c:v>62.186350443280219</c:v>
                </c:pt>
                <c:pt idx="154">
                  <c:v>61.928774437914079</c:v>
                </c:pt>
                <c:pt idx="155">
                  <c:v>61.46852559508676</c:v>
                </c:pt>
                <c:pt idx="156">
                  <c:v>62.256654059613787</c:v>
                </c:pt>
                <c:pt idx="157">
                  <c:v>61.781985638094831</c:v>
                </c:pt>
                <c:pt idx="158">
                  <c:v>62.278789273274413</c:v>
                </c:pt>
                <c:pt idx="159">
                  <c:v>64.368585903254001</c:v>
                </c:pt>
                <c:pt idx="160">
                  <c:v>65.226204270709488</c:v>
                </c:pt>
                <c:pt idx="161">
                  <c:v>65.974193249362372</c:v>
                </c:pt>
                <c:pt idx="162">
                  <c:v>66.094771090954097</c:v>
                </c:pt>
                <c:pt idx="163">
                  <c:v>66.33411409378148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Лист2!$Q$3</c:f>
              <c:strCache>
                <c:ptCount val="1"/>
                <c:pt idx="0">
                  <c:v>Жінки</c:v>
                </c:pt>
              </c:strCache>
            </c:strRef>
          </c:tx>
          <c:spPr>
            <a:ln w="28575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Лист2!$B$4:$B$167</c:f>
              <c:numCache>
                <c:formatCode>General</c:formatCode>
                <c:ptCount val="164"/>
                <c:pt idx="0">
                  <c:v>1850</c:v>
                </c:pt>
                <c:pt idx="1">
                  <c:v>1851</c:v>
                </c:pt>
                <c:pt idx="2">
                  <c:v>1852</c:v>
                </c:pt>
                <c:pt idx="3">
                  <c:v>1853</c:v>
                </c:pt>
                <c:pt idx="4">
                  <c:v>1854</c:v>
                </c:pt>
                <c:pt idx="5">
                  <c:v>1855</c:v>
                </c:pt>
                <c:pt idx="6">
                  <c:v>1856</c:v>
                </c:pt>
                <c:pt idx="7">
                  <c:v>1857</c:v>
                </c:pt>
                <c:pt idx="8">
                  <c:v>1858</c:v>
                </c:pt>
                <c:pt idx="9">
                  <c:v>1859</c:v>
                </c:pt>
                <c:pt idx="10">
                  <c:v>1860</c:v>
                </c:pt>
                <c:pt idx="11">
                  <c:v>1861</c:v>
                </c:pt>
                <c:pt idx="12">
                  <c:v>1862</c:v>
                </c:pt>
                <c:pt idx="13">
                  <c:v>1863</c:v>
                </c:pt>
                <c:pt idx="14">
                  <c:v>1864</c:v>
                </c:pt>
                <c:pt idx="15">
                  <c:v>1865</c:v>
                </c:pt>
                <c:pt idx="16">
                  <c:v>1866</c:v>
                </c:pt>
                <c:pt idx="17">
                  <c:v>1867</c:v>
                </c:pt>
                <c:pt idx="18">
                  <c:v>1868</c:v>
                </c:pt>
                <c:pt idx="19">
                  <c:v>1869</c:v>
                </c:pt>
                <c:pt idx="20">
                  <c:v>1870</c:v>
                </c:pt>
                <c:pt idx="21">
                  <c:v>1871</c:v>
                </c:pt>
                <c:pt idx="22">
                  <c:v>1872</c:v>
                </c:pt>
                <c:pt idx="23">
                  <c:v>1873</c:v>
                </c:pt>
                <c:pt idx="24">
                  <c:v>1874</c:v>
                </c:pt>
                <c:pt idx="25">
                  <c:v>1875</c:v>
                </c:pt>
                <c:pt idx="26">
                  <c:v>1876</c:v>
                </c:pt>
                <c:pt idx="27">
                  <c:v>1877</c:v>
                </c:pt>
                <c:pt idx="28">
                  <c:v>1878</c:v>
                </c:pt>
                <c:pt idx="29">
                  <c:v>1879</c:v>
                </c:pt>
                <c:pt idx="30">
                  <c:v>1880</c:v>
                </c:pt>
                <c:pt idx="31">
                  <c:v>1881</c:v>
                </c:pt>
                <c:pt idx="32">
                  <c:v>1882</c:v>
                </c:pt>
                <c:pt idx="33">
                  <c:v>1883</c:v>
                </c:pt>
                <c:pt idx="34">
                  <c:v>1884</c:v>
                </c:pt>
                <c:pt idx="35">
                  <c:v>1885</c:v>
                </c:pt>
                <c:pt idx="36">
                  <c:v>1886</c:v>
                </c:pt>
                <c:pt idx="37">
                  <c:v>1887</c:v>
                </c:pt>
                <c:pt idx="38">
                  <c:v>1888</c:v>
                </c:pt>
                <c:pt idx="39">
                  <c:v>1889</c:v>
                </c:pt>
                <c:pt idx="40">
                  <c:v>1890</c:v>
                </c:pt>
                <c:pt idx="41">
                  <c:v>1891</c:v>
                </c:pt>
                <c:pt idx="42">
                  <c:v>1892</c:v>
                </c:pt>
                <c:pt idx="43">
                  <c:v>1893</c:v>
                </c:pt>
                <c:pt idx="44">
                  <c:v>1894</c:v>
                </c:pt>
                <c:pt idx="45">
                  <c:v>1895</c:v>
                </c:pt>
                <c:pt idx="46">
                  <c:v>1896</c:v>
                </c:pt>
                <c:pt idx="47">
                  <c:v>1897</c:v>
                </c:pt>
                <c:pt idx="48">
                  <c:v>1898</c:v>
                </c:pt>
                <c:pt idx="49">
                  <c:v>1899</c:v>
                </c:pt>
                <c:pt idx="50">
                  <c:v>1900</c:v>
                </c:pt>
                <c:pt idx="51">
                  <c:v>1901</c:v>
                </c:pt>
                <c:pt idx="52">
                  <c:v>1902</c:v>
                </c:pt>
                <c:pt idx="53">
                  <c:v>1903</c:v>
                </c:pt>
                <c:pt idx="54">
                  <c:v>1904</c:v>
                </c:pt>
                <c:pt idx="55">
                  <c:v>1905</c:v>
                </c:pt>
                <c:pt idx="56">
                  <c:v>1906</c:v>
                </c:pt>
                <c:pt idx="57">
                  <c:v>1907</c:v>
                </c:pt>
                <c:pt idx="58">
                  <c:v>1908</c:v>
                </c:pt>
                <c:pt idx="59">
                  <c:v>1909</c:v>
                </c:pt>
                <c:pt idx="60">
                  <c:v>1910</c:v>
                </c:pt>
                <c:pt idx="61">
                  <c:v>1911</c:v>
                </c:pt>
                <c:pt idx="62">
                  <c:v>1912</c:v>
                </c:pt>
                <c:pt idx="63">
                  <c:v>1913</c:v>
                </c:pt>
                <c:pt idx="64">
                  <c:v>1914</c:v>
                </c:pt>
                <c:pt idx="65">
                  <c:v>1915</c:v>
                </c:pt>
                <c:pt idx="66">
                  <c:v>1916</c:v>
                </c:pt>
                <c:pt idx="67">
                  <c:v>1917</c:v>
                </c:pt>
                <c:pt idx="68">
                  <c:v>1918</c:v>
                </c:pt>
                <c:pt idx="69">
                  <c:v>1919</c:v>
                </c:pt>
                <c:pt idx="70">
                  <c:v>1920</c:v>
                </c:pt>
                <c:pt idx="71">
                  <c:v>1921</c:v>
                </c:pt>
                <c:pt idx="72">
                  <c:v>1922</c:v>
                </c:pt>
                <c:pt idx="73">
                  <c:v>1923</c:v>
                </c:pt>
                <c:pt idx="74">
                  <c:v>1924</c:v>
                </c:pt>
                <c:pt idx="75">
                  <c:v>1925</c:v>
                </c:pt>
                <c:pt idx="76">
                  <c:v>1926</c:v>
                </c:pt>
                <c:pt idx="77">
                  <c:v>1927</c:v>
                </c:pt>
                <c:pt idx="78">
                  <c:v>1928</c:v>
                </c:pt>
                <c:pt idx="79">
                  <c:v>1929</c:v>
                </c:pt>
                <c:pt idx="80">
                  <c:v>1930</c:v>
                </c:pt>
                <c:pt idx="81">
                  <c:v>1931</c:v>
                </c:pt>
                <c:pt idx="82">
                  <c:v>1932</c:v>
                </c:pt>
                <c:pt idx="83">
                  <c:v>1933</c:v>
                </c:pt>
                <c:pt idx="84">
                  <c:v>1934</c:v>
                </c:pt>
                <c:pt idx="85">
                  <c:v>1935</c:v>
                </c:pt>
                <c:pt idx="86">
                  <c:v>1936</c:v>
                </c:pt>
                <c:pt idx="87">
                  <c:v>1937</c:v>
                </c:pt>
                <c:pt idx="88">
                  <c:v>1938</c:v>
                </c:pt>
                <c:pt idx="89">
                  <c:v>1939</c:v>
                </c:pt>
                <c:pt idx="90">
                  <c:v>1940</c:v>
                </c:pt>
                <c:pt idx="91">
                  <c:v>1941</c:v>
                </c:pt>
                <c:pt idx="92">
                  <c:v>1942</c:v>
                </c:pt>
                <c:pt idx="93">
                  <c:v>1943</c:v>
                </c:pt>
                <c:pt idx="94">
                  <c:v>1944</c:v>
                </c:pt>
                <c:pt idx="95">
                  <c:v>1945</c:v>
                </c:pt>
                <c:pt idx="96">
                  <c:v>1946</c:v>
                </c:pt>
                <c:pt idx="97">
                  <c:v>1947</c:v>
                </c:pt>
                <c:pt idx="98">
                  <c:v>1948</c:v>
                </c:pt>
                <c:pt idx="99">
                  <c:v>1949</c:v>
                </c:pt>
                <c:pt idx="100">
                  <c:v>1950</c:v>
                </c:pt>
                <c:pt idx="101">
                  <c:v>1951</c:v>
                </c:pt>
                <c:pt idx="102">
                  <c:v>1952</c:v>
                </c:pt>
                <c:pt idx="103">
                  <c:v>1953</c:v>
                </c:pt>
                <c:pt idx="104">
                  <c:v>1954</c:v>
                </c:pt>
                <c:pt idx="105">
                  <c:v>1955</c:v>
                </c:pt>
                <c:pt idx="106">
                  <c:v>1956</c:v>
                </c:pt>
                <c:pt idx="107">
                  <c:v>1957</c:v>
                </c:pt>
                <c:pt idx="108">
                  <c:v>1958</c:v>
                </c:pt>
                <c:pt idx="109">
                  <c:v>1959</c:v>
                </c:pt>
                <c:pt idx="110">
                  <c:v>1960</c:v>
                </c:pt>
                <c:pt idx="111">
                  <c:v>1961</c:v>
                </c:pt>
                <c:pt idx="112">
                  <c:v>1962</c:v>
                </c:pt>
                <c:pt idx="113">
                  <c:v>1963</c:v>
                </c:pt>
                <c:pt idx="114">
                  <c:v>1964</c:v>
                </c:pt>
                <c:pt idx="115">
                  <c:v>1965</c:v>
                </c:pt>
                <c:pt idx="116">
                  <c:v>1966</c:v>
                </c:pt>
                <c:pt idx="117">
                  <c:v>1967</c:v>
                </c:pt>
                <c:pt idx="118">
                  <c:v>1968</c:v>
                </c:pt>
                <c:pt idx="119">
                  <c:v>1969</c:v>
                </c:pt>
                <c:pt idx="120">
                  <c:v>1970</c:v>
                </c:pt>
                <c:pt idx="121">
                  <c:v>1971</c:v>
                </c:pt>
                <c:pt idx="122">
                  <c:v>1972</c:v>
                </c:pt>
                <c:pt idx="123">
                  <c:v>1973</c:v>
                </c:pt>
                <c:pt idx="124">
                  <c:v>1974</c:v>
                </c:pt>
                <c:pt idx="125">
                  <c:v>1975</c:v>
                </c:pt>
                <c:pt idx="126">
                  <c:v>1976</c:v>
                </c:pt>
                <c:pt idx="127">
                  <c:v>1977</c:v>
                </c:pt>
                <c:pt idx="128">
                  <c:v>1978</c:v>
                </c:pt>
                <c:pt idx="129">
                  <c:v>1979</c:v>
                </c:pt>
                <c:pt idx="130">
                  <c:v>1980</c:v>
                </c:pt>
                <c:pt idx="131">
                  <c:v>1981</c:v>
                </c:pt>
                <c:pt idx="132">
                  <c:v>1982</c:v>
                </c:pt>
                <c:pt idx="133">
                  <c:v>1983</c:v>
                </c:pt>
                <c:pt idx="134">
                  <c:v>1984</c:v>
                </c:pt>
                <c:pt idx="135">
                  <c:v>1985</c:v>
                </c:pt>
                <c:pt idx="136">
                  <c:v>1986</c:v>
                </c:pt>
                <c:pt idx="137">
                  <c:v>1987</c:v>
                </c:pt>
                <c:pt idx="138">
                  <c:v>1988</c:v>
                </c:pt>
                <c:pt idx="139">
                  <c:v>1989</c:v>
                </c:pt>
                <c:pt idx="140">
                  <c:v>1990</c:v>
                </c:pt>
                <c:pt idx="141">
                  <c:v>1991</c:v>
                </c:pt>
                <c:pt idx="142">
                  <c:v>1992</c:v>
                </c:pt>
                <c:pt idx="143">
                  <c:v>1993</c:v>
                </c:pt>
                <c:pt idx="144">
                  <c:v>1994</c:v>
                </c:pt>
                <c:pt idx="145">
                  <c:v>1995</c:v>
                </c:pt>
                <c:pt idx="146">
                  <c:v>1996</c:v>
                </c:pt>
                <c:pt idx="147">
                  <c:v>1997</c:v>
                </c:pt>
                <c:pt idx="148">
                  <c:v>1998</c:v>
                </c:pt>
                <c:pt idx="149">
                  <c:v>1999</c:v>
                </c:pt>
                <c:pt idx="150">
                  <c:v>2000</c:v>
                </c:pt>
                <c:pt idx="151">
                  <c:v>2001</c:v>
                </c:pt>
                <c:pt idx="152">
                  <c:v>2002</c:v>
                </c:pt>
                <c:pt idx="153">
                  <c:v>2003</c:v>
                </c:pt>
                <c:pt idx="154">
                  <c:v>2004</c:v>
                </c:pt>
                <c:pt idx="155">
                  <c:v>2005</c:v>
                </c:pt>
                <c:pt idx="156">
                  <c:v>2006</c:v>
                </c:pt>
                <c:pt idx="157">
                  <c:v>2007</c:v>
                </c:pt>
                <c:pt idx="158">
                  <c:v>2008</c:v>
                </c:pt>
                <c:pt idx="159">
                  <c:v>2009</c:v>
                </c:pt>
                <c:pt idx="160">
                  <c:v>2010</c:v>
                </c:pt>
                <c:pt idx="161">
                  <c:v>2011</c:v>
                </c:pt>
                <c:pt idx="162">
                  <c:v>2012</c:v>
                </c:pt>
                <c:pt idx="163">
                  <c:v>2013</c:v>
                </c:pt>
              </c:numCache>
            </c:numRef>
          </c:cat>
          <c:val>
            <c:numRef>
              <c:f>Лист2!$Q$4:$Q$167</c:f>
              <c:numCache>
                <c:formatCode>0.00</c:formatCode>
                <c:ptCount val="164"/>
                <c:pt idx="0">
                  <c:v>27.751914017302152</c:v>
                </c:pt>
                <c:pt idx="1">
                  <c:v>30.74745478888957</c:v>
                </c:pt>
                <c:pt idx="2">
                  <c:v>31.303133383564418</c:v>
                </c:pt>
                <c:pt idx="3">
                  <c:v>26.440100800918014</c:v>
                </c:pt>
                <c:pt idx="4">
                  <c:v>28.296949403853208</c:v>
                </c:pt>
                <c:pt idx="5">
                  <c:v>20.446028763058834</c:v>
                </c:pt>
                <c:pt idx="6">
                  <c:v>27.049324391364152</c:v>
                </c:pt>
                <c:pt idx="7">
                  <c:v>33.614489422357849</c:v>
                </c:pt>
                <c:pt idx="8">
                  <c:v>31.383958838591063</c:v>
                </c:pt>
                <c:pt idx="9">
                  <c:v>32.077789667480644</c:v>
                </c:pt>
                <c:pt idx="10">
                  <c:v>31.03779674800117</c:v>
                </c:pt>
                <c:pt idx="11">
                  <c:v>31.537717447090149</c:v>
                </c:pt>
                <c:pt idx="12">
                  <c:v>30.170920863624826</c:v>
                </c:pt>
                <c:pt idx="13">
                  <c:v>30.628653791005163</c:v>
                </c:pt>
                <c:pt idx="14">
                  <c:v>32.951513389611634</c:v>
                </c:pt>
                <c:pt idx="15">
                  <c:v>31.938798415799436</c:v>
                </c:pt>
                <c:pt idx="16">
                  <c:v>26.076566192224547</c:v>
                </c:pt>
                <c:pt idx="17">
                  <c:v>32.604497720182373</c:v>
                </c:pt>
                <c:pt idx="18">
                  <c:v>31.40205107859105</c:v>
                </c:pt>
                <c:pt idx="19">
                  <c:v>33.886958547065888</c:v>
                </c:pt>
                <c:pt idx="20">
                  <c:v>33.699261846444358</c:v>
                </c:pt>
                <c:pt idx="21">
                  <c:v>32.076876118954651</c:v>
                </c:pt>
                <c:pt idx="22">
                  <c:v>23.928336972430152</c:v>
                </c:pt>
                <c:pt idx="23">
                  <c:v>31.150622068448687</c:v>
                </c:pt>
                <c:pt idx="24">
                  <c:v>30.788452052432032</c:v>
                </c:pt>
                <c:pt idx="25">
                  <c:v>33.604379380015502</c:v>
                </c:pt>
                <c:pt idx="26">
                  <c:v>35.450486663802721</c:v>
                </c:pt>
                <c:pt idx="27">
                  <c:v>33.405420766334537</c:v>
                </c:pt>
                <c:pt idx="28">
                  <c:v>30.932013198495373</c:v>
                </c:pt>
                <c:pt idx="29">
                  <c:v>32.352939860193025</c:v>
                </c:pt>
                <c:pt idx="30">
                  <c:v>33.718955253212314</c:v>
                </c:pt>
                <c:pt idx="31">
                  <c:v>33.544207582518609</c:v>
                </c:pt>
                <c:pt idx="32">
                  <c:v>30.337933463490256</c:v>
                </c:pt>
                <c:pt idx="33">
                  <c:v>33.29544810041746</c:v>
                </c:pt>
                <c:pt idx="34">
                  <c:v>36.266168838541859</c:v>
                </c:pt>
                <c:pt idx="35">
                  <c:v>34.423179949285888</c:v>
                </c:pt>
                <c:pt idx="36">
                  <c:v>32.628107003188042</c:v>
                </c:pt>
                <c:pt idx="37">
                  <c:v>32.649069615153444</c:v>
                </c:pt>
                <c:pt idx="38">
                  <c:v>33.360067607024732</c:v>
                </c:pt>
                <c:pt idx="39">
                  <c:v>33.364141461878553</c:v>
                </c:pt>
                <c:pt idx="40">
                  <c:v>31.696350015118952</c:v>
                </c:pt>
                <c:pt idx="41">
                  <c:v>31.983065838186942</c:v>
                </c:pt>
                <c:pt idx="42">
                  <c:v>30.145722919912259</c:v>
                </c:pt>
                <c:pt idx="43">
                  <c:v>33.478319861585831</c:v>
                </c:pt>
                <c:pt idx="44">
                  <c:v>33.022293587879844</c:v>
                </c:pt>
                <c:pt idx="45">
                  <c:v>31.2418978264526</c:v>
                </c:pt>
                <c:pt idx="46">
                  <c:v>35.198427620112284</c:v>
                </c:pt>
                <c:pt idx="47">
                  <c:v>35.593051114681096</c:v>
                </c:pt>
                <c:pt idx="48">
                  <c:v>34.921648572693776</c:v>
                </c:pt>
                <c:pt idx="49">
                  <c:v>33.803733458607269</c:v>
                </c:pt>
                <c:pt idx="50">
                  <c:v>36.19853377625661</c:v>
                </c:pt>
                <c:pt idx="51">
                  <c:v>36.477367647630324</c:v>
                </c:pt>
                <c:pt idx="52">
                  <c:v>34.86719569869701</c:v>
                </c:pt>
                <c:pt idx="53">
                  <c:v>36.086269615533396</c:v>
                </c:pt>
                <c:pt idx="54">
                  <c:v>36.889824829788488</c:v>
                </c:pt>
                <c:pt idx="55">
                  <c:v>32.981249745010096</c:v>
                </c:pt>
                <c:pt idx="56">
                  <c:v>35.13263001541219</c:v>
                </c:pt>
                <c:pt idx="57">
                  <c:v>37.095494092618061</c:v>
                </c:pt>
                <c:pt idx="58">
                  <c:v>38.799424529846405</c:v>
                </c:pt>
                <c:pt idx="59">
                  <c:v>36.015329104269092</c:v>
                </c:pt>
                <c:pt idx="60">
                  <c:v>32.887118382497697</c:v>
                </c:pt>
                <c:pt idx="61">
                  <c:v>38.751646590826887</c:v>
                </c:pt>
                <c:pt idx="62">
                  <c:v>41.223307732217002</c:v>
                </c:pt>
                <c:pt idx="63">
                  <c:v>39.052843102256951</c:v>
                </c:pt>
                <c:pt idx="64">
                  <c:v>38.737190696513359</c:v>
                </c:pt>
                <c:pt idx="65">
                  <c:v>37.182903051606338</c:v>
                </c:pt>
                <c:pt idx="66">
                  <c:v>38.043325246643327</c:v>
                </c:pt>
                <c:pt idx="67">
                  <c:v>38.671768943459448</c:v>
                </c:pt>
                <c:pt idx="68">
                  <c:v>29.432636056298069</c:v>
                </c:pt>
                <c:pt idx="69">
                  <c:v>27.060342768173708</c:v>
                </c:pt>
                <c:pt idx="70">
                  <c:v>25.504575765988811</c:v>
                </c:pt>
                <c:pt idx="71">
                  <c:v>34.319273812463095</c:v>
                </c:pt>
                <c:pt idx="72">
                  <c:v>30.789024096007278</c:v>
                </c:pt>
                <c:pt idx="73">
                  <c:v>44.555793710746144</c:v>
                </c:pt>
                <c:pt idx="74">
                  <c:v>45.914518364538594</c:v>
                </c:pt>
                <c:pt idx="75">
                  <c:v>44.743238975627207</c:v>
                </c:pt>
                <c:pt idx="76">
                  <c:v>45.59926281372659</c:v>
                </c:pt>
                <c:pt idx="77">
                  <c:v>46.068305417525821</c:v>
                </c:pt>
                <c:pt idx="78">
                  <c:v>48.114926931137639</c:v>
                </c:pt>
                <c:pt idx="79">
                  <c:v>46.276094334724142</c:v>
                </c:pt>
                <c:pt idx="80">
                  <c:v>46.478055503298307</c:v>
                </c:pt>
                <c:pt idx="81">
                  <c:v>47.798148913730749</c:v>
                </c:pt>
                <c:pt idx="82">
                  <c:v>42.21171978206516</c:v>
                </c:pt>
                <c:pt idx="83">
                  <c:v>11.099573076838814</c:v>
                </c:pt>
                <c:pt idx="84">
                  <c:v>43.294723494165325</c:v>
                </c:pt>
                <c:pt idx="85">
                  <c:v>52.044728556514976</c:v>
                </c:pt>
                <c:pt idx="86">
                  <c:v>51.775725896035254</c:v>
                </c:pt>
                <c:pt idx="87">
                  <c:v>50.782282553598165</c:v>
                </c:pt>
                <c:pt idx="88">
                  <c:v>52.0984134387243</c:v>
                </c:pt>
                <c:pt idx="89">
                  <c:v>54.277122519293528</c:v>
                </c:pt>
                <c:pt idx="90">
                  <c:v>51.25535385910684</c:v>
                </c:pt>
                <c:pt idx="91">
                  <c:v>34.81560497554905</c:v>
                </c:pt>
                <c:pt idx="92">
                  <c:v>17.687302390468069</c:v>
                </c:pt>
                <c:pt idx="93">
                  <c:v>24.838291423321177</c:v>
                </c:pt>
                <c:pt idx="94">
                  <c:v>31.776240072878544</c:v>
                </c:pt>
                <c:pt idx="95">
                  <c:v>40.304103870280137</c:v>
                </c:pt>
                <c:pt idx="96">
                  <c:v>58.156492567190149</c:v>
                </c:pt>
                <c:pt idx="97">
                  <c:v>49.653855249192091</c:v>
                </c:pt>
                <c:pt idx="98">
                  <c:v>61.548645294386567</c:v>
                </c:pt>
                <c:pt idx="99">
                  <c:v>63.850881378484203</c:v>
                </c:pt>
                <c:pt idx="100">
                  <c:v>65.465219951009701</c:v>
                </c:pt>
                <c:pt idx="101">
                  <c:v>64.794278110484655</c:v>
                </c:pt>
                <c:pt idx="102">
                  <c:v>65.380179101592248</c:v>
                </c:pt>
                <c:pt idx="103">
                  <c:v>66.107331249972347</c:v>
                </c:pt>
                <c:pt idx="104">
                  <c:v>66.762764292399211</c:v>
                </c:pt>
                <c:pt idx="105">
                  <c:v>68.706372542224614</c:v>
                </c:pt>
                <c:pt idx="106">
                  <c:v>69.690116589085463</c:v>
                </c:pt>
                <c:pt idx="107">
                  <c:v>69.840124249114325</c:v>
                </c:pt>
                <c:pt idx="108">
                  <c:v>71.30964903701458</c:v>
                </c:pt>
                <c:pt idx="109">
                  <c:v>70.82337089713873</c:v>
                </c:pt>
                <c:pt idx="110">
                  <c:v>72.519700427959151</c:v>
                </c:pt>
                <c:pt idx="111">
                  <c:v>73.300237575113783</c:v>
                </c:pt>
                <c:pt idx="112">
                  <c:v>72.965045393572993</c:v>
                </c:pt>
                <c:pt idx="113">
                  <c:v>73.478909467132809</c:v>
                </c:pt>
                <c:pt idx="114">
                  <c:v>74.329710044243029</c:v>
                </c:pt>
                <c:pt idx="115">
                  <c:v>74.486830915531385</c:v>
                </c:pt>
                <c:pt idx="116">
                  <c:v>74.869132051655725</c:v>
                </c:pt>
                <c:pt idx="117">
                  <c:v>74.566707872662036</c:v>
                </c:pt>
                <c:pt idx="118">
                  <c:v>74.885545938205169</c:v>
                </c:pt>
                <c:pt idx="119">
                  <c:v>74.371682086450562</c:v>
                </c:pt>
                <c:pt idx="120">
                  <c:v>74.137170336850232</c:v>
                </c:pt>
                <c:pt idx="121">
                  <c:v>74.495434026944451</c:v>
                </c:pt>
                <c:pt idx="122">
                  <c:v>74.222429971949836</c:v>
                </c:pt>
                <c:pt idx="123">
                  <c:v>74.456152698347026</c:v>
                </c:pt>
                <c:pt idx="124">
                  <c:v>74.466240075371601</c:v>
                </c:pt>
                <c:pt idx="125">
                  <c:v>74.033160814704274</c:v>
                </c:pt>
                <c:pt idx="126">
                  <c:v>73.990592288784853</c:v>
                </c:pt>
                <c:pt idx="127">
                  <c:v>73.980641716443031</c:v>
                </c:pt>
                <c:pt idx="128">
                  <c:v>73.974638078939847</c:v>
                </c:pt>
                <c:pt idx="129">
                  <c:v>73.801179966450391</c:v>
                </c:pt>
                <c:pt idx="130">
                  <c:v>73.821992060427689</c:v>
                </c:pt>
                <c:pt idx="131">
                  <c:v>74.024664861318485</c:v>
                </c:pt>
                <c:pt idx="132">
                  <c:v>74.278287203997451</c:v>
                </c:pt>
                <c:pt idx="133">
                  <c:v>74.254361143370417</c:v>
                </c:pt>
                <c:pt idx="134">
                  <c:v>73.966769974645388</c:v>
                </c:pt>
                <c:pt idx="135">
                  <c:v>73.908011193446328</c:v>
                </c:pt>
                <c:pt idx="136">
                  <c:v>74.879917816066722</c:v>
                </c:pt>
                <c:pt idx="137">
                  <c:v>74.784849350914428</c:v>
                </c:pt>
                <c:pt idx="138">
                  <c:v>74.680727570560222</c:v>
                </c:pt>
                <c:pt idx="139">
                  <c:v>75.112832740960442</c:v>
                </c:pt>
                <c:pt idx="140">
                  <c:v>74.784186553122169</c:v>
                </c:pt>
                <c:pt idx="141">
                  <c:v>74.177063829001654</c:v>
                </c:pt>
                <c:pt idx="142">
                  <c:v>73.905485902328692</c:v>
                </c:pt>
                <c:pt idx="143">
                  <c:v>73.262771140004148</c:v>
                </c:pt>
                <c:pt idx="144">
                  <c:v>72.8774424309252</c:v>
                </c:pt>
                <c:pt idx="145">
                  <c:v>72.445800567736256</c:v>
                </c:pt>
                <c:pt idx="146">
                  <c:v>72.701111379095877</c:v>
                </c:pt>
                <c:pt idx="147">
                  <c:v>73.101557759871739</c:v>
                </c:pt>
                <c:pt idx="148">
                  <c:v>73.765574610835316</c:v>
                </c:pt>
                <c:pt idx="149">
                  <c:v>73.541525592890181</c:v>
                </c:pt>
                <c:pt idx="150">
                  <c:v>73.45450080796472</c:v>
                </c:pt>
                <c:pt idx="151">
                  <c:v>73.605434826613234</c:v>
                </c:pt>
                <c:pt idx="152">
                  <c:v>73.604134838686917</c:v>
                </c:pt>
                <c:pt idx="153">
                  <c:v>73.47569293495259</c:v>
                </c:pt>
                <c:pt idx="154">
                  <c:v>73.556559991579419</c:v>
                </c:pt>
                <c:pt idx="155">
                  <c:v>73.338949573569494</c:v>
                </c:pt>
                <c:pt idx="156">
                  <c:v>73.768598099969864</c:v>
                </c:pt>
                <c:pt idx="157">
                  <c:v>73.686037580593933</c:v>
                </c:pt>
                <c:pt idx="158">
                  <c:v>73.917920403261746</c:v>
                </c:pt>
                <c:pt idx="159">
                  <c:v>74.843934082680605</c:v>
                </c:pt>
                <c:pt idx="160">
                  <c:v>75.198657192786186</c:v>
                </c:pt>
                <c:pt idx="161">
                  <c:v>75.859785100697067</c:v>
                </c:pt>
                <c:pt idx="162">
                  <c:v>75.994181938882576</c:v>
                </c:pt>
                <c:pt idx="163">
                  <c:v>76.205897695241163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527808"/>
        <c:axId val="23529344"/>
      </c:lineChart>
      <c:catAx>
        <c:axId val="23527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600" b="1" i="0" baseline="0"/>
            </a:pPr>
            <a:endParaRPr lang="ru-RU"/>
          </a:p>
        </c:txPr>
        <c:crossAx val="23529344"/>
        <c:crosses val="autoZero"/>
        <c:auto val="1"/>
        <c:lblAlgn val="ctr"/>
        <c:lblOffset val="100"/>
        <c:noMultiLvlLbl val="0"/>
      </c:catAx>
      <c:valAx>
        <c:axId val="23529344"/>
        <c:scaling>
          <c:orientation val="minMax"/>
          <c:max val="80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ysDot"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 b="1" i="0" baseline="0"/>
            </a:pPr>
            <a:endParaRPr lang="ru-RU"/>
          </a:p>
        </c:txPr>
        <c:crossAx val="23527808"/>
        <c:crosses val="autoZero"/>
        <c:crossBetween val="between"/>
        <c:majorUnit val="10"/>
        <c:minorUnit val="2"/>
      </c:valAx>
    </c:plotArea>
    <c:legend>
      <c:legendPos val="r"/>
      <c:layout>
        <c:manualLayout>
          <c:xMode val="edge"/>
          <c:yMode val="edge"/>
          <c:x val="0.14055264039987961"/>
          <c:y val="4.5353583113166916E-2"/>
          <c:w val="0.16244526961391753"/>
          <c:h val="0.16519208101690414"/>
        </c:manualLayout>
      </c:layout>
      <c:overlay val="0"/>
      <c:txPr>
        <a:bodyPr/>
        <a:lstStyle/>
        <a:p>
          <a:pPr>
            <a:defRPr sz="1800" b="1" i="0" baseline="0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8823549520138791E-2"/>
          <c:y val="4.3760552445335256E-2"/>
          <c:w val="0.90577186580408431"/>
          <c:h val="0.7708631150785441"/>
        </c:manualLayout>
      </c:layout>
      <c:lineChart>
        <c:grouping val="standard"/>
        <c:varyColors val="0"/>
        <c:ser>
          <c:idx val="1"/>
          <c:order val="0"/>
          <c:tx>
            <c:strRef>
              <c:f>Лист2!$D$3</c:f>
              <c:strCache>
                <c:ptCount val="1"/>
                <c:pt idx="0">
                  <c:v>Чоловіки</c:v>
                </c:pt>
              </c:strCache>
            </c:strRef>
          </c:tx>
          <c:spPr>
            <a:ln w="34925">
              <a:solidFill>
                <a:schemeClr val="accent1"/>
              </a:solidFill>
              <a:prstDash val="solid"/>
            </a:ln>
          </c:spPr>
          <c:marker>
            <c:symbol val="none"/>
          </c:marker>
          <c:dPt>
            <c:idx val="65"/>
            <c:bubble3D val="0"/>
            <c:spPr>
              <a:ln w="41275">
                <a:solidFill>
                  <a:srgbClr val="0070C0"/>
                </a:solidFill>
                <a:prstDash val="solid"/>
              </a:ln>
            </c:spPr>
          </c:dPt>
          <c:cat>
            <c:numRef>
              <c:f>Лист2!$B$4:$B$167</c:f>
              <c:numCache>
                <c:formatCode>General</c:formatCode>
                <c:ptCount val="164"/>
                <c:pt idx="0">
                  <c:v>1850</c:v>
                </c:pt>
                <c:pt idx="1">
                  <c:v>1851</c:v>
                </c:pt>
                <c:pt idx="2">
                  <c:v>1852</c:v>
                </c:pt>
                <c:pt idx="3">
                  <c:v>1853</c:v>
                </c:pt>
                <c:pt idx="4">
                  <c:v>1854</c:v>
                </c:pt>
                <c:pt idx="5">
                  <c:v>1855</c:v>
                </c:pt>
                <c:pt idx="6">
                  <c:v>1856</c:v>
                </c:pt>
                <c:pt idx="7">
                  <c:v>1857</c:v>
                </c:pt>
                <c:pt idx="8">
                  <c:v>1858</c:v>
                </c:pt>
                <c:pt idx="9">
                  <c:v>1859</c:v>
                </c:pt>
                <c:pt idx="10">
                  <c:v>1860</c:v>
                </c:pt>
                <c:pt idx="11">
                  <c:v>1861</c:v>
                </c:pt>
                <c:pt idx="12">
                  <c:v>1862</c:v>
                </c:pt>
                <c:pt idx="13">
                  <c:v>1863</c:v>
                </c:pt>
                <c:pt idx="14">
                  <c:v>1864</c:v>
                </c:pt>
                <c:pt idx="15">
                  <c:v>1865</c:v>
                </c:pt>
                <c:pt idx="16">
                  <c:v>1866</c:v>
                </c:pt>
                <c:pt idx="17">
                  <c:v>1867</c:v>
                </c:pt>
                <c:pt idx="18">
                  <c:v>1868</c:v>
                </c:pt>
                <c:pt idx="19">
                  <c:v>1869</c:v>
                </c:pt>
                <c:pt idx="20">
                  <c:v>1870</c:v>
                </c:pt>
                <c:pt idx="21">
                  <c:v>1871</c:v>
                </c:pt>
                <c:pt idx="22">
                  <c:v>1872</c:v>
                </c:pt>
                <c:pt idx="23">
                  <c:v>1873</c:v>
                </c:pt>
                <c:pt idx="24">
                  <c:v>1874</c:v>
                </c:pt>
                <c:pt idx="25">
                  <c:v>1875</c:v>
                </c:pt>
                <c:pt idx="26">
                  <c:v>1876</c:v>
                </c:pt>
                <c:pt idx="27">
                  <c:v>1877</c:v>
                </c:pt>
                <c:pt idx="28">
                  <c:v>1878</c:v>
                </c:pt>
                <c:pt idx="29">
                  <c:v>1879</c:v>
                </c:pt>
                <c:pt idx="30">
                  <c:v>1880</c:v>
                </c:pt>
                <c:pt idx="31">
                  <c:v>1881</c:v>
                </c:pt>
                <c:pt idx="32">
                  <c:v>1882</c:v>
                </c:pt>
                <c:pt idx="33">
                  <c:v>1883</c:v>
                </c:pt>
                <c:pt idx="34">
                  <c:v>1884</c:v>
                </c:pt>
                <c:pt idx="35">
                  <c:v>1885</c:v>
                </c:pt>
                <c:pt idx="36">
                  <c:v>1886</c:v>
                </c:pt>
                <c:pt idx="37">
                  <c:v>1887</c:v>
                </c:pt>
                <c:pt idx="38">
                  <c:v>1888</c:v>
                </c:pt>
                <c:pt idx="39">
                  <c:v>1889</c:v>
                </c:pt>
                <c:pt idx="40">
                  <c:v>1890</c:v>
                </c:pt>
                <c:pt idx="41">
                  <c:v>1891</c:v>
                </c:pt>
                <c:pt idx="42">
                  <c:v>1892</c:v>
                </c:pt>
                <c:pt idx="43">
                  <c:v>1893</c:v>
                </c:pt>
                <c:pt idx="44">
                  <c:v>1894</c:v>
                </c:pt>
                <c:pt idx="45">
                  <c:v>1895</c:v>
                </c:pt>
                <c:pt idx="46">
                  <c:v>1896</c:v>
                </c:pt>
                <c:pt idx="47">
                  <c:v>1897</c:v>
                </c:pt>
                <c:pt idx="48">
                  <c:v>1898</c:v>
                </c:pt>
                <c:pt idx="49">
                  <c:v>1899</c:v>
                </c:pt>
                <c:pt idx="50">
                  <c:v>1900</c:v>
                </c:pt>
                <c:pt idx="51">
                  <c:v>1901</c:v>
                </c:pt>
                <c:pt idx="52">
                  <c:v>1902</c:v>
                </c:pt>
                <c:pt idx="53">
                  <c:v>1903</c:v>
                </c:pt>
                <c:pt idx="54">
                  <c:v>1904</c:v>
                </c:pt>
                <c:pt idx="55">
                  <c:v>1905</c:v>
                </c:pt>
                <c:pt idx="56">
                  <c:v>1906</c:v>
                </c:pt>
                <c:pt idx="57">
                  <c:v>1907</c:v>
                </c:pt>
                <c:pt idx="58">
                  <c:v>1908</c:v>
                </c:pt>
                <c:pt idx="59">
                  <c:v>1909</c:v>
                </c:pt>
                <c:pt idx="60">
                  <c:v>1910</c:v>
                </c:pt>
                <c:pt idx="61">
                  <c:v>1911</c:v>
                </c:pt>
                <c:pt idx="62">
                  <c:v>1912</c:v>
                </c:pt>
                <c:pt idx="63">
                  <c:v>1913</c:v>
                </c:pt>
                <c:pt idx="64">
                  <c:v>1914</c:v>
                </c:pt>
                <c:pt idx="65">
                  <c:v>1915</c:v>
                </c:pt>
                <c:pt idx="66">
                  <c:v>1916</c:v>
                </c:pt>
                <c:pt idx="67">
                  <c:v>1917</c:v>
                </c:pt>
                <c:pt idx="68">
                  <c:v>1918</c:v>
                </c:pt>
                <c:pt idx="69">
                  <c:v>1919</c:v>
                </c:pt>
                <c:pt idx="70">
                  <c:v>1920</c:v>
                </c:pt>
                <c:pt idx="71">
                  <c:v>1921</c:v>
                </c:pt>
                <c:pt idx="72">
                  <c:v>1922</c:v>
                </c:pt>
                <c:pt idx="73">
                  <c:v>1923</c:v>
                </c:pt>
                <c:pt idx="74">
                  <c:v>1924</c:v>
                </c:pt>
                <c:pt idx="75">
                  <c:v>1925</c:v>
                </c:pt>
                <c:pt idx="76">
                  <c:v>1926</c:v>
                </c:pt>
                <c:pt idx="77">
                  <c:v>1927</c:v>
                </c:pt>
                <c:pt idx="78">
                  <c:v>1928</c:v>
                </c:pt>
                <c:pt idx="79">
                  <c:v>1929</c:v>
                </c:pt>
                <c:pt idx="80">
                  <c:v>1930</c:v>
                </c:pt>
                <c:pt idx="81">
                  <c:v>1931</c:v>
                </c:pt>
                <c:pt idx="82">
                  <c:v>1932</c:v>
                </c:pt>
                <c:pt idx="83">
                  <c:v>1933</c:v>
                </c:pt>
                <c:pt idx="84">
                  <c:v>1934</c:v>
                </c:pt>
                <c:pt idx="85">
                  <c:v>1935</c:v>
                </c:pt>
                <c:pt idx="86">
                  <c:v>1936</c:v>
                </c:pt>
                <c:pt idx="87">
                  <c:v>1937</c:v>
                </c:pt>
                <c:pt idx="88">
                  <c:v>1938</c:v>
                </c:pt>
                <c:pt idx="89">
                  <c:v>1939</c:v>
                </c:pt>
                <c:pt idx="90">
                  <c:v>1940</c:v>
                </c:pt>
                <c:pt idx="91">
                  <c:v>1941</c:v>
                </c:pt>
                <c:pt idx="92">
                  <c:v>1942</c:v>
                </c:pt>
                <c:pt idx="93">
                  <c:v>1943</c:v>
                </c:pt>
                <c:pt idx="94">
                  <c:v>1944</c:v>
                </c:pt>
                <c:pt idx="95">
                  <c:v>1945</c:v>
                </c:pt>
                <c:pt idx="96">
                  <c:v>1946</c:v>
                </c:pt>
                <c:pt idx="97">
                  <c:v>1947</c:v>
                </c:pt>
                <c:pt idx="98">
                  <c:v>1948</c:v>
                </c:pt>
                <c:pt idx="99">
                  <c:v>1949</c:v>
                </c:pt>
                <c:pt idx="100">
                  <c:v>1950</c:v>
                </c:pt>
                <c:pt idx="101">
                  <c:v>1951</c:v>
                </c:pt>
                <c:pt idx="102">
                  <c:v>1952</c:v>
                </c:pt>
                <c:pt idx="103">
                  <c:v>1953</c:v>
                </c:pt>
                <c:pt idx="104">
                  <c:v>1954</c:v>
                </c:pt>
                <c:pt idx="105">
                  <c:v>1955</c:v>
                </c:pt>
                <c:pt idx="106">
                  <c:v>1956</c:v>
                </c:pt>
                <c:pt idx="107">
                  <c:v>1957</c:v>
                </c:pt>
                <c:pt idx="108">
                  <c:v>1958</c:v>
                </c:pt>
                <c:pt idx="109">
                  <c:v>1959</c:v>
                </c:pt>
                <c:pt idx="110">
                  <c:v>1960</c:v>
                </c:pt>
                <c:pt idx="111">
                  <c:v>1961</c:v>
                </c:pt>
                <c:pt idx="112">
                  <c:v>1962</c:v>
                </c:pt>
                <c:pt idx="113">
                  <c:v>1963</c:v>
                </c:pt>
                <c:pt idx="114">
                  <c:v>1964</c:v>
                </c:pt>
                <c:pt idx="115">
                  <c:v>1965</c:v>
                </c:pt>
                <c:pt idx="116">
                  <c:v>1966</c:v>
                </c:pt>
                <c:pt idx="117">
                  <c:v>1967</c:v>
                </c:pt>
                <c:pt idx="118">
                  <c:v>1968</c:v>
                </c:pt>
                <c:pt idx="119">
                  <c:v>1969</c:v>
                </c:pt>
                <c:pt idx="120">
                  <c:v>1970</c:v>
                </c:pt>
                <c:pt idx="121">
                  <c:v>1971</c:v>
                </c:pt>
                <c:pt idx="122">
                  <c:v>1972</c:v>
                </c:pt>
                <c:pt idx="123">
                  <c:v>1973</c:v>
                </c:pt>
                <c:pt idx="124">
                  <c:v>1974</c:v>
                </c:pt>
                <c:pt idx="125">
                  <c:v>1975</c:v>
                </c:pt>
                <c:pt idx="126">
                  <c:v>1976</c:v>
                </c:pt>
                <c:pt idx="127">
                  <c:v>1977</c:v>
                </c:pt>
                <c:pt idx="128">
                  <c:v>1978</c:v>
                </c:pt>
                <c:pt idx="129">
                  <c:v>1979</c:v>
                </c:pt>
                <c:pt idx="130">
                  <c:v>1980</c:v>
                </c:pt>
                <c:pt idx="131">
                  <c:v>1981</c:v>
                </c:pt>
                <c:pt idx="132">
                  <c:v>1982</c:v>
                </c:pt>
                <c:pt idx="133">
                  <c:v>1983</c:v>
                </c:pt>
                <c:pt idx="134">
                  <c:v>1984</c:v>
                </c:pt>
                <c:pt idx="135">
                  <c:v>1985</c:v>
                </c:pt>
                <c:pt idx="136">
                  <c:v>1986</c:v>
                </c:pt>
                <c:pt idx="137">
                  <c:v>1987</c:v>
                </c:pt>
                <c:pt idx="138">
                  <c:v>1988</c:v>
                </c:pt>
                <c:pt idx="139">
                  <c:v>1989</c:v>
                </c:pt>
                <c:pt idx="140">
                  <c:v>1990</c:v>
                </c:pt>
                <c:pt idx="141">
                  <c:v>1991</c:v>
                </c:pt>
                <c:pt idx="142">
                  <c:v>1992</c:v>
                </c:pt>
                <c:pt idx="143">
                  <c:v>1993</c:v>
                </c:pt>
                <c:pt idx="144">
                  <c:v>1994</c:v>
                </c:pt>
                <c:pt idx="145">
                  <c:v>1995</c:v>
                </c:pt>
                <c:pt idx="146">
                  <c:v>1996</c:v>
                </c:pt>
                <c:pt idx="147">
                  <c:v>1997</c:v>
                </c:pt>
                <c:pt idx="148">
                  <c:v>1998</c:v>
                </c:pt>
                <c:pt idx="149">
                  <c:v>1999</c:v>
                </c:pt>
                <c:pt idx="150">
                  <c:v>2000</c:v>
                </c:pt>
                <c:pt idx="151">
                  <c:v>2001</c:v>
                </c:pt>
                <c:pt idx="152">
                  <c:v>2002</c:v>
                </c:pt>
                <c:pt idx="153">
                  <c:v>2003</c:v>
                </c:pt>
                <c:pt idx="154">
                  <c:v>2004</c:v>
                </c:pt>
                <c:pt idx="155">
                  <c:v>2005</c:v>
                </c:pt>
                <c:pt idx="156">
                  <c:v>2006</c:v>
                </c:pt>
                <c:pt idx="157">
                  <c:v>2007</c:v>
                </c:pt>
                <c:pt idx="158">
                  <c:v>2008</c:v>
                </c:pt>
                <c:pt idx="159">
                  <c:v>2009</c:v>
                </c:pt>
                <c:pt idx="160">
                  <c:v>2010</c:v>
                </c:pt>
                <c:pt idx="161">
                  <c:v>2011</c:v>
                </c:pt>
                <c:pt idx="162">
                  <c:v>2012</c:v>
                </c:pt>
                <c:pt idx="163">
                  <c:v>2013</c:v>
                </c:pt>
              </c:numCache>
            </c:numRef>
          </c:cat>
          <c:val>
            <c:numRef>
              <c:f>Лист2!$D$4:$D$167</c:f>
              <c:numCache>
                <c:formatCode>0.00</c:formatCode>
                <c:ptCount val="164"/>
                <c:pt idx="0">
                  <c:v>27.247734469146927</c:v>
                </c:pt>
                <c:pt idx="1">
                  <c:v>29.597657280295518</c:v>
                </c:pt>
                <c:pt idx="2">
                  <c:v>30.698759418370827</c:v>
                </c:pt>
                <c:pt idx="3">
                  <c:v>24.60851702929186</c:v>
                </c:pt>
                <c:pt idx="4">
                  <c:v>26.428107555812215</c:v>
                </c:pt>
                <c:pt idx="5">
                  <c:v>18.799283506882805</c:v>
                </c:pt>
                <c:pt idx="6">
                  <c:v>25.859801118346368</c:v>
                </c:pt>
                <c:pt idx="7">
                  <c:v>32.982149920814905</c:v>
                </c:pt>
                <c:pt idx="8">
                  <c:v>30.60267950447442</c:v>
                </c:pt>
                <c:pt idx="9">
                  <c:v>31.372307659421097</c:v>
                </c:pt>
                <c:pt idx="10">
                  <c:v>29.839947877398991</c:v>
                </c:pt>
                <c:pt idx="11">
                  <c:v>30.749994992277394</c:v>
                </c:pt>
                <c:pt idx="12">
                  <c:v>29.775506267681383</c:v>
                </c:pt>
                <c:pt idx="13">
                  <c:v>30.12650126439463</c:v>
                </c:pt>
                <c:pt idx="14">
                  <c:v>33.224564018136363</c:v>
                </c:pt>
                <c:pt idx="15">
                  <c:v>31.814259061367228</c:v>
                </c:pt>
                <c:pt idx="16">
                  <c:v>25.25409271399371</c:v>
                </c:pt>
                <c:pt idx="17">
                  <c:v>31.679028537047994</c:v>
                </c:pt>
                <c:pt idx="18">
                  <c:v>30.916443316621731</c:v>
                </c:pt>
                <c:pt idx="19">
                  <c:v>33.239310993551747</c:v>
                </c:pt>
                <c:pt idx="20">
                  <c:v>32.963150747407319</c:v>
                </c:pt>
                <c:pt idx="21">
                  <c:v>30.963713291841266</c:v>
                </c:pt>
                <c:pt idx="22">
                  <c:v>23.294401027609826</c:v>
                </c:pt>
                <c:pt idx="23">
                  <c:v>30.074467656952304</c:v>
                </c:pt>
                <c:pt idx="24">
                  <c:v>30.690627341314549</c:v>
                </c:pt>
                <c:pt idx="25">
                  <c:v>32.58574146851911</c:v>
                </c:pt>
                <c:pt idx="26">
                  <c:v>33.439788231144028</c:v>
                </c:pt>
                <c:pt idx="27">
                  <c:v>31.357020911605218</c:v>
                </c:pt>
                <c:pt idx="28">
                  <c:v>30.086419127724209</c:v>
                </c:pt>
                <c:pt idx="29">
                  <c:v>31.463900900929165</c:v>
                </c:pt>
                <c:pt idx="30">
                  <c:v>32.507730846185865</c:v>
                </c:pt>
                <c:pt idx="31">
                  <c:v>32.144589699195834</c:v>
                </c:pt>
                <c:pt idx="32">
                  <c:v>28.629189957706732</c:v>
                </c:pt>
                <c:pt idx="33">
                  <c:v>32.227528970310942</c:v>
                </c:pt>
                <c:pt idx="34">
                  <c:v>35.003755783122514</c:v>
                </c:pt>
                <c:pt idx="35">
                  <c:v>33.164612570885254</c:v>
                </c:pt>
                <c:pt idx="36">
                  <c:v>32.521445958699744</c:v>
                </c:pt>
                <c:pt idx="37">
                  <c:v>32.536816772727889</c:v>
                </c:pt>
                <c:pt idx="38">
                  <c:v>33.065504469566399</c:v>
                </c:pt>
                <c:pt idx="39">
                  <c:v>33.009122750226545</c:v>
                </c:pt>
                <c:pt idx="40">
                  <c:v>31.649851799911954</c:v>
                </c:pt>
                <c:pt idx="41">
                  <c:v>32.147594541412907</c:v>
                </c:pt>
                <c:pt idx="42">
                  <c:v>29.685053920397273</c:v>
                </c:pt>
                <c:pt idx="43">
                  <c:v>33.92183186808473</c:v>
                </c:pt>
                <c:pt idx="44">
                  <c:v>32.390626836462182</c:v>
                </c:pt>
                <c:pt idx="45">
                  <c:v>30.548483702324472</c:v>
                </c:pt>
                <c:pt idx="46">
                  <c:v>34.829444586303737</c:v>
                </c:pt>
                <c:pt idx="47">
                  <c:v>35.389497520754475</c:v>
                </c:pt>
                <c:pt idx="48">
                  <c:v>34.356945085554976</c:v>
                </c:pt>
                <c:pt idx="49">
                  <c:v>33.30275539595921</c:v>
                </c:pt>
                <c:pt idx="50">
                  <c:v>35.766267026743044</c:v>
                </c:pt>
                <c:pt idx="51">
                  <c:v>35.428664260619563</c:v>
                </c:pt>
                <c:pt idx="52">
                  <c:v>34.908208674362342</c:v>
                </c:pt>
                <c:pt idx="53">
                  <c:v>35.645579614250224</c:v>
                </c:pt>
                <c:pt idx="54">
                  <c:v>36.152510505876577</c:v>
                </c:pt>
                <c:pt idx="55">
                  <c:v>32.4332930762776</c:v>
                </c:pt>
                <c:pt idx="56">
                  <c:v>34.818529373365401</c:v>
                </c:pt>
                <c:pt idx="57">
                  <c:v>36.40878393132347</c:v>
                </c:pt>
                <c:pt idx="58">
                  <c:v>37.626616550084044</c:v>
                </c:pt>
                <c:pt idx="59">
                  <c:v>34.601481664360833</c:v>
                </c:pt>
                <c:pt idx="60">
                  <c:v>32.040008135122847</c:v>
                </c:pt>
                <c:pt idx="61">
                  <c:v>37.59089830653982</c:v>
                </c:pt>
                <c:pt idx="62">
                  <c:v>39.331042157524969</c:v>
                </c:pt>
                <c:pt idx="63">
                  <c:v>37.242025337748366</c:v>
                </c:pt>
                <c:pt idx="64">
                  <c:v>30.805387133498606</c:v>
                </c:pt>
                <c:pt idx="65">
                  <c:v>22.551314150640881</c:v>
                </c:pt>
                <c:pt idx="66">
                  <c:v>18.753175872724206</c:v>
                </c:pt>
                <c:pt idx="67">
                  <c:v>24.030376059827848</c:v>
                </c:pt>
                <c:pt idx="68">
                  <c:v>24.168862395065435</c:v>
                </c:pt>
                <c:pt idx="69">
                  <c:v>17.860697407229104</c:v>
                </c:pt>
                <c:pt idx="70">
                  <c:v>17.238075488560078</c:v>
                </c:pt>
                <c:pt idx="71">
                  <c:v>28.168613231290788</c:v>
                </c:pt>
                <c:pt idx="72">
                  <c:v>26.855443400340658</c:v>
                </c:pt>
                <c:pt idx="73">
                  <c:v>42.157668656131371</c:v>
                </c:pt>
                <c:pt idx="74">
                  <c:v>42.998815339602714</c:v>
                </c:pt>
                <c:pt idx="75">
                  <c:v>41.922741115551176</c:v>
                </c:pt>
                <c:pt idx="76">
                  <c:v>41.907386657256581</c:v>
                </c:pt>
                <c:pt idx="77">
                  <c:v>42.011366625245984</c:v>
                </c:pt>
                <c:pt idx="78">
                  <c:v>44.183231927449199</c:v>
                </c:pt>
                <c:pt idx="79">
                  <c:v>42.318780038421039</c:v>
                </c:pt>
                <c:pt idx="80">
                  <c:v>42.51278938451037</c:v>
                </c:pt>
                <c:pt idx="81">
                  <c:v>43.360531743262698</c:v>
                </c:pt>
                <c:pt idx="82">
                  <c:v>33.964495463549881</c:v>
                </c:pt>
                <c:pt idx="83">
                  <c:v>6.8433477718823683</c:v>
                </c:pt>
                <c:pt idx="84">
                  <c:v>37.564355448771011</c:v>
                </c:pt>
                <c:pt idx="85">
                  <c:v>46.274175603119595</c:v>
                </c:pt>
                <c:pt idx="86">
                  <c:v>46.559327926261652</c:v>
                </c:pt>
                <c:pt idx="87">
                  <c:v>40.833248124331554</c:v>
                </c:pt>
                <c:pt idx="88">
                  <c:v>41.778370558243857</c:v>
                </c:pt>
                <c:pt idx="89">
                  <c:v>49.923923533955971</c:v>
                </c:pt>
                <c:pt idx="90">
                  <c:v>46.848797361922806</c:v>
                </c:pt>
                <c:pt idx="91">
                  <c:v>15.238128361985222</c:v>
                </c:pt>
                <c:pt idx="92">
                  <c:v>8.5711189990616337</c:v>
                </c:pt>
                <c:pt idx="93">
                  <c:v>11.566790992742998</c:v>
                </c:pt>
                <c:pt idx="94">
                  <c:v>12.883140692636582</c:v>
                </c:pt>
                <c:pt idx="95">
                  <c:v>18.127936959243815</c:v>
                </c:pt>
                <c:pt idx="96">
                  <c:v>50.177815709279912</c:v>
                </c:pt>
                <c:pt idx="97">
                  <c:v>39.98720021043755</c:v>
                </c:pt>
                <c:pt idx="98">
                  <c:v>53.532996567141332</c:v>
                </c:pt>
                <c:pt idx="99">
                  <c:v>56.333163031058476</c:v>
                </c:pt>
                <c:pt idx="100">
                  <c:v>58.505583979740067</c:v>
                </c:pt>
                <c:pt idx="101">
                  <c:v>58.579983355920788</c:v>
                </c:pt>
                <c:pt idx="102">
                  <c:v>59.405604871917859</c:v>
                </c:pt>
                <c:pt idx="103">
                  <c:v>60.387763542159547</c:v>
                </c:pt>
                <c:pt idx="104">
                  <c:v>61.293755665073917</c:v>
                </c:pt>
                <c:pt idx="105">
                  <c:v>63.087436554879446</c:v>
                </c:pt>
                <c:pt idx="106">
                  <c:v>64.076895681467249</c:v>
                </c:pt>
                <c:pt idx="107">
                  <c:v>64.038872809018443</c:v>
                </c:pt>
                <c:pt idx="108">
                  <c:v>65.668671602842664</c:v>
                </c:pt>
                <c:pt idx="109">
                  <c:v>65.194257096785265</c:v>
                </c:pt>
                <c:pt idx="110">
                  <c:v>66.761931795683367</c:v>
                </c:pt>
                <c:pt idx="111">
                  <c:v>67.278077897819657</c:v>
                </c:pt>
                <c:pt idx="112">
                  <c:v>66.784688786946489</c:v>
                </c:pt>
                <c:pt idx="113">
                  <c:v>67.336255154909281</c:v>
                </c:pt>
                <c:pt idx="114">
                  <c:v>68.157438453439852</c:v>
                </c:pt>
                <c:pt idx="115">
                  <c:v>67.543701717706497</c:v>
                </c:pt>
                <c:pt idx="116">
                  <c:v>67.652590803716222</c:v>
                </c:pt>
                <c:pt idx="117">
                  <c:v>67.27087527846416</c:v>
                </c:pt>
                <c:pt idx="118">
                  <c:v>67.133243491105333</c:v>
                </c:pt>
                <c:pt idx="119">
                  <c:v>66.357793661297265</c:v>
                </c:pt>
                <c:pt idx="120">
                  <c:v>66.211841132187089</c:v>
                </c:pt>
                <c:pt idx="121">
                  <c:v>66.413269616433794</c:v>
                </c:pt>
                <c:pt idx="122">
                  <c:v>66.318291696730043</c:v>
                </c:pt>
                <c:pt idx="123">
                  <c:v>66.411907759075262</c:v>
                </c:pt>
                <c:pt idx="124">
                  <c:v>66.163651616770295</c:v>
                </c:pt>
                <c:pt idx="125">
                  <c:v>65.358217569923497</c:v>
                </c:pt>
                <c:pt idx="126">
                  <c:v>65.469509561441953</c:v>
                </c:pt>
                <c:pt idx="127">
                  <c:v>64.924128973710765</c:v>
                </c:pt>
                <c:pt idx="128">
                  <c:v>64.80938131163569</c:v>
                </c:pt>
                <c:pt idx="129">
                  <c:v>64.477858124664124</c:v>
                </c:pt>
                <c:pt idx="130">
                  <c:v>64.394383097906996</c:v>
                </c:pt>
                <c:pt idx="131">
                  <c:v>64.512929849128582</c:v>
                </c:pt>
                <c:pt idx="132">
                  <c:v>64.683465897018152</c:v>
                </c:pt>
                <c:pt idx="133">
                  <c:v>64.753327679408216</c:v>
                </c:pt>
                <c:pt idx="134">
                  <c:v>64.490599900888157</c:v>
                </c:pt>
                <c:pt idx="135">
                  <c:v>65.133064906027002</c:v>
                </c:pt>
                <c:pt idx="136">
                  <c:v>66.757544216798976</c:v>
                </c:pt>
                <c:pt idx="137">
                  <c:v>66.511113409678401</c:v>
                </c:pt>
                <c:pt idx="138">
                  <c:v>66.471791624648745</c:v>
                </c:pt>
                <c:pt idx="139">
                  <c:v>66.063361274814156</c:v>
                </c:pt>
                <c:pt idx="140">
                  <c:v>65.530775961037776</c:v>
                </c:pt>
                <c:pt idx="141">
                  <c:v>64.548603070118432</c:v>
                </c:pt>
                <c:pt idx="142">
                  <c:v>63.739013786724357</c:v>
                </c:pt>
                <c:pt idx="143">
                  <c:v>63.096193130237737</c:v>
                </c:pt>
                <c:pt idx="144">
                  <c:v>62.321387417549865</c:v>
                </c:pt>
                <c:pt idx="145">
                  <c:v>61.151650416012771</c:v>
                </c:pt>
                <c:pt idx="146">
                  <c:v>61.444313890049223</c:v>
                </c:pt>
                <c:pt idx="147">
                  <c:v>62.146110663596829</c:v>
                </c:pt>
                <c:pt idx="148">
                  <c:v>63.09812500667671</c:v>
                </c:pt>
                <c:pt idx="149">
                  <c:v>62.549612784836711</c:v>
                </c:pt>
                <c:pt idx="150">
                  <c:v>62.030084759341229</c:v>
                </c:pt>
                <c:pt idx="151">
                  <c:v>62.224826567332812</c:v>
                </c:pt>
                <c:pt idx="152">
                  <c:v>62.040950371737509</c:v>
                </c:pt>
                <c:pt idx="153">
                  <c:v>62.186350443280219</c:v>
                </c:pt>
                <c:pt idx="154">
                  <c:v>61.928774437914079</c:v>
                </c:pt>
                <c:pt idx="155">
                  <c:v>61.46852559508676</c:v>
                </c:pt>
                <c:pt idx="156">
                  <c:v>62.256654059613787</c:v>
                </c:pt>
                <c:pt idx="157">
                  <c:v>61.781985638094831</c:v>
                </c:pt>
                <c:pt idx="158">
                  <c:v>62.278789273274413</c:v>
                </c:pt>
                <c:pt idx="159">
                  <c:v>64.368585903254001</c:v>
                </c:pt>
                <c:pt idx="160">
                  <c:v>65.226204270709488</c:v>
                </c:pt>
                <c:pt idx="161">
                  <c:v>65.974193249362372</c:v>
                </c:pt>
                <c:pt idx="162">
                  <c:v>66.094771090954097</c:v>
                </c:pt>
                <c:pt idx="163">
                  <c:v>66.33411409378148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Лист2!$Q$3</c:f>
              <c:strCache>
                <c:ptCount val="1"/>
                <c:pt idx="0">
                  <c:v>Жінки</c:v>
                </c:pt>
              </c:strCache>
            </c:strRef>
          </c:tx>
          <c:spPr>
            <a:ln w="28575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Лист2!$B$4:$B$167</c:f>
              <c:numCache>
                <c:formatCode>General</c:formatCode>
                <c:ptCount val="164"/>
                <c:pt idx="0">
                  <c:v>1850</c:v>
                </c:pt>
                <c:pt idx="1">
                  <c:v>1851</c:v>
                </c:pt>
                <c:pt idx="2">
                  <c:v>1852</c:v>
                </c:pt>
                <c:pt idx="3">
                  <c:v>1853</c:v>
                </c:pt>
                <c:pt idx="4">
                  <c:v>1854</c:v>
                </c:pt>
                <c:pt idx="5">
                  <c:v>1855</c:v>
                </c:pt>
                <c:pt idx="6">
                  <c:v>1856</c:v>
                </c:pt>
                <c:pt idx="7">
                  <c:v>1857</c:v>
                </c:pt>
                <c:pt idx="8">
                  <c:v>1858</c:v>
                </c:pt>
                <c:pt idx="9">
                  <c:v>1859</c:v>
                </c:pt>
                <c:pt idx="10">
                  <c:v>1860</c:v>
                </c:pt>
                <c:pt idx="11">
                  <c:v>1861</c:v>
                </c:pt>
                <c:pt idx="12">
                  <c:v>1862</c:v>
                </c:pt>
                <c:pt idx="13">
                  <c:v>1863</c:v>
                </c:pt>
                <c:pt idx="14">
                  <c:v>1864</c:v>
                </c:pt>
                <c:pt idx="15">
                  <c:v>1865</c:v>
                </c:pt>
                <c:pt idx="16">
                  <c:v>1866</c:v>
                </c:pt>
                <c:pt idx="17">
                  <c:v>1867</c:v>
                </c:pt>
                <c:pt idx="18">
                  <c:v>1868</c:v>
                </c:pt>
                <c:pt idx="19">
                  <c:v>1869</c:v>
                </c:pt>
                <c:pt idx="20">
                  <c:v>1870</c:v>
                </c:pt>
                <c:pt idx="21">
                  <c:v>1871</c:v>
                </c:pt>
                <c:pt idx="22">
                  <c:v>1872</c:v>
                </c:pt>
                <c:pt idx="23">
                  <c:v>1873</c:v>
                </c:pt>
                <c:pt idx="24">
                  <c:v>1874</c:v>
                </c:pt>
                <c:pt idx="25">
                  <c:v>1875</c:v>
                </c:pt>
                <c:pt idx="26">
                  <c:v>1876</c:v>
                </c:pt>
                <c:pt idx="27">
                  <c:v>1877</c:v>
                </c:pt>
                <c:pt idx="28">
                  <c:v>1878</c:v>
                </c:pt>
                <c:pt idx="29">
                  <c:v>1879</c:v>
                </c:pt>
                <c:pt idx="30">
                  <c:v>1880</c:v>
                </c:pt>
                <c:pt idx="31">
                  <c:v>1881</c:v>
                </c:pt>
                <c:pt idx="32">
                  <c:v>1882</c:v>
                </c:pt>
                <c:pt idx="33">
                  <c:v>1883</c:v>
                </c:pt>
                <c:pt idx="34">
                  <c:v>1884</c:v>
                </c:pt>
                <c:pt idx="35">
                  <c:v>1885</c:v>
                </c:pt>
                <c:pt idx="36">
                  <c:v>1886</c:v>
                </c:pt>
                <c:pt idx="37">
                  <c:v>1887</c:v>
                </c:pt>
                <c:pt idx="38">
                  <c:v>1888</c:v>
                </c:pt>
                <c:pt idx="39">
                  <c:v>1889</c:v>
                </c:pt>
                <c:pt idx="40">
                  <c:v>1890</c:v>
                </c:pt>
                <c:pt idx="41">
                  <c:v>1891</c:v>
                </c:pt>
                <c:pt idx="42">
                  <c:v>1892</c:v>
                </c:pt>
                <c:pt idx="43">
                  <c:v>1893</c:v>
                </c:pt>
                <c:pt idx="44">
                  <c:v>1894</c:v>
                </c:pt>
                <c:pt idx="45">
                  <c:v>1895</c:v>
                </c:pt>
                <c:pt idx="46">
                  <c:v>1896</c:v>
                </c:pt>
                <c:pt idx="47">
                  <c:v>1897</c:v>
                </c:pt>
                <c:pt idx="48">
                  <c:v>1898</c:v>
                </c:pt>
                <c:pt idx="49">
                  <c:v>1899</c:v>
                </c:pt>
                <c:pt idx="50">
                  <c:v>1900</c:v>
                </c:pt>
                <c:pt idx="51">
                  <c:v>1901</c:v>
                </c:pt>
                <c:pt idx="52">
                  <c:v>1902</c:v>
                </c:pt>
                <c:pt idx="53">
                  <c:v>1903</c:v>
                </c:pt>
                <c:pt idx="54">
                  <c:v>1904</c:v>
                </c:pt>
                <c:pt idx="55">
                  <c:v>1905</c:v>
                </c:pt>
                <c:pt idx="56">
                  <c:v>1906</c:v>
                </c:pt>
                <c:pt idx="57">
                  <c:v>1907</c:v>
                </c:pt>
                <c:pt idx="58">
                  <c:v>1908</c:v>
                </c:pt>
                <c:pt idx="59">
                  <c:v>1909</c:v>
                </c:pt>
                <c:pt idx="60">
                  <c:v>1910</c:v>
                </c:pt>
                <c:pt idx="61">
                  <c:v>1911</c:v>
                </c:pt>
                <c:pt idx="62">
                  <c:v>1912</c:v>
                </c:pt>
                <c:pt idx="63">
                  <c:v>1913</c:v>
                </c:pt>
                <c:pt idx="64">
                  <c:v>1914</c:v>
                </c:pt>
                <c:pt idx="65">
                  <c:v>1915</c:v>
                </c:pt>
                <c:pt idx="66">
                  <c:v>1916</c:v>
                </c:pt>
                <c:pt idx="67">
                  <c:v>1917</c:v>
                </c:pt>
                <c:pt idx="68">
                  <c:v>1918</c:v>
                </c:pt>
                <c:pt idx="69">
                  <c:v>1919</c:v>
                </c:pt>
                <c:pt idx="70">
                  <c:v>1920</c:v>
                </c:pt>
                <c:pt idx="71">
                  <c:v>1921</c:v>
                </c:pt>
                <c:pt idx="72">
                  <c:v>1922</c:v>
                </c:pt>
                <c:pt idx="73">
                  <c:v>1923</c:v>
                </c:pt>
                <c:pt idx="74">
                  <c:v>1924</c:v>
                </c:pt>
                <c:pt idx="75">
                  <c:v>1925</c:v>
                </c:pt>
                <c:pt idx="76">
                  <c:v>1926</c:v>
                </c:pt>
                <c:pt idx="77">
                  <c:v>1927</c:v>
                </c:pt>
                <c:pt idx="78">
                  <c:v>1928</c:v>
                </c:pt>
                <c:pt idx="79">
                  <c:v>1929</c:v>
                </c:pt>
                <c:pt idx="80">
                  <c:v>1930</c:v>
                </c:pt>
                <c:pt idx="81">
                  <c:v>1931</c:v>
                </c:pt>
                <c:pt idx="82">
                  <c:v>1932</c:v>
                </c:pt>
                <c:pt idx="83">
                  <c:v>1933</c:v>
                </c:pt>
                <c:pt idx="84">
                  <c:v>1934</c:v>
                </c:pt>
                <c:pt idx="85">
                  <c:v>1935</c:v>
                </c:pt>
                <c:pt idx="86">
                  <c:v>1936</c:v>
                </c:pt>
                <c:pt idx="87">
                  <c:v>1937</c:v>
                </c:pt>
                <c:pt idx="88">
                  <c:v>1938</c:v>
                </c:pt>
                <c:pt idx="89">
                  <c:v>1939</c:v>
                </c:pt>
                <c:pt idx="90">
                  <c:v>1940</c:v>
                </c:pt>
                <c:pt idx="91">
                  <c:v>1941</c:v>
                </c:pt>
                <c:pt idx="92">
                  <c:v>1942</c:v>
                </c:pt>
                <c:pt idx="93">
                  <c:v>1943</c:v>
                </c:pt>
                <c:pt idx="94">
                  <c:v>1944</c:v>
                </c:pt>
                <c:pt idx="95">
                  <c:v>1945</c:v>
                </c:pt>
                <c:pt idx="96">
                  <c:v>1946</c:v>
                </c:pt>
                <c:pt idx="97">
                  <c:v>1947</c:v>
                </c:pt>
                <c:pt idx="98">
                  <c:v>1948</c:v>
                </c:pt>
                <c:pt idx="99">
                  <c:v>1949</c:v>
                </c:pt>
                <c:pt idx="100">
                  <c:v>1950</c:v>
                </c:pt>
                <c:pt idx="101">
                  <c:v>1951</c:v>
                </c:pt>
                <c:pt idx="102">
                  <c:v>1952</c:v>
                </c:pt>
                <c:pt idx="103">
                  <c:v>1953</c:v>
                </c:pt>
                <c:pt idx="104">
                  <c:v>1954</c:v>
                </c:pt>
                <c:pt idx="105">
                  <c:v>1955</c:v>
                </c:pt>
                <c:pt idx="106">
                  <c:v>1956</c:v>
                </c:pt>
                <c:pt idx="107">
                  <c:v>1957</c:v>
                </c:pt>
                <c:pt idx="108">
                  <c:v>1958</c:v>
                </c:pt>
                <c:pt idx="109">
                  <c:v>1959</c:v>
                </c:pt>
                <c:pt idx="110">
                  <c:v>1960</c:v>
                </c:pt>
                <c:pt idx="111">
                  <c:v>1961</c:v>
                </c:pt>
                <c:pt idx="112">
                  <c:v>1962</c:v>
                </c:pt>
                <c:pt idx="113">
                  <c:v>1963</c:v>
                </c:pt>
                <c:pt idx="114">
                  <c:v>1964</c:v>
                </c:pt>
                <c:pt idx="115">
                  <c:v>1965</c:v>
                </c:pt>
                <c:pt idx="116">
                  <c:v>1966</c:v>
                </c:pt>
                <c:pt idx="117">
                  <c:v>1967</c:v>
                </c:pt>
                <c:pt idx="118">
                  <c:v>1968</c:v>
                </c:pt>
                <c:pt idx="119">
                  <c:v>1969</c:v>
                </c:pt>
                <c:pt idx="120">
                  <c:v>1970</c:v>
                </c:pt>
                <c:pt idx="121">
                  <c:v>1971</c:v>
                </c:pt>
                <c:pt idx="122">
                  <c:v>1972</c:v>
                </c:pt>
                <c:pt idx="123">
                  <c:v>1973</c:v>
                </c:pt>
                <c:pt idx="124">
                  <c:v>1974</c:v>
                </c:pt>
                <c:pt idx="125">
                  <c:v>1975</c:v>
                </c:pt>
                <c:pt idx="126">
                  <c:v>1976</c:v>
                </c:pt>
                <c:pt idx="127">
                  <c:v>1977</c:v>
                </c:pt>
                <c:pt idx="128">
                  <c:v>1978</c:v>
                </c:pt>
                <c:pt idx="129">
                  <c:v>1979</c:v>
                </c:pt>
                <c:pt idx="130">
                  <c:v>1980</c:v>
                </c:pt>
                <c:pt idx="131">
                  <c:v>1981</c:v>
                </c:pt>
                <c:pt idx="132">
                  <c:v>1982</c:v>
                </c:pt>
                <c:pt idx="133">
                  <c:v>1983</c:v>
                </c:pt>
                <c:pt idx="134">
                  <c:v>1984</c:v>
                </c:pt>
                <c:pt idx="135">
                  <c:v>1985</c:v>
                </c:pt>
                <c:pt idx="136">
                  <c:v>1986</c:v>
                </c:pt>
                <c:pt idx="137">
                  <c:v>1987</c:v>
                </c:pt>
                <c:pt idx="138">
                  <c:v>1988</c:v>
                </c:pt>
                <c:pt idx="139">
                  <c:v>1989</c:v>
                </c:pt>
                <c:pt idx="140">
                  <c:v>1990</c:v>
                </c:pt>
                <c:pt idx="141">
                  <c:v>1991</c:v>
                </c:pt>
                <c:pt idx="142">
                  <c:v>1992</c:v>
                </c:pt>
                <c:pt idx="143">
                  <c:v>1993</c:v>
                </c:pt>
                <c:pt idx="144">
                  <c:v>1994</c:v>
                </c:pt>
                <c:pt idx="145">
                  <c:v>1995</c:v>
                </c:pt>
                <c:pt idx="146">
                  <c:v>1996</c:v>
                </c:pt>
                <c:pt idx="147">
                  <c:v>1997</c:v>
                </c:pt>
                <c:pt idx="148">
                  <c:v>1998</c:v>
                </c:pt>
                <c:pt idx="149">
                  <c:v>1999</c:v>
                </c:pt>
                <c:pt idx="150">
                  <c:v>2000</c:v>
                </c:pt>
                <c:pt idx="151">
                  <c:v>2001</c:v>
                </c:pt>
                <c:pt idx="152">
                  <c:v>2002</c:v>
                </c:pt>
                <c:pt idx="153">
                  <c:v>2003</c:v>
                </c:pt>
                <c:pt idx="154">
                  <c:v>2004</c:v>
                </c:pt>
                <c:pt idx="155">
                  <c:v>2005</c:v>
                </c:pt>
                <c:pt idx="156">
                  <c:v>2006</c:v>
                </c:pt>
                <c:pt idx="157">
                  <c:v>2007</c:v>
                </c:pt>
                <c:pt idx="158">
                  <c:v>2008</c:v>
                </c:pt>
                <c:pt idx="159">
                  <c:v>2009</c:v>
                </c:pt>
                <c:pt idx="160">
                  <c:v>2010</c:v>
                </c:pt>
                <c:pt idx="161">
                  <c:v>2011</c:v>
                </c:pt>
                <c:pt idx="162">
                  <c:v>2012</c:v>
                </c:pt>
                <c:pt idx="163">
                  <c:v>2013</c:v>
                </c:pt>
              </c:numCache>
            </c:numRef>
          </c:cat>
          <c:val>
            <c:numRef>
              <c:f>Лист2!$Q$4:$Q$167</c:f>
              <c:numCache>
                <c:formatCode>0.00</c:formatCode>
                <c:ptCount val="164"/>
                <c:pt idx="0">
                  <c:v>27.751914017302152</c:v>
                </c:pt>
                <c:pt idx="1">
                  <c:v>30.74745478888957</c:v>
                </c:pt>
                <c:pt idx="2">
                  <c:v>31.303133383564418</c:v>
                </c:pt>
                <c:pt idx="3">
                  <c:v>26.440100800918014</c:v>
                </c:pt>
                <c:pt idx="4">
                  <c:v>28.296949403853208</c:v>
                </c:pt>
                <c:pt idx="5">
                  <c:v>20.446028763058834</c:v>
                </c:pt>
                <c:pt idx="6">
                  <c:v>27.049324391364152</c:v>
                </c:pt>
                <c:pt idx="7">
                  <c:v>33.614489422357849</c:v>
                </c:pt>
                <c:pt idx="8">
                  <c:v>31.383958838591063</c:v>
                </c:pt>
                <c:pt idx="9">
                  <c:v>32.077789667480644</c:v>
                </c:pt>
                <c:pt idx="10">
                  <c:v>31.03779674800117</c:v>
                </c:pt>
                <c:pt idx="11">
                  <c:v>31.537717447090149</c:v>
                </c:pt>
                <c:pt idx="12">
                  <c:v>30.170920863624826</c:v>
                </c:pt>
                <c:pt idx="13">
                  <c:v>30.628653791005163</c:v>
                </c:pt>
                <c:pt idx="14">
                  <c:v>32.951513389611634</c:v>
                </c:pt>
                <c:pt idx="15">
                  <c:v>31.938798415799436</c:v>
                </c:pt>
                <c:pt idx="16">
                  <c:v>26.076566192224547</c:v>
                </c:pt>
                <c:pt idx="17">
                  <c:v>32.604497720182373</c:v>
                </c:pt>
                <c:pt idx="18">
                  <c:v>31.40205107859105</c:v>
                </c:pt>
                <c:pt idx="19">
                  <c:v>33.886958547065888</c:v>
                </c:pt>
                <c:pt idx="20">
                  <c:v>33.699261846444358</c:v>
                </c:pt>
                <c:pt idx="21">
                  <c:v>32.076876118954651</c:v>
                </c:pt>
                <c:pt idx="22">
                  <c:v>23.928336972430152</c:v>
                </c:pt>
                <c:pt idx="23">
                  <c:v>31.150622068448687</c:v>
                </c:pt>
                <c:pt idx="24">
                  <c:v>30.788452052432032</c:v>
                </c:pt>
                <c:pt idx="25">
                  <c:v>33.604379380015502</c:v>
                </c:pt>
                <c:pt idx="26">
                  <c:v>35.450486663802721</c:v>
                </c:pt>
                <c:pt idx="27">
                  <c:v>33.405420766334537</c:v>
                </c:pt>
                <c:pt idx="28">
                  <c:v>30.932013198495373</c:v>
                </c:pt>
                <c:pt idx="29">
                  <c:v>32.352939860193025</c:v>
                </c:pt>
                <c:pt idx="30">
                  <c:v>33.718955253212314</c:v>
                </c:pt>
                <c:pt idx="31">
                  <c:v>33.544207582518609</c:v>
                </c:pt>
                <c:pt idx="32">
                  <c:v>30.337933463490256</c:v>
                </c:pt>
                <c:pt idx="33">
                  <c:v>33.29544810041746</c:v>
                </c:pt>
                <c:pt idx="34">
                  <c:v>36.266168838541859</c:v>
                </c:pt>
                <c:pt idx="35">
                  <c:v>34.423179949285888</c:v>
                </c:pt>
                <c:pt idx="36">
                  <c:v>32.628107003188042</c:v>
                </c:pt>
                <c:pt idx="37">
                  <c:v>32.649069615153444</c:v>
                </c:pt>
                <c:pt idx="38">
                  <c:v>33.360067607024732</c:v>
                </c:pt>
                <c:pt idx="39">
                  <c:v>33.364141461878553</c:v>
                </c:pt>
                <c:pt idx="40">
                  <c:v>31.696350015118952</c:v>
                </c:pt>
                <c:pt idx="41">
                  <c:v>31.983065838186942</c:v>
                </c:pt>
                <c:pt idx="42">
                  <c:v>30.145722919912259</c:v>
                </c:pt>
                <c:pt idx="43">
                  <c:v>33.478319861585831</c:v>
                </c:pt>
                <c:pt idx="44">
                  <c:v>33.022293587879844</c:v>
                </c:pt>
                <c:pt idx="45">
                  <c:v>31.2418978264526</c:v>
                </c:pt>
                <c:pt idx="46">
                  <c:v>35.198427620112284</c:v>
                </c:pt>
                <c:pt idx="47">
                  <c:v>35.593051114681096</c:v>
                </c:pt>
                <c:pt idx="48">
                  <c:v>34.921648572693776</c:v>
                </c:pt>
                <c:pt idx="49">
                  <c:v>33.803733458607269</c:v>
                </c:pt>
                <c:pt idx="50">
                  <c:v>36.19853377625661</c:v>
                </c:pt>
                <c:pt idx="51">
                  <c:v>36.477367647630324</c:v>
                </c:pt>
                <c:pt idx="52">
                  <c:v>34.86719569869701</c:v>
                </c:pt>
                <c:pt idx="53">
                  <c:v>36.086269615533396</c:v>
                </c:pt>
                <c:pt idx="54">
                  <c:v>36.889824829788488</c:v>
                </c:pt>
                <c:pt idx="55">
                  <c:v>32.981249745010096</c:v>
                </c:pt>
                <c:pt idx="56">
                  <c:v>35.13263001541219</c:v>
                </c:pt>
                <c:pt idx="57">
                  <c:v>37.095494092618061</c:v>
                </c:pt>
                <c:pt idx="58">
                  <c:v>38.799424529846405</c:v>
                </c:pt>
                <c:pt idx="59">
                  <c:v>36.015329104269092</c:v>
                </c:pt>
                <c:pt idx="60">
                  <c:v>32.887118382497697</c:v>
                </c:pt>
                <c:pt idx="61">
                  <c:v>38.751646590826887</c:v>
                </c:pt>
                <c:pt idx="62">
                  <c:v>41.223307732217002</c:v>
                </c:pt>
                <c:pt idx="63">
                  <c:v>39.052843102256951</c:v>
                </c:pt>
                <c:pt idx="64">
                  <c:v>38.737190696513359</c:v>
                </c:pt>
                <c:pt idx="65">
                  <c:v>37.182903051606338</c:v>
                </c:pt>
                <c:pt idx="66">
                  <c:v>38.043325246643327</c:v>
                </c:pt>
                <c:pt idx="67">
                  <c:v>38.671768943459448</c:v>
                </c:pt>
                <c:pt idx="68">
                  <c:v>29.432636056298069</c:v>
                </c:pt>
                <c:pt idx="69">
                  <c:v>27.060342768173708</c:v>
                </c:pt>
                <c:pt idx="70">
                  <c:v>25.504575765988811</c:v>
                </c:pt>
                <c:pt idx="71">
                  <c:v>34.319273812463095</c:v>
                </c:pt>
                <c:pt idx="72">
                  <c:v>30.789024096007278</c:v>
                </c:pt>
                <c:pt idx="73">
                  <c:v>44.555793710746144</c:v>
                </c:pt>
                <c:pt idx="74">
                  <c:v>45.914518364538594</c:v>
                </c:pt>
                <c:pt idx="75">
                  <c:v>44.743238975627207</c:v>
                </c:pt>
                <c:pt idx="76">
                  <c:v>45.59926281372659</c:v>
                </c:pt>
                <c:pt idx="77">
                  <c:v>46.068305417525821</c:v>
                </c:pt>
                <c:pt idx="78">
                  <c:v>48.114926931137639</c:v>
                </c:pt>
                <c:pt idx="79">
                  <c:v>46.276094334724142</c:v>
                </c:pt>
                <c:pt idx="80">
                  <c:v>46.478055503298307</c:v>
                </c:pt>
                <c:pt idx="81">
                  <c:v>47.798148913730749</c:v>
                </c:pt>
                <c:pt idx="82">
                  <c:v>42.21171978206516</c:v>
                </c:pt>
                <c:pt idx="83">
                  <c:v>11.099573076838814</c:v>
                </c:pt>
                <c:pt idx="84">
                  <c:v>43.294723494165325</c:v>
                </c:pt>
                <c:pt idx="85">
                  <c:v>52.044728556514976</c:v>
                </c:pt>
                <c:pt idx="86">
                  <c:v>51.775725896035254</c:v>
                </c:pt>
                <c:pt idx="87">
                  <c:v>50.782282553598165</c:v>
                </c:pt>
                <c:pt idx="88">
                  <c:v>52.0984134387243</c:v>
                </c:pt>
                <c:pt idx="89">
                  <c:v>54.277122519293528</c:v>
                </c:pt>
                <c:pt idx="90">
                  <c:v>51.25535385910684</c:v>
                </c:pt>
                <c:pt idx="91">
                  <c:v>34.81560497554905</c:v>
                </c:pt>
                <c:pt idx="92">
                  <c:v>17.687302390468069</c:v>
                </c:pt>
                <c:pt idx="93">
                  <c:v>24.838291423321177</c:v>
                </c:pt>
                <c:pt idx="94">
                  <c:v>31.776240072878544</c:v>
                </c:pt>
                <c:pt idx="95">
                  <c:v>40.304103870280137</c:v>
                </c:pt>
                <c:pt idx="96">
                  <c:v>58.156492567190149</c:v>
                </c:pt>
                <c:pt idx="97">
                  <c:v>49.653855249192091</c:v>
                </c:pt>
                <c:pt idx="98">
                  <c:v>61.548645294386567</c:v>
                </c:pt>
                <c:pt idx="99">
                  <c:v>63.850881378484203</c:v>
                </c:pt>
                <c:pt idx="100">
                  <c:v>65.465219951009701</c:v>
                </c:pt>
                <c:pt idx="101">
                  <c:v>64.794278110484655</c:v>
                </c:pt>
                <c:pt idx="102">
                  <c:v>65.380179101592248</c:v>
                </c:pt>
                <c:pt idx="103">
                  <c:v>66.107331249972347</c:v>
                </c:pt>
                <c:pt idx="104">
                  <c:v>66.762764292399211</c:v>
                </c:pt>
                <c:pt idx="105">
                  <c:v>68.706372542224614</c:v>
                </c:pt>
                <c:pt idx="106">
                  <c:v>69.690116589085463</c:v>
                </c:pt>
                <c:pt idx="107">
                  <c:v>69.840124249114325</c:v>
                </c:pt>
                <c:pt idx="108">
                  <c:v>71.30964903701458</c:v>
                </c:pt>
                <c:pt idx="109">
                  <c:v>70.82337089713873</c:v>
                </c:pt>
                <c:pt idx="110">
                  <c:v>72.519700427959151</c:v>
                </c:pt>
                <c:pt idx="111">
                  <c:v>73.300237575113783</c:v>
                </c:pt>
                <c:pt idx="112">
                  <c:v>72.965045393572993</c:v>
                </c:pt>
                <c:pt idx="113">
                  <c:v>73.478909467132809</c:v>
                </c:pt>
                <c:pt idx="114">
                  <c:v>74.329710044243029</c:v>
                </c:pt>
                <c:pt idx="115">
                  <c:v>74.486830915531385</c:v>
                </c:pt>
                <c:pt idx="116">
                  <c:v>74.869132051655725</c:v>
                </c:pt>
                <c:pt idx="117">
                  <c:v>74.566707872662036</c:v>
                </c:pt>
                <c:pt idx="118">
                  <c:v>74.885545938205169</c:v>
                </c:pt>
                <c:pt idx="119">
                  <c:v>74.371682086450562</c:v>
                </c:pt>
                <c:pt idx="120">
                  <c:v>74.137170336850232</c:v>
                </c:pt>
                <c:pt idx="121">
                  <c:v>74.495434026944451</c:v>
                </c:pt>
                <c:pt idx="122">
                  <c:v>74.222429971949836</c:v>
                </c:pt>
                <c:pt idx="123">
                  <c:v>74.456152698347026</c:v>
                </c:pt>
                <c:pt idx="124">
                  <c:v>74.466240075371601</c:v>
                </c:pt>
                <c:pt idx="125">
                  <c:v>74.033160814704274</c:v>
                </c:pt>
                <c:pt idx="126">
                  <c:v>73.990592288784853</c:v>
                </c:pt>
                <c:pt idx="127">
                  <c:v>73.980641716443031</c:v>
                </c:pt>
                <c:pt idx="128">
                  <c:v>73.974638078939847</c:v>
                </c:pt>
                <c:pt idx="129">
                  <c:v>73.801179966450391</c:v>
                </c:pt>
                <c:pt idx="130">
                  <c:v>73.821992060427689</c:v>
                </c:pt>
                <c:pt idx="131">
                  <c:v>74.024664861318485</c:v>
                </c:pt>
                <c:pt idx="132">
                  <c:v>74.278287203997451</c:v>
                </c:pt>
                <c:pt idx="133">
                  <c:v>74.254361143370417</c:v>
                </c:pt>
                <c:pt idx="134">
                  <c:v>73.966769974645388</c:v>
                </c:pt>
                <c:pt idx="135">
                  <c:v>73.908011193446328</c:v>
                </c:pt>
                <c:pt idx="136">
                  <c:v>74.879917816066722</c:v>
                </c:pt>
                <c:pt idx="137">
                  <c:v>74.784849350914428</c:v>
                </c:pt>
                <c:pt idx="138">
                  <c:v>74.680727570560222</c:v>
                </c:pt>
                <c:pt idx="139">
                  <c:v>75.112832740960442</c:v>
                </c:pt>
                <c:pt idx="140">
                  <c:v>74.784186553122169</c:v>
                </c:pt>
                <c:pt idx="141">
                  <c:v>74.177063829001654</c:v>
                </c:pt>
                <c:pt idx="142">
                  <c:v>73.905485902328692</c:v>
                </c:pt>
                <c:pt idx="143">
                  <c:v>73.262771140004148</c:v>
                </c:pt>
                <c:pt idx="144">
                  <c:v>72.8774424309252</c:v>
                </c:pt>
                <c:pt idx="145">
                  <c:v>72.445800567736256</c:v>
                </c:pt>
                <c:pt idx="146">
                  <c:v>72.701111379095877</c:v>
                </c:pt>
                <c:pt idx="147">
                  <c:v>73.101557759871739</c:v>
                </c:pt>
                <c:pt idx="148">
                  <c:v>73.765574610835316</c:v>
                </c:pt>
                <c:pt idx="149">
                  <c:v>73.541525592890181</c:v>
                </c:pt>
                <c:pt idx="150">
                  <c:v>73.45450080796472</c:v>
                </c:pt>
                <c:pt idx="151">
                  <c:v>73.605434826613234</c:v>
                </c:pt>
                <c:pt idx="152">
                  <c:v>73.604134838686917</c:v>
                </c:pt>
                <c:pt idx="153">
                  <c:v>73.47569293495259</c:v>
                </c:pt>
                <c:pt idx="154">
                  <c:v>73.556559991579419</c:v>
                </c:pt>
                <c:pt idx="155">
                  <c:v>73.338949573569494</c:v>
                </c:pt>
                <c:pt idx="156">
                  <c:v>73.768598099969864</c:v>
                </c:pt>
                <c:pt idx="157">
                  <c:v>73.686037580593933</c:v>
                </c:pt>
                <c:pt idx="158">
                  <c:v>73.917920403261746</c:v>
                </c:pt>
                <c:pt idx="159">
                  <c:v>74.843934082680605</c:v>
                </c:pt>
                <c:pt idx="160">
                  <c:v>75.198657192786186</c:v>
                </c:pt>
                <c:pt idx="161">
                  <c:v>75.859785100697067</c:v>
                </c:pt>
                <c:pt idx="162">
                  <c:v>75.994181938882576</c:v>
                </c:pt>
                <c:pt idx="163">
                  <c:v>76.205897695241163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62112"/>
        <c:axId val="21984384"/>
      </c:lineChart>
      <c:catAx>
        <c:axId val="21962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600" b="1" i="0" baseline="0"/>
            </a:pPr>
            <a:endParaRPr lang="ru-RU"/>
          </a:p>
        </c:txPr>
        <c:crossAx val="21984384"/>
        <c:crosses val="autoZero"/>
        <c:auto val="1"/>
        <c:lblAlgn val="ctr"/>
        <c:lblOffset val="100"/>
        <c:noMultiLvlLbl val="0"/>
      </c:catAx>
      <c:valAx>
        <c:axId val="21984384"/>
        <c:scaling>
          <c:orientation val="minMax"/>
          <c:max val="80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ysDot"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 b="1" i="0" baseline="0"/>
            </a:pPr>
            <a:endParaRPr lang="ru-RU"/>
          </a:p>
        </c:txPr>
        <c:crossAx val="21962112"/>
        <c:crosses val="autoZero"/>
        <c:crossBetween val="between"/>
        <c:majorUnit val="10"/>
        <c:minorUnit val="2"/>
      </c:valAx>
    </c:plotArea>
    <c:legend>
      <c:legendPos val="r"/>
      <c:layout>
        <c:manualLayout>
          <c:xMode val="edge"/>
          <c:yMode val="edge"/>
          <c:x val="0.14055264039987961"/>
          <c:y val="4.5353583113166916E-2"/>
          <c:w val="0.16244526961391753"/>
          <c:h val="0.16519208101690414"/>
        </c:manualLayout>
      </c:layout>
      <c:overlay val="0"/>
      <c:txPr>
        <a:bodyPr/>
        <a:lstStyle/>
        <a:p>
          <a:pPr>
            <a:defRPr sz="1800" b="1" i="0" baseline="0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8823549520138791E-2"/>
          <c:y val="4.3760552445335256E-2"/>
          <c:w val="0.90577186580408431"/>
          <c:h val="0.7708631150785441"/>
        </c:manualLayout>
      </c:layout>
      <c:lineChart>
        <c:grouping val="standard"/>
        <c:varyColors val="0"/>
        <c:ser>
          <c:idx val="1"/>
          <c:order val="0"/>
          <c:tx>
            <c:strRef>
              <c:f>Лист2!$D$3</c:f>
              <c:strCache>
                <c:ptCount val="1"/>
                <c:pt idx="0">
                  <c:v>Чоловіки</c:v>
                </c:pt>
              </c:strCache>
            </c:strRef>
          </c:tx>
          <c:spPr>
            <a:ln w="34925">
              <a:solidFill>
                <a:schemeClr val="accent1"/>
              </a:solidFill>
              <a:prstDash val="solid"/>
            </a:ln>
          </c:spPr>
          <c:marker>
            <c:symbol val="none"/>
          </c:marker>
          <c:dPt>
            <c:idx val="65"/>
            <c:bubble3D val="0"/>
            <c:spPr>
              <a:ln w="41275">
                <a:solidFill>
                  <a:srgbClr val="0070C0"/>
                </a:solidFill>
                <a:prstDash val="solid"/>
              </a:ln>
            </c:spPr>
          </c:dPt>
          <c:cat>
            <c:numRef>
              <c:f>Лист2!$B$4:$B$167</c:f>
              <c:numCache>
                <c:formatCode>General</c:formatCode>
                <c:ptCount val="164"/>
                <c:pt idx="0">
                  <c:v>1850</c:v>
                </c:pt>
                <c:pt idx="1">
                  <c:v>1851</c:v>
                </c:pt>
                <c:pt idx="2">
                  <c:v>1852</c:v>
                </c:pt>
                <c:pt idx="3">
                  <c:v>1853</c:v>
                </c:pt>
                <c:pt idx="4">
                  <c:v>1854</c:v>
                </c:pt>
                <c:pt idx="5">
                  <c:v>1855</c:v>
                </c:pt>
                <c:pt idx="6">
                  <c:v>1856</c:v>
                </c:pt>
                <c:pt idx="7">
                  <c:v>1857</c:v>
                </c:pt>
                <c:pt idx="8">
                  <c:v>1858</c:v>
                </c:pt>
                <c:pt idx="9">
                  <c:v>1859</c:v>
                </c:pt>
                <c:pt idx="10">
                  <c:v>1860</c:v>
                </c:pt>
                <c:pt idx="11">
                  <c:v>1861</c:v>
                </c:pt>
                <c:pt idx="12">
                  <c:v>1862</c:v>
                </c:pt>
                <c:pt idx="13">
                  <c:v>1863</c:v>
                </c:pt>
                <c:pt idx="14">
                  <c:v>1864</c:v>
                </c:pt>
                <c:pt idx="15">
                  <c:v>1865</c:v>
                </c:pt>
                <c:pt idx="16">
                  <c:v>1866</c:v>
                </c:pt>
                <c:pt idx="17">
                  <c:v>1867</c:v>
                </c:pt>
                <c:pt idx="18">
                  <c:v>1868</c:v>
                </c:pt>
                <c:pt idx="19">
                  <c:v>1869</c:v>
                </c:pt>
                <c:pt idx="20">
                  <c:v>1870</c:v>
                </c:pt>
                <c:pt idx="21">
                  <c:v>1871</c:v>
                </c:pt>
                <c:pt idx="22">
                  <c:v>1872</c:v>
                </c:pt>
                <c:pt idx="23">
                  <c:v>1873</c:v>
                </c:pt>
                <c:pt idx="24">
                  <c:v>1874</c:v>
                </c:pt>
                <c:pt idx="25">
                  <c:v>1875</c:v>
                </c:pt>
                <c:pt idx="26">
                  <c:v>1876</c:v>
                </c:pt>
                <c:pt idx="27">
                  <c:v>1877</c:v>
                </c:pt>
                <c:pt idx="28">
                  <c:v>1878</c:v>
                </c:pt>
                <c:pt idx="29">
                  <c:v>1879</c:v>
                </c:pt>
                <c:pt idx="30">
                  <c:v>1880</c:v>
                </c:pt>
                <c:pt idx="31">
                  <c:v>1881</c:v>
                </c:pt>
                <c:pt idx="32">
                  <c:v>1882</c:v>
                </c:pt>
                <c:pt idx="33">
                  <c:v>1883</c:v>
                </c:pt>
                <c:pt idx="34">
                  <c:v>1884</c:v>
                </c:pt>
                <c:pt idx="35">
                  <c:v>1885</c:v>
                </c:pt>
                <c:pt idx="36">
                  <c:v>1886</c:v>
                </c:pt>
                <c:pt idx="37">
                  <c:v>1887</c:v>
                </c:pt>
                <c:pt idx="38">
                  <c:v>1888</c:v>
                </c:pt>
                <c:pt idx="39">
                  <c:v>1889</c:v>
                </c:pt>
                <c:pt idx="40">
                  <c:v>1890</c:v>
                </c:pt>
                <c:pt idx="41">
                  <c:v>1891</c:v>
                </c:pt>
                <c:pt idx="42">
                  <c:v>1892</c:v>
                </c:pt>
                <c:pt idx="43">
                  <c:v>1893</c:v>
                </c:pt>
                <c:pt idx="44">
                  <c:v>1894</c:v>
                </c:pt>
                <c:pt idx="45">
                  <c:v>1895</c:v>
                </c:pt>
                <c:pt idx="46">
                  <c:v>1896</c:v>
                </c:pt>
                <c:pt idx="47">
                  <c:v>1897</c:v>
                </c:pt>
                <c:pt idx="48">
                  <c:v>1898</c:v>
                </c:pt>
                <c:pt idx="49">
                  <c:v>1899</c:v>
                </c:pt>
                <c:pt idx="50">
                  <c:v>1900</c:v>
                </c:pt>
                <c:pt idx="51">
                  <c:v>1901</c:v>
                </c:pt>
                <c:pt idx="52">
                  <c:v>1902</c:v>
                </c:pt>
                <c:pt idx="53">
                  <c:v>1903</c:v>
                </c:pt>
                <c:pt idx="54">
                  <c:v>1904</c:v>
                </c:pt>
                <c:pt idx="55">
                  <c:v>1905</c:v>
                </c:pt>
                <c:pt idx="56">
                  <c:v>1906</c:v>
                </c:pt>
                <c:pt idx="57">
                  <c:v>1907</c:v>
                </c:pt>
                <c:pt idx="58">
                  <c:v>1908</c:v>
                </c:pt>
                <c:pt idx="59">
                  <c:v>1909</c:v>
                </c:pt>
                <c:pt idx="60">
                  <c:v>1910</c:v>
                </c:pt>
                <c:pt idx="61">
                  <c:v>1911</c:v>
                </c:pt>
                <c:pt idx="62">
                  <c:v>1912</c:v>
                </c:pt>
                <c:pt idx="63">
                  <c:v>1913</c:v>
                </c:pt>
                <c:pt idx="64">
                  <c:v>1914</c:v>
                </c:pt>
                <c:pt idx="65">
                  <c:v>1915</c:v>
                </c:pt>
                <c:pt idx="66">
                  <c:v>1916</c:v>
                </c:pt>
                <c:pt idx="67">
                  <c:v>1917</c:v>
                </c:pt>
                <c:pt idx="68">
                  <c:v>1918</c:v>
                </c:pt>
                <c:pt idx="69">
                  <c:v>1919</c:v>
                </c:pt>
                <c:pt idx="70">
                  <c:v>1920</c:v>
                </c:pt>
                <c:pt idx="71">
                  <c:v>1921</c:v>
                </c:pt>
                <c:pt idx="72">
                  <c:v>1922</c:v>
                </c:pt>
                <c:pt idx="73">
                  <c:v>1923</c:v>
                </c:pt>
                <c:pt idx="74">
                  <c:v>1924</c:v>
                </c:pt>
                <c:pt idx="75">
                  <c:v>1925</c:v>
                </c:pt>
                <c:pt idx="76">
                  <c:v>1926</c:v>
                </c:pt>
                <c:pt idx="77">
                  <c:v>1927</c:v>
                </c:pt>
                <c:pt idx="78">
                  <c:v>1928</c:v>
                </c:pt>
                <c:pt idx="79">
                  <c:v>1929</c:v>
                </c:pt>
                <c:pt idx="80">
                  <c:v>1930</c:v>
                </c:pt>
                <c:pt idx="81">
                  <c:v>1931</c:v>
                </c:pt>
                <c:pt idx="82">
                  <c:v>1932</c:v>
                </c:pt>
                <c:pt idx="83">
                  <c:v>1933</c:v>
                </c:pt>
                <c:pt idx="84">
                  <c:v>1934</c:v>
                </c:pt>
                <c:pt idx="85">
                  <c:v>1935</c:v>
                </c:pt>
                <c:pt idx="86">
                  <c:v>1936</c:v>
                </c:pt>
                <c:pt idx="87">
                  <c:v>1937</c:v>
                </c:pt>
                <c:pt idx="88">
                  <c:v>1938</c:v>
                </c:pt>
                <c:pt idx="89">
                  <c:v>1939</c:v>
                </c:pt>
                <c:pt idx="90">
                  <c:v>1940</c:v>
                </c:pt>
                <c:pt idx="91">
                  <c:v>1941</c:v>
                </c:pt>
                <c:pt idx="92">
                  <c:v>1942</c:v>
                </c:pt>
                <c:pt idx="93">
                  <c:v>1943</c:v>
                </c:pt>
                <c:pt idx="94">
                  <c:v>1944</c:v>
                </c:pt>
                <c:pt idx="95">
                  <c:v>1945</c:v>
                </c:pt>
                <c:pt idx="96">
                  <c:v>1946</c:v>
                </c:pt>
                <c:pt idx="97">
                  <c:v>1947</c:v>
                </c:pt>
                <c:pt idx="98">
                  <c:v>1948</c:v>
                </c:pt>
                <c:pt idx="99">
                  <c:v>1949</c:v>
                </c:pt>
                <c:pt idx="100">
                  <c:v>1950</c:v>
                </c:pt>
                <c:pt idx="101">
                  <c:v>1951</c:v>
                </c:pt>
                <c:pt idx="102">
                  <c:v>1952</c:v>
                </c:pt>
                <c:pt idx="103">
                  <c:v>1953</c:v>
                </c:pt>
                <c:pt idx="104">
                  <c:v>1954</c:v>
                </c:pt>
                <c:pt idx="105">
                  <c:v>1955</c:v>
                </c:pt>
                <c:pt idx="106">
                  <c:v>1956</c:v>
                </c:pt>
                <c:pt idx="107">
                  <c:v>1957</c:v>
                </c:pt>
                <c:pt idx="108">
                  <c:v>1958</c:v>
                </c:pt>
                <c:pt idx="109">
                  <c:v>1959</c:v>
                </c:pt>
                <c:pt idx="110">
                  <c:v>1960</c:v>
                </c:pt>
                <c:pt idx="111">
                  <c:v>1961</c:v>
                </c:pt>
                <c:pt idx="112">
                  <c:v>1962</c:v>
                </c:pt>
                <c:pt idx="113">
                  <c:v>1963</c:v>
                </c:pt>
                <c:pt idx="114">
                  <c:v>1964</c:v>
                </c:pt>
                <c:pt idx="115">
                  <c:v>1965</c:v>
                </c:pt>
                <c:pt idx="116">
                  <c:v>1966</c:v>
                </c:pt>
                <c:pt idx="117">
                  <c:v>1967</c:v>
                </c:pt>
                <c:pt idx="118">
                  <c:v>1968</c:v>
                </c:pt>
                <c:pt idx="119">
                  <c:v>1969</c:v>
                </c:pt>
                <c:pt idx="120">
                  <c:v>1970</c:v>
                </c:pt>
                <c:pt idx="121">
                  <c:v>1971</c:v>
                </c:pt>
                <c:pt idx="122">
                  <c:v>1972</c:v>
                </c:pt>
                <c:pt idx="123">
                  <c:v>1973</c:v>
                </c:pt>
                <c:pt idx="124">
                  <c:v>1974</c:v>
                </c:pt>
                <c:pt idx="125">
                  <c:v>1975</c:v>
                </c:pt>
                <c:pt idx="126">
                  <c:v>1976</c:v>
                </c:pt>
                <c:pt idx="127">
                  <c:v>1977</c:v>
                </c:pt>
                <c:pt idx="128">
                  <c:v>1978</c:v>
                </c:pt>
                <c:pt idx="129">
                  <c:v>1979</c:v>
                </c:pt>
                <c:pt idx="130">
                  <c:v>1980</c:v>
                </c:pt>
                <c:pt idx="131">
                  <c:v>1981</c:v>
                </c:pt>
                <c:pt idx="132">
                  <c:v>1982</c:v>
                </c:pt>
                <c:pt idx="133">
                  <c:v>1983</c:v>
                </c:pt>
                <c:pt idx="134">
                  <c:v>1984</c:v>
                </c:pt>
                <c:pt idx="135">
                  <c:v>1985</c:v>
                </c:pt>
                <c:pt idx="136">
                  <c:v>1986</c:v>
                </c:pt>
                <c:pt idx="137">
                  <c:v>1987</c:v>
                </c:pt>
                <c:pt idx="138">
                  <c:v>1988</c:v>
                </c:pt>
                <c:pt idx="139">
                  <c:v>1989</c:v>
                </c:pt>
                <c:pt idx="140">
                  <c:v>1990</c:v>
                </c:pt>
                <c:pt idx="141">
                  <c:v>1991</c:v>
                </c:pt>
                <c:pt idx="142">
                  <c:v>1992</c:v>
                </c:pt>
                <c:pt idx="143">
                  <c:v>1993</c:v>
                </c:pt>
                <c:pt idx="144">
                  <c:v>1994</c:v>
                </c:pt>
                <c:pt idx="145">
                  <c:v>1995</c:v>
                </c:pt>
                <c:pt idx="146">
                  <c:v>1996</c:v>
                </c:pt>
                <c:pt idx="147">
                  <c:v>1997</c:v>
                </c:pt>
                <c:pt idx="148">
                  <c:v>1998</c:v>
                </c:pt>
                <c:pt idx="149">
                  <c:v>1999</c:v>
                </c:pt>
                <c:pt idx="150">
                  <c:v>2000</c:v>
                </c:pt>
                <c:pt idx="151">
                  <c:v>2001</c:v>
                </c:pt>
                <c:pt idx="152">
                  <c:v>2002</c:v>
                </c:pt>
                <c:pt idx="153">
                  <c:v>2003</c:v>
                </c:pt>
                <c:pt idx="154">
                  <c:v>2004</c:v>
                </c:pt>
                <c:pt idx="155">
                  <c:v>2005</c:v>
                </c:pt>
                <c:pt idx="156">
                  <c:v>2006</c:v>
                </c:pt>
                <c:pt idx="157">
                  <c:v>2007</c:v>
                </c:pt>
                <c:pt idx="158">
                  <c:v>2008</c:v>
                </c:pt>
                <c:pt idx="159">
                  <c:v>2009</c:v>
                </c:pt>
                <c:pt idx="160">
                  <c:v>2010</c:v>
                </c:pt>
                <c:pt idx="161">
                  <c:v>2011</c:v>
                </c:pt>
                <c:pt idx="162">
                  <c:v>2012</c:v>
                </c:pt>
                <c:pt idx="163">
                  <c:v>2013</c:v>
                </c:pt>
              </c:numCache>
            </c:numRef>
          </c:cat>
          <c:val>
            <c:numRef>
              <c:f>Лист2!$D$4:$D$167</c:f>
              <c:numCache>
                <c:formatCode>0.00</c:formatCode>
                <c:ptCount val="164"/>
                <c:pt idx="0">
                  <c:v>27.247734469146927</c:v>
                </c:pt>
                <c:pt idx="1">
                  <c:v>29.597657280295518</c:v>
                </c:pt>
                <c:pt idx="2">
                  <c:v>30.698759418370827</c:v>
                </c:pt>
                <c:pt idx="3">
                  <c:v>24.60851702929186</c:v>
                </c:pt>
                <c:pt idx="4">
                  <c:v>26.428107555812215</c:v>
                </c:pt>
                <c:pt idx="5">
                  <c:v>18.799283506882805</c:v>
                </c:pt>
                <c:pt idx="6">
                  <c:v>25.859801118346368</c:v>
                </c:pt>
                <c:pt idx="7">
                  <c:v>32.982149920814905</c:v>
                </c:pt>
                <c:pt idx="8">
                  <c:v>30.60267950447442</c:v>
                </c:pt>
                <c:pt idx="9">
                  <c:v>31.372307659421097</c:v>
                </c:pt>
                <c:pt idx="10">
                  <c:v>29.839947877398991</c:v>
                </c:pt>
                <c:pt idx="11">
                  <c:v>30.749994992277394</c:v>
                </c:pt>
                <c:pt idx="12">
                  <c:v>29.775506267681383</c:v>
                </c:pt>
                <c:pt idx="13">
                  <c:v>30.12650126439463</c:v>
                </c:pt>
                <c:pt idx="14">
                  <c:v>33.224564018136363</c:v>
                </c:pt>
                <c:pt idx="15">
                  <c:v>31.814259061367228</c:v>
                </c:pt>
                <c:pt idx="16">
                  <c:v>25.25409271399371</c:v>
                </c:pt>
                <c:pt idx="17">
                  <c:v>31.679028537047994</c:v>
                </c:pt>
                <c:pt idx="18">
                  <c:v>30.916443316621731</c:v>
                </c:pt>
                <c:pt idx="19">
                  <c:v>33.239310993551747</c:v>
                </c:pt>
                <c:pt idx="20">
                  <c:v>32.963150747407319</c:v>
                </c:pt>
                <c:pt idx="21">
                  <c:v>30.963713291841266</c:v>
                </c:pt>
                <c:pt idx="22">
                  <c:v>23.294401027609826</c:v>
                </c:pt>
                <c:pt idx="23">
                  <c:v>30.074467656952304</c:v>
                </c:pt>
                <c:pt idx="24">
                  <c:v>30.690627341314549</c:v>
                </c:pt>
                <c:pt idx="25">
                  <c:v>32.58574146851911</c:v>
                </c:pt>
                <c:pt idx="26">
                  <c:v>33.439788231144028</c:v>
                </c:pt>
                <c:pt idx="27">
                  <c:v>31.357020911605218</c:v>
                </c:pt>
                <c:pt idx="28">
                  <c:v>30.086419127724209</c:v>
                </c:pt>
                <c:pt idx="29">
                  <c:v>31.463900900929165</c:v>
                </c:pt>
                <c:pt idx="30">
                  <c:v>32.507730846185865</c:v>
                </c:pt>
                <c:pt idx="31">
                  <c:v>32.144589699195834</c:v>
                </c:pt>
                <c:pt idx="32">
                  <c:v>28.629189957706732</c:v>
                </c:pt>
                <c:pt idx="33">
                  <c:v>32.227528970310942</c:v>
                </c:pt>
                <c:pt idx="34">
                  <c:v>35.003755783122514</c:v>
                </c:pt>
                <c:pt idx="35">
                  <c:v>33.164612570885254</c:v>
                </c:pt>
                <c:pt idx="36">
                  <c:v>32.521445958699744</c:v>
                </c:pt>
                <c:pt idx="37">
                  <c:v>32.536816772727889</c:v>
                </c:pt>
                <c:pt idx="38">
                  <c:v>33.065504469566399</c:v>
                </c:pt>
                <c:pt idx="39">
                  <c:v>33.009122750226545</c:v>
                </c:pt>
                <c:pt idx="40">
                  <c:v>31.649851799911954</c:v>
                </c:pt>
                <c:pt idx="41">
                  <c:v>32.147594541412907</c:v>
                </c:pt>
                <c:pt idx="42">
                  <c:v>29.685053920397273</c:v>
                </c:pt>
                <c:pt idx="43">
                  <c:v>33.92183186808473</c:v>
                </c:pt>
                <c:pt idx="44">
                  <c:v>32.390626836462182</c:v>
                </c:pt>
                <c:pt idx="45">
                  <c:v>30.548483702324472</c:v>
                </c:pt>
                <c:pt idx="46">
                  <c:v>34.829444586303737</c:v>
                </c:pt>
                <c:pt idx="47">
                  <c:v>35.389497520754475</c:v>
                </c:pt>
                <c:pt idx="48">
                  <c:v>34.356945085554976</c:v>
                </c:pt>
                <c:pt idx="49">
                  <c:v>33.30275539595921</c:v>
                </c:pt>
                <c:pt idx="50">
                  <c:v>35.766267026743044</c:v>
                </c:pt>
                <c:pt idx="51">
                  <c:v>35.428664260619563</c:v>
                </c:pt>
                <c:pt idx="52">
                  <c:v>34.908208674362342</c:v>
                </c:pt>
                <c:pt idx="53">
                  <c:v>35.645579614250224</c:v>
                </c:pt>
                <c:pt idx="54">
                  <c:v>36.152510505876577</c:v>
                </c:pt>
                <c:pt idx="55">
                  <c:v>32.4332930762776</c:v>
                </c:pt>
                <c:pt idx="56">
                  <c:v>34.818529373365401</c:v>
                </c:pt>
                <c:pt idx="57">
                  <c:v>36.40878393132347</c:v>
                </c:pt>
                <c:pt idx="58">
                  <c:v>37.626616550084044</c:v>
                </c:pt>
                <c:pt idx="59">
                  <c:v>34.601481664360833</c:v>
                </c:pt>
                <c:pt idx="60">
                  <c:v>32.040008135122847</c:v>
                </c:pt>
                <c:pt idx="61">
                  <c:v>37.59089830653982</c:v>
                </c:pt>
                <c:pt idx="62">
                  <c:v>39.331042157524969</c:v>
                </c:pt>
                <c:pt idx="63">
                  <c:v>37.242025337748366</c:v>
                </c:pt>
                <c:pt idx="64">
                  <c:v>30.805387133498606</c:v>
                </c:pt>
                <c:pt idx="65">
                  <c:v>22.551314150640881</c:v>
                </c:pt>
                <c:pt idx="66">
                  <c:v>18.753175872724206</c:v>
                </c:pt>
                <c:pt idx="67">
                  <c:v>24.030376059827848</c:v>
                </c:pt>
                <c:pt idx="68">
                  <c:v>24.168862395065435</c:v>
                </c:pt>
                <c:pt idx="69">
                  <c:v>17.860697407229104</c:v>
                </c:pt>
                <c:pt idx="70">
                  <c:v>17.238075488560078</c:v>
                </c:pt>
                <c:pt idx="71">
                  <c:v>28.168613231290788</c:v>
                </c:pt>
                <c:pt idx="72">
                  <c:v>26.855443400340658</c:v>
                </c:pt>
                <c:pt idx="73">
                  <c:v>42.157668656131371</c:v>
                </c:pt>
                <c:pt idx="74">
                  <c:v>42.998815339602714</c:v>
                </c:pt>
                <c:pt idx="75">
                  <c:v>41.922741115551176</c:v>
                </c:pt>
                <c:pt idx="76">
                  <c:v>41.907386657256581</c:v>
                </c:pt>
                <c:pt idx="77">
                  <c:v>42.011366625245984</c:v>
                </c:pt>
                <c:pt idx="78">
                  <c:v>44.183231927449199</c:v>
                </c:pt>
                <c:pt idx="79">
                  <c:v>42.318780038421039</c:v>
                </c:pt>
                <c:pt idx="80">
                  <c:v>42.51278938451037</c:v>
                </c:pt>
                <c:pt idx="81">
                  <c:v>43.360531743262698</c:v>
                </c:pt>
                <c:pt idx="82">
                  <c:v>33.964495463549881</c:v>
                </c:pt>
                <c:pt idx="83">
                  <c:v>6.8433477718823683</c:v>
                </c:pt>
                <c:pt idx="84">
                  <c:v>37.564355448771011</c:v>
                </c:pt>
                <c:pt idx="85">
                  <c:v>46.274175603119595</c:v>
                </c:pt>
                <c:pt idx="86">
                  <c:v>46.559327926261652</c:v>
                </c:pt>
                <c:pt idx="87">
                  <c:v>40.833248124331554</c:v>
                </c:pt>
                <c:pt idx="88">
                  <c:v>41.778370558243857</c:v>
                </c:pt>
                <c:pt idx="89">
                  <c:v>49.923923533955971</c:v>
                </c:pt>
                <c:pt idx="90">
                  <c:v>46.848797361922806</c:v>
                </c:pt>
                <c:pt idx="91">
                  <c:v>15.238128361985222</c:v>
                </c:pt>
                <c:pt idx="92">
                  <c:v>8.5711189990616337</c:v>
                </c:pt>
                <c:pt idx="93">
                  <c:v>11.566790992742998</c:v>
                </c:pt>
                <c:pt idx="94">
                  <c:v>12.883140692636582</c:v>
                </c:pt>
                <c:pt idx="95">
                  <c:v>18.127936959243815</c:v>
                </c:pt>
                <c:pt idx="96">
                  <c:v>50.177815709279912</c:v>
                </c:pt>
                <c:pt idx="97">
                  <c:v>39.98720021043755</c:v>
                </c:pt>
                <c:pt idx="98">
                  <c:v>53.532996567141332</c:v>
                </c:pt>
                <c:pt idx="99">
                  <c:v>56.333163031058476</c:v>
                </c:pt>
                <c:pt idx="100">
                  <c:v>58.505583979740067</c:v>
                </c:pt>
                <c:pt idx="101">
                  <c:v>58.579983355920788</c:v>
                </c:pt>
                <c:pt idx="102">
                  <c:v>59.405604871917859</c:v>
                </c:pt>
                <c:pt idx="103">
                  <c:v>60.387763542159547</c:v>
                </c:pt>
                <c:pt idx="104">
                  <c:v>61.293755665073917</c:v>
                </c:pt>
                <c:pt idx="105">
                  <c:v>63.087436554879446</c:v>
                </c:pt>
                <c:pt idx="106">
                  <c:v>64.076895681467249</c:v>
                </c:pt>
                <c:pt idx="107">
                  <c:v>64.038872809018443</c:v>
                </c:pt>
                <c:pt idx="108">
                  <c:v>65.668671602842664</c:v>
                </c:pt>
                <c:pt idx="109">
                  <c:v>65.194257096785265</c:v>
                </c:pt>
                <c:pt idx="110">
                  <c:v>66.761931795683367</c:v>
                </c:pt>
                <c:pt idx="111">
                  <c:v>67.278077897819657</c:v>
                </c:pt>
                <c:pt idx="112">
                  <c:v>66.784688786946489</c:v>
                </c:pt>
                <c:pt idx="113">
                  <c:v>67.336255154909281</c:v>
                </c:pt>
                <c:pt idx="114">
                  <c:v>68.157438453439852</c:v>
                </c:pt>
                <c:pt idx="115">
                  <c:v>67.543701717706497</c:v>
                </c:pt>
                <c:pt idx="116">
                  <c:v>67.652590803716222</c:v>
                </c:pt>
                <c:pt idx="117">
                  <c:v>67.27087527846416</c:v>
                </c:pt>
                <c:pt idx="118">
                  <c:v>67.133243491105333</c:v>
                </c:pt>
                <c:pt idx="119">
                  <c:v>66.357793661297265</c:v>
                </c:pt>
                <c:pt idx="120">
                  <c:v>66.211841132187089</c:v>
                </c:pt>
                <c:pt idx="121">
                  <c:v>66.413269616433794</c:v>
                </c:pt>
                <c:pt idx="122">
                  <c:v>66.318291696730043</c:v>
                </c:pt>
                <c:pt idx="123">
                  <c:v>66.411907759075262</c:v>
                </c:pt>
                <c:pt idx="124">
                  <c:v>66.163651616770295</c:v>
                </c:pt>
                <c:pt idx="125">
                  <c:v>65.358217569923497</c:v>
                </c:pt>
                <c:pt idx="126">
                  <c:v>65.469509561441953</c:v>
                </c:pt>
                <c:pt idx="127">
                  <c:v>64.924128973710765</c:v>
                </c:pt>
                <c:pt idx="128">
                  <c:v>64.80938131163569</c:v>
                </c:pt>
                <c:pt idx="129">
                  <c:v>64.477858124664124</c:v>
                </c:pt>
                <c:pt idx="130">
                  <c:v>64.394383097906996</c:v>
                </c:pt>
                <c:pt idx="131">
                  <c:v>64.512929849128582</c:v>
                </c:pt>
                <c:pt idx="132">
                  <c:v>64.683465897018152</c:v>
                </c:pt>
                <c:pt idx="133">
                  <c:v>64.753327679408216</c:v>
                </c:pt>
                <c:pt idx="134">
                  <c:v>64.490599900888157</c:v>
                </c:pt>
                <c:pt idx="135">
                  <c:v>65.133064906027002</c:v>
                </c:pt>
                <c:pt idx="136">
                  <c:v>66.757544216798976</c:v>
                </c:pt>
                <c:pt idx="137">
                  <c:v>66.511113409678401</c:v>
                </c:pt>
                <c:pt idx="138">
                  <c:v>66.471791624648745</c:v>
                </c:pt>
                <c:pt idx="139">
                  <c:v>66.063361274814156</c:v>
                </c:pt>
                <c:pt idx="140">
                  <c:v>65.530775961037776</c:v>
                </c:pt>
                <c:pt idx="141">
                  <c:v>64.548603070118432</c:v>
                </c:pt>
                <c:pt idx="142">
                  <c:v>63.739013786724357</c:v>
                </c:pt>
                <c:pt idx="143">
                  <c:v>63.096193130237737</c:v>
                </c:pt>
                <c:pt idx="144">
                  <c:v>62.321387417549865</c:v>
                </c:pt>
                <c:pt idx="145">
                  <c:v>61.151650416012771</c:v>
                </c:pt>
                <c:pt idx="146">
                  <c:v>61.444313890049223</c:v>
                </c:pt>
                <c:pt idx="147">
                  <c:v>62.146110663596829</c:v>
                </c:pt>
                <c:pt idx="148">
                  <c:v>63.09812500667671</c:v>
                </c:pt>
                <c:pt idx="149">
                  <c:v>62.549612784836711</c:v>
                </c:pt>
                <c:pt idx="150">
                  <c:v>62.030084759341229</c:v>
                </c:pt>
                <c:pt idx="151">
                  <c:v>62.224826567332812</c:v>
                </c:pt>
                <c:pt idx="152">
                  <c:v>62.040950371737509</c:v>
                </c:pt>
                <c:pt idx="153">
                  <c:v>62.186350443280219</c:v>
                </c:pt>
                <c:pt idx="154">
                  <c:v>61.928774437914079</c:v>
                </c:pt>
                <c:pt idx="155">
                  <c:v>61.46852559508676</c:v>
                </c:pt>
                <c:pt idx="156">
                  <c:v>62.256654059613787</c:v>
                </c:pt>
                <c:pt idx="157">
                  <c:v>61.781985638094831</c:v>
                </c:pt>
                <c:pt idx="158">
                  <c:v>62.278789273274413</c:v>
                </c:pt>
                <c:pt idx="159">
                  <c:v>64.368585903254001</c:v>
                </c:pt>
                <c:pt idx="160">
                  <c:v>65.226204270709488</c:v>
                </c:pt>
                <c:pt idx="161">
                  <c:v>65.974193249362372</c:v>
                </c:pt>
                <c:pt idx="162">
                  <c:v>66.094771090954097</c:v>
                </c:pt>
                <c:pt idx="163">
                  <c:v>66.33411409378148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Лист2!$Q$3</c:f>
              <c:strCache>
                <c:ptCount val="1"/>
                <c:pt idx="0">
                  <c:v>Жінки</c:v>
                </c:pt>
              </c:strCache>
            </c:strRef>
          </c:tx>
          <c:spPr>
            <a:ln w="28575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Лист2!$B$4:$B$167</c:f>
              <c:numCache>
                <c:formatCode>General</c:formatCode>
                <c:ptCount val="164"/>
                <c:pt idx="0">
                  <c:v>1850</c:v>
                </c:pt>
                <c:pt idx="1">
                  <c:v>1851</c:v>
                </c:pt>
                <c:pt idx="2">
                  <c:v>1852</c:v>
                </c:pt>
                <c:pt idx="3">
                  <c:v>1853</c:v>
                </c:pt>
                <c:pt idx="4">
                  <c:v>1854</c:v>
                </c:pt>
                <c:pt idx="5">
                  <c:v>1855</c:v>
                </c:pt>
                <c:pt idx="6">
                  <c:v>1856</c:v>
                </c:pt>
                <c:pt idx="7">
                  <c:v>1857</c:v>
                </c:pt>
                <c:pt idx="8">
                  <c:v>1858</c:v>
                </c:pt>
                <c:pt idx="9">
                  <c:v>1859</c:v>
                </c:pt>
                <c:pt idx="10">
                  <c:v>1860</c:v>
                </c:pt>
                <c:pt idx="11">
                  <c:v>1861</c:v>
                </c:pt>
                <c:pt idx="12">
                  <c:v>1862</c:v>
                </c:pt>
                <c:pt idx="13">
                  <c:v>1863</c:v>
                </c:pt>
                <c:pt idx="14">
                  <c:v>1864</c:v>
                </c:pt>
                <c:pt idx="15">
                  <c:v>1865</c:v>
                </c:pt>
                <c:pt idx="16">
                  <c:v>1866</c:v>
                </c:pt>
                <c:pt idx="17">
                  <c:v>1867</c:v>
                </c:pt>
                <c:pt idx="18">
                  <c:v>1868</c:v>
                </c:pt>
                <c:pt idx="19">
                  <c:v>1869</c:v>
                </c:pt>
                <c:pt idx="20">
                  <c:v>1870</c:v>
                </c:pt>
                <c:pt idx="21">
                  <c:v>1871</c:v>
                </c:pt>
                <c:pt idx="22">
                  <c:v>1872</c:v>
                </c:pt>
                <c:pt idx="23">
                  <c:v>1873</c:v>
                </c:pt>
                <c:pt idx="24">
                  <c:v>1874</c:v>
                </c:pt>
                <c:pt idx="25">
                  <c:v>1875</c:v>
                </c:pt>
                <c:pt idx="26">
                  <c:v>1876</c:v>
                </c:pt>
                <c:pt idx="27">
                  <c:v>1877</c:v>
                </c:pt>
                <c:pt idx="28">
                  <c:v>1878</c:v>
                </c:pt>
                <c:pt idx="29">
                  <c:v>1879</c:v>
                </c:pt>
                <c:pt idx="30">
                  <c:v>1880</c:v>
                </c:pt>
                <c:pt idx="31">
                  <c:v>1881</c:v>
                </c:pt>
                <c:pt idx="32">
                  <c:v>1882</c:v>
                </c:pt>
                <c:pt idx="33">
                  <c:v>1883</c:v>
                </c:pt>
                <c:pt idx="34">
                  <c:v>1884</c:v>
                </c:pt>
                <c:pt idx="35">
                  <c:v>1885</c:v>
                </c:pt>
                <c:pt idx="36">
                  <c:v>1886</c:v>
                </c:pt>
                <c:pt idx="37">
                  <c:v>1887</c:v>
                </c:pt>
                <c:pt idx="38">
                  <c:v>1888</c:v>
                </c:pt>
                <c:pt idx="39">
                  <c:v>1889</c:v>
                </c:pt>
                <c:pt idx="40">
                  <c:v>1890</c:v>
                </c:pt>
                <c:pt idx="41">
                  <c:v>1891</c:v>
                </c:pt>
                <c:pt idx="42">
                  <c:v>1892</c:v>
                </c:pt>
                <c:pt idx="43">
                  <c:v>1893</c:v>
                </c:pt>
                <c:pt idx="44">
                  <c:v>1894</c:v>
                </c:pt>
                <c:pt idx="45">
                  <c:v>1895</c:v>
                </c:pt>
                <c:pt idx="46">
                  <c:v>1896</c:v>
                </c:pt>
                <c:pt idx="47">
                  <c:v>1897</c:v>
                </c:pt>
                <c:pt idx="48">
                  <c:v>1898</c:v>
                </c:pt>
                <c:pt idx="49">
                  <c:v>1899</c:v>
                </c:pt>
                <c:pt idx="50">
                  <c:v>1900</c:v>
                </c:pt>
                <c:pt idx="51">
                  <c:v>1901</c:v>
                </c:pt>
                <c:pt idx="52">
                  <c:v>1902</c:v>
                </c:pt>
                <c:pt idx="53">
                  <c:v>1903</c:v>
                </c:pt>
                <c:pt idx="54">
                  <c:v>1904</c:v>
                </c:pt>
                <c:pt idx="55">
                  <c:v>1905</c:v>
                </c:pt>
                <c:pt idx="56">
                  <c:v>1906</c:v>
                </c:pt>
                <c:pt idx="57">
                  <c:v>1907</c:v>
                </c:pt>
                <c:pt idx="58">
                  <c:v>1908</c:v>
                </c:pt>
                <c:pt idx="59">
                  <c:v>1909</c:v>
                </c:pt>
                <c:pt idx="60">
                  <c:v>1910</c:v>
                </c:pt>
                <c:pt idx="61">
                  <c:v>1911</c:v>
                </c:pt>
                <c:pt idx="62">
                  <c:v>1912</c:v>
                </c:pt>
                <c:pt idx="63">
                  <c:v>1913</c:v>
                </c:pt>
                <c:pt idx="64">
                  <c:v>1914</c:v>
                </c:pt>
                <c:pt idx="65">
                  <c:v>1915</c:v>
                </c:pt>
                <c:pt idx="66">
                  <c:v>1916</c:v>
                </c:pt>
                <c:pt idx="67">
                  <c:v>1917</c:v>
                </c:pt>
                <c:pt idx="68">
                  <c:v>1918</c:v>
                </c:pt>
                <c:pt idx="69">
                  <c:v>1919</c:v>
                </c:pt>
                <c:pt idx="70">
                  <c:v>1920</c:v>
                </c:pt>
                <c:pt idx="71">
                  <c:v>1921</c:v>
                </c:pt>
                <c:pt idx="72">
                  <c:v>1922</c:v>
                </c:pt>
                <c:pt idx="73">
                  <c:v>1923</c:v>
                </c:pt>
                <c:pt idx="74">
                  <c:v>1924</c:v>
                </c:pt>
                <c:pt idx="75">
                  <c:v>1925</c:v>
                </c:pt>
                <c:pt idx="76">
                  <c:v>1926</c:v>
                </c:pt>
                <c:pt idx="77">
                  <c:v>1927</c:v>
                </c:pt>
                <c:pt idx="78">
                  <c:v>1928</c:v>
                </c:pt>
                <c:pt idx="79">
                  <c:v>1929</c:v>
                </c:pt>
                <c:pt idx="80">
                  <c:v>1930</c:v>
                </c:pt>
                <c:pt idx="81">
                  <c:v>1931</c:v>
                </c:pt>
                <c:pt idx="82">
                  <c:v>1932</c:v>
                </c:pt>
                <c:pt idx="83">
                  <c:v>1933</c:v>
                </c:pt>
                <c:pt idx="84">
                  <c:v>1934</c:v>
                </c:pt>
                <c:pt idx="85">
                  <c:v>1935</c:v>
                </c:pt>
                <c:pt idx="86">
                  <c:v>1936</c:v>
                </c:pt>
                <c:pt idx="87">
                  <c:v>1937</c:v>
                </c:pt>
                <c:pt idx="88">
                  <c:v>1938</c:v>
                </c:pt>
                <c:pt idx="89">
                  <c:v>1939</c:v>
                </c:pt>
                <c:pt idx="90">
                  <c:v>1940</c:v>
                </c:pt>
                <c:pt idx="91">
                  <c:v>1941</c:v>
                </c:pt>
                <c:pt idx="92">
                  <c:v>1942</c:v>
                </c:pt>
                <c:pt idx="93">
                  <c:v>1943</c:v>
                </c:pt>
                <c:pt idx="94">
                  <c:v>1944</c:v>
                </c:pt>
                <c:pt idx="95">
                  <c:v>1945</c:v>
                </c:pt>
                <c:pt idx="96">
                  <c:v>1946</c:v>
                </c:pt>
                <c:pt idx="97">
                  <c:v>1947</c:v>
                </c:pt>
                <c:pt idx="98">
                  <c:v>1948</c:v>
                </c:pt>
                <c:pt idx="99">
                  <c:v>1949</c:v>
                </c:pt>
                <c:pt idx="100">
                  <c:v>1950</c:v>
                </c:pt>
                <c:pt idx="101">
                  <c:v>1951</c:v>
                </c:pt>
                <c:pt idx="102">
                  <c:v>1952</c:v>
                </c:pt>
                <c:pt idx="103">
                  <c:v>1953</c:v>
                </c:pt>
                <c:pt idx="104">
                  <c:v>1954</c:v>
                </c:pt>
                <c:pt idx="105">
                  <c:v>1955</c:v>
                </c:pt>
                <c:pt idx="106">
                  <c:v>1956</c:v>
                </c:pt>
                <c:pt idx="107">
                  <c:v>1957</c:v>
                </c:pt>
                <c:pt idx="108">
                  <c:v>1958</c:v>
                </c:pt>
                <c:pt idx="109">
                  <c:v>1959</c:v>
                </c:pt>
                <c:pt idx="110">
                  <c:v>1960</c:v>
                </c:pt>
                <c:pt idx="111">
                  <c:v>1961</c:v>
                </c:pt>
                <c:pt idx="112">
                  <c:v>1962</c:v>
                </c:pt>
                <c:pt idx="113">
                  <c:v>1963</c:v>
                </c:pt>
                <c:pt idx="114">
                  <c:v>1964</c:v>
                </c:pt>
                <c:pt idx="115">
                  <c:v>1965</c:v>
                </c:pt>
                <c:pt idx="116">
                  <c:v>1966</c:v>
                </c:pt>
                <c:pt idx="117">
                  <c:v>1967</c:v>
                </c:pt>
                <c:pt idx="118">
                  <c:v>1968</c:v>
                </c:pt>
                <c:pt idx="119">
                  <c:v>1969</c:v>
                </c:pt>
                <c:pt idx="120">
                  <c:v>1970</c:v>
                </c:pt>
                <c:pt idx="121">
                  <c:v>1971</c:v>
                </c:pt>
                <c:pt idx="122">
                  <c:v>1972</c:v>
                </c:pt>
                <c:pt idx="123">
                  <c:v>1973</c:v>
                </c:pt>
                <c:pt idx="124">
                  <c:v>1974</c:v>
                </c:pt>
                <c:pt idx="125">
                  <c:v>1975</c:v>
                </c:pt>
                <c:pt idx="126">
                  <c:v>1976</c:v>
                </c:pt>
                <c:pt idx="127">
                  <c:v>1977</c:v>
                </c:pt>
                <c:pt idx="128">
                  <c:v>1978</c:v>
                </c:pt>
                <c:pt idx="129">
                  <c:v>1979</c:v>
                </c:pt>
                <c:pt idx="130">
                  <c:v>1980</c:v>
                </c:pt>
                <c:pt idx="131">
                  <c:v>1981</c:v>
                </c:pt>
                <c:pt idx="132">
                  <c:v>1982</c:v>
                </c:pt>
                <c:pt idx="133">
                  <c:v>1983</c:v>
                </c:pt>
                <c:pt idx="134">
                  <c:v>1984</c:v>
                </c:pt>
                <c:pt idx="135">
                  <c:v>1985</c:v>
                </c:pt>
                <c:pt idx="136">
                  <c:v>1986</c:v>
                </c:pt>
                <c:pt idx="137">
                  <c:v>1987</c:v>
                </c:pt>
                <c:pt idx="138">
                  <c:v>1988</c:v>
                </c:pt>
                <c:pt idx="139">
                  <c:v>1989</c:v>
                </c:pt>
                <c:pt idx="140">
                  <c:v>1990</c:v>
                </c:pt>
                <c:pt idx="141">
                  <c:v>1991</c:v>
                </c:pt>
                <c:pt idx="142">
                  <c:v>1992</c:v>
                </c:pt>
                <c:pt idx="143">
                  <c:v>1993</c:v>
                </c:pt>
                <c:pt idx="144">
                  <c:v>1994</c:v>
                </c:pt>
                <c:pt idx="145">
                  <c:v>1995</c:v>
                </c:pt>
                <c:pt idx="146">
                  <c:v>1996</c:v>
                </c:pt>
                <c:pt idx="147">
                  <c:v>1997</c:v>
                </c:pt>
                <c:pt idx="148">
                  <c:v>1998</c:v>
                </c:pt>
                <c:pt idx="149">
                  <c:v>1999</c:v>
                </c:pt>
                <c:pt idx="150">
                  <c:v>2000</c:v>
                </c:pt>
                <c:pt idx="151">
                  <c:v>2001</c:v>
                </c:pt>
                <c:pt idx="152">
                  <c:v>2002</c:v>
                </c:pt>
                <c:pt idx="153">
                  <c:v>2003</c:v>
                </c:pt>
                <c:pt idx="154">
                  <c:v>2004</c:v>
                </c:pt>
                <c:pt idx="155">
                  <c:v>2005</c:v>
                </c:pt>
                <c:pt idx="156">
                  <c:v>2006</c:v>
                </c:pt>
                <c:pt idx="157">
                  <c:v>2007</c:v>
                </c:pt>
                <c:pt idx="158">
                  <c:v>2008</c:v>
                </c:pt>
                <c:pt idx="159">
                  <c:v>2009</c:v>
                </c:pt>
                <c:pt idx="160">
                  <c:v>2010</c:v>
                </c:pt>
                <c:pt idx="161">
                  <c:v>2011</c:v>
                </c:pt>
                <c:pt idx="162">
                  <c:v>2012</c:v>
                </c:pt>
                <c:pt idx="163">
                  <c:v>2013</c:v>
                </c:pt>
              </c:numCache>
            </c:numRef>
          </c:cat>
          <c:val>
            <c:numRef>
              <c:f>Лист2!$Q$4:$Q$167</c:f>
              <c:numCache>
                <c:formatCode>0.00</c:formatCode>
                <c:ptCount val="164"/>
                <c:pt idx="0">
                  <c:v>27.751914017302152</c:v>
                </c:pt>
                <c:pt idx="1">
                  <c:v>30.74745478888957</c:v>
                </c:pt>
                <c:pt idx="2">
                  <c:v>31.303133383564418</c:v>
                </c:pt>
                <c:pt idx="3">
                  <c:v>26.440100800918014</c:v>
                </c:pt>
                <c:pt idx="4">
                  <c:v>28.296949403853208</c:v>
                </c:pt>
                <c:pt idx="5">
                  <c:v>20.446028763058834</c:v>
                </c:pt>
                <c:pt idx="6">
                  <c:v>27.049324391364152</c:v>
                </c:pt>
                <c:pt idx="7">
                  <c:v>33.614489422357849</c:v>
                </c:pt>
                <c:pt idx="8">
                  <c:v>31.383958838591063</c:v>
                </c:pt>
                <c:pt idx="9">
                  <c:v>32.077789667480644</c:v>
                </c:pt>
                <c:pt idx="10">
                  <c:v>31.03779674800117</c:v>
                </c:pt>
                <c:pt idx="11">
                  <c:v>31.537717447090149</c:v>
                </c:pt>
                <c:pt idx="12">
                  <c:v>30.170920863624826</c:v>
                </c:pt>
                <c:pt idx="13">
                  <c:v>30.628653791005163</c:v>
                </c:pt>
                <c:pt idx="14">
                  <c:v>32.951513389611634</c:v>
                </c:pt>
                <c:pt idx="15">
                  <c:v>31.938798415799436</c:v>
                </c:pt>
                <c:pt idx="16">
                  <c:v>26.076566192224547</c:v>
                </c:pt>
                <c:pt idx="17">
                  <c:v>32.604497720182373</c:v>
                </c:pt>
                <c:pt idx="18">
                  <c:v>31.40205107859105</c:v>
                </c:pt>
                <c:pt idx="19">
                  <c:v>33.886958547065888</c:v>
                </c:pt>
                <c:pt idx="20">
                  <c:v>33.699261846444358</c:v>
                </c:pt>
                <c:pt idx="21">
                  <c:v>32.076876118954651</c:v>
                </c:pt>
                <c:pt idx="22">
                  <c:v>23.928336972430152</c:v>
                </c:pt>
                <c:pt idx="23">
                  <c:v>31.150622068448687</c:v>
                </c:pt>
                <c:pt idx="24">
                  <c:v>30.788452052432032</c:v>
                </c:pt>
                <c:pt idx="25">
                  <c:v>33.604379380015502</c:v>
                </c:pt>
                <c:pt idx="26">
                  <c:v>35.450486663802721</c:v>
                </c:pt>
                <c:pt idx="27">
                  <c:v>33.405420766334537</c:v>
                </c:pt>
                <c:pt idx="28">
                  <c:v>30.932013198495373</c:v>
                </c:pt>
                <c:pt idx="29">
                  <c:v>32.352939860193025</c:v>
                </c:pt>
                <c:pt idx="30">
                  <c:v>33.718955253212314</c:v>
                </c:pt>
                <c:pt idx="31">
                  <c:v>33.544207582518609</c:v>
                </c:pt>
                <c:pt idx="32">
                  <c:v>30.337933463490256</c:v>
                </c:pt>
                <c:pt idx="33">
                  <c:v>33.29544810041746</c:v>
                </c:pt>
                <c:pt idx="34">
                  <c:v>36.266168838541859</c:v>
                </c:pt>
                <c:pt idx="35">
                  <c:v>34.423179949285888</c:v>
                </c:pt>
                <c:pt idx="36">
                  <c:v>32.628107003188042</c:v>
                </c:pt>
                <c:pt idx="37">
                  <c:v>32.649069615153444</c:v>
                </c:pt>
                <c:pt idx="38">
                  <c:v>33.360067607024732</c:v>
                </c:pt>
                <c:pt idx="39">
                  <c:v>33.364141461878553</c:v>
                </c:pt>
                <c:pt idx="40">
                  <c:v>31.696350015118952</c:v>
                </c:pt>
                <c:pt idx="41">
                  <c:v>31.983065838186942</c:v>
                </c:pt>
                <c:pt idx="42">
                  <c:v>30.145722919912259</c:v>
                </c:pt>
                <c:pt idx="43">
                  <c:v>33.478319861585831</c:v>
                </c:pt>
                <c:pt idx="44">
                  <c:v>33.022293587879844</c:v>
                </c:pt>
                <c:pt idx="45">
                  <c:v>31.2418978264526</c:v>
                </c:pt>
                <c:pt idx="46">
                  <c:v>35.198427620112284</c:v>
                </c:pt>
                <c:pt idx="47">
                  <c:v>35.593051114681096</c:v>
                </c:pt>
                <c:pt idx="48">
                  <c:v>34.921648572693776</c:v>
                </c:pt>
                <c:pt idx="49">
                  <c:v>33.803733458607269</c:v>
                </c:pt>
                <c:pt idx="50">
                  <c:v>36.19853377625661</c:v>
                </c:pt>
                <c:pt idx="51">
                  <c:v>36.477367647630324</c:v>
                </c:pt>
                <c:pt idx="52">
                  <c:v>34.86719569869701</c:v>
                </c:pt>
                <c:pt idx="53">
                  <c:v>36.086269615533396</c:v>
                </c:pt>
                <c:pt idx="54">
                  <c:v>36.889824829788488</c:v>
                </c:pt>
                <c:pt idx="55">
                  <c:v>32.981249745010096</c:v>
                </c:pt>
                <c:pt idx="56">
                  <c:v>35.13263001541219</c:v>
                </c:pt>
                <c:pt idx="57">
                  <c:v>37.095494092618061</c:v>
                </c:pt>
                <c:pt idx="58">
                  <c:v>38.799424529846405</c:v>
                </c:pt>
                <c:pt idx="59">
                  <c:v>36.015329104269092</c:v>
                </c:pt>
                <c:pt idx="60">
                  <c:v>32.887118382497697</c:v>
                </c:pt>
                <c:pt idx="61">
                  <c:v>38.751646590826887</c:v>
                </c:pt>
                <c:pt idx="62">
                  <c:v>41.223307732217002</c:v>
                </c:pt>
                <c:pt idx="63">
                  <c:v>39.052843102256951</c:v>
                </c:pt>
                <c:pt idx="64">
                  <c:v>38.737190696513359</c:v>
                </c:pt>
                <c:pt idx="65">
                  <c:v>37.182903051606338</c:v>
                </c:pt>
                <c:pt idx="66">
                  <c:v>38.043325246643327</c:v>
                </c:pt>
                <c:pt idx="67">
                  <c:v>38.671768943459448</c:v>
                </c:pt>
                <c:pt idx="68">
                  <c:v>29.432636056298069</c:v>
                </c:pt>
                <c:pt idx="69">
                  <c:v>27.060342768173708</c:v>
                </c:pt>
                <c:pt idx="70">
                  <c:v>25.504575765988811</c:v>
                </c:pt>
                <c:pt idx="71">
                  <c:v>34.319273812463095</c:v>
                </c:pt>
                <c:pt idx="72">
                  <c:v>30.789024096007278</c:v>
                </c:pt>
                <c:pt idx="73">
                  <c:v>44.555793710746144</c:v>
                </c:pt>
                <c:pt idx="74">
                  <c:v>45.914518364538594</c:v>
                </c:pt>
                <c:pt idx="75">
                  <c:v>44.743238975627207</c:v>
                </c:pt>
                <c:pt idx="76">
                  <c:v>45.59926281372659</c:v>
                </c:pt>
                <c:pt idx="77">
                  <c:v>46.068305417525821</c:v>
                </c:pt>
                <c:pt idx="78">
                  <c:v>48.114926931137639</c:v>
                </c:pt>
                <c:pt idx="79">
                  <c:v>46.276094334724142</c:v>
                </c:pt>
                <c:pt idx="80">
                  <c:v>46.478055503298307</c:v>
                </c:pt>
                <c:pt idx="81">
                  <c:v>47.798148913730749</c:v>
                </c:pt>
                <c:pt idx="82">
                  <c:v>42.21171978206516</c:v>
                </c:pt>
                <c:pt idx="83">
                  <c:v>11.099573076838814</c:v>
                </c:pt>
                <c:pt idx="84">
                  <c:v>43.294723494165325</c:v>
                </c:pt>
                <c:pt idx="85">
                  <c:v>52.044728556514976</c:v>
                </c:pt>
                <c:pt idx="86">
                  <c:v>51.775725896035254</c:v>
                </c:pt>
                <c:pt idx="87">
                  <c:v>50.782282553598165</c:v>
                </c:pt>
                <c:pt idx="88">
                  <c:v>52.0984134387243</c:v>
                </c:pt>
                <c:pt idx="89">
                  <c:v>54.277122519293528</c:v>
                </c:pt>
                <c:pt idx="90">
                  <c:v>51.25535385910684</c:v>
                </c:pt>
                <c:pt idx="91">
                  <c:v>34.81560497554905</c:v>
                </c:pt>
                <c:pt idx="92">
                  <c:v>17.687302390468069</c:v>
                </c:pt>
                <c:pt idx="93">
                  <c:v>24.838291423321177</c:v>
                </c:pt>
                <c:pt idx="94">
                  <c:v>31.776240072878544</c:v>
                </c:pt>
                <c:pt idx="95">
                  <c:v>40.304103870280137</c:v>
                </c:pt>
                <c:pt idx="96">
                  <c:v>58.156492567190149</c:v>
                </c:pt>
                <c:pt idx="97">
                  <c:v>49.653855249192091</c:v>
                </c:pt>
                <c:pt idx="98">
                  <c:v>61.548645294386567</c:v>
                </c:pt>
                <c:pt idx="99">
                  <c:v>63.850881378484203</c:v>
                </c:pt>
                <c:pt idx="100">
                  <c:v>65.465219951009701</c:v>
                </c:pt>
                <c:pt idx="101">
                  <c:v>64.794278110484655</c:v>
                </c:pt>
                <c:pt idx="102">
                  <c:v>65.380179101592248</c:v>
                </c:pt>
                <c:pt idx="103">
                  <c:v>66.107331249972347</c:v>
                </c:pt>
                <c:pt idx="104">
                  <c:v>66.762764292399211</c:v>
                </c:pt>
                <c:pt idx="105">
                  <c:v>68.706372542224614</c:v>
                </c:pt>
                <c:pt idx="106">
                  <c:v>69.690116589085463</c:v>
                </c:pt>
                <c:pt idx="107">
                  <c:v>69.840124249114325</c:v>
                </c:pt>
                <c:pt idx="108">
                  <c:v>71.30964903701458</c:v>
                </c:pt>
                <c:pt idx="109">
                  <c:v>70.82337089713873</c:v>
                </c:pt>
                <c:pt idx="110">
                  <c:v>72.519700427959151</c:v>
                </c:pt>
                <c:pt idx="111">
                  <c:v>73.300237575113783</c:v>
                </c:pt>
                <c:pt idx="112">
                  <c:v>72.965045393572993</c:v>
                </c:pt>
                <c:pt idx="113">
                  <c:v>73.478909467132809</c:v>
                </c:pt>
                <c:pt idx="114">
                  <c:v>74.329710044243029</c:v>
                </c:pt>
                <c:pt idx="115">
                  <c:v>74.486830915531385</c:v>
                </c:pt>
                <c:pt idx="116">
                  <c:v>74.869132051655725</c:v>
                </c:pt>
                <c:pt idx="117">
                  <c:v>74.566707872662036</c:v>
                </c:pt>
                <c:pt idx="118">
                  <c:v>74.885545938205169</c:v>
                </c:pt>
                <c:pt idx="119">
                  <c:v>74.371682086450562</c:v>
                </c:pt>
                <c:pt idx="120">
                  <c:v>74.137170336850232</c:v>
                </c:pt>
                <c:pt idx="121">
                  <c:v>74.495434026944451</c:v>
                </c:pt>
                <c:pt idx="122">
                  <c:v>74.222429971949836</c:v>
                </c:pt>
                <c:pt idx="123">
                  <c:v>74.456152698347026</c:v>
                </c:pt>
                <c:pt idx="124">
                  <c:v>74.466240075371601</c:v>
                </c:pt>
                <c:pt idx="125">
                  <c:v>74.033160814704274</c:v>
                </c:pt>
                <c:pt idx="126">
                  <c:v>73.990592288784853</c:v>
                </c:pt>
                <c:pt idx="127">
                  <c:v>73.980641716443031</c:v>
                </c:pt>
                <c:pt idx="128">
                  <c:v>73.974638078939847</c:v>
                </c:pt>
                <c:pt idx="129">
                  <c:v>73.801179966450391</c:v>
                </c:pt>
                <c:pt idx="130">
                  <c:v>73.821992060427689</c:v>
                </c:pt>
                <c:pt idx="131">
                  <c:v>74.024664861318485</c:v>
                </c:pt>
                <c:pt idx="132">
                  <c:v>74.278287203997451</c:v>
                </c:pt>
                <c:pt idx="133">
                  <c:v>74.254361143370417</c:v>
                </c:pt>
                <c:pt idx="134">
                  <c:v>73.966769974645388</c:v>
                </c:pt>
                <c:pt idx="135">
                  <c:v>73.908011193446328</c:v>
                </c:pt>
                <c:pt idx="136">
                  <c:v>74.879917816066722</c:v>
                </c:pt>
                <c:pt idx="137">
                  <c:v>74.784849350914428</c:v>
                </c:pt>
                <c:pt idx="138">
                  <c:v>74.680727570560222</c:v>
                </c:pt>
                <c:pt idx="139">
                  <c:v>75.112832740960442</c:v>
                </c:pt>
                <c:pt idx="140">
                  <c:v>74.784186553122169</c:v>
                </c:pt>
                <c:pt idx="141">
                  <c:v>74.177063829001654</c:v>
                </c:pt>
                <c:pt idx="142">
                  <c:v>73.905485902328692</c:v>
                </c:pt>
                <c:pt idx="143">
                  <c:v>73.262771140004148</c:v>
                </c:pt>
                <c:pt idx="144">
                  <c:v>72.8774424309252</c:v>
                </c:pt>
                <c:pt idx="145">
                  <c:v>72.445800567736256</c:v>
                </c:pt>
                <c:pt idx="146">
                  <c:v>72.701111379095877</c:v>
                </c:pt>
                <c:pt idx="147">
                  <c:v>73.101557759871739</c:v>
                </c:pt>
                <c:pt idx="148">
                  <c:v>73.765574610835316</c:v>
                </c:pt>
                <c:pt idx="149">
                  <c:v>73.541525592890181</c:v>
                </c:pt>
                <c:pt idx="150">
                  <c:v>73.45450080796472</c:v>
                </c:pt>
                <c:pt idx="151">
                  <c:v>73.605434826613234</c:v>
                </c:pt>
                <c:pt idx="152">
                  <c:v>73.604134838686917</c:v>
                </c:pt>
                <c:pt idx="153">
                  <c:v>73.47569293495259</c:v>
                </c:pt>
                <c:pt idx="154">
                  <c:v>73.556559991579419</c:v>
                </c:pt>
                <c:pt idx="155">
                  <c:v>73.338949573569494</c:v>
                </c:pt>
                <c:pt idx="156">
                  <c:v>73.768598099969864</c:v>
                </c:pt>
                <c:pt idx="157">
                  <c:v>73.686037580593933</c:v>
                </c:pt>
                <c:pt idx="158">
                  <c:v>73.917920403261746</c:v>
                </c:pt>
                <c:pt idx="159">
                  <c:v>74.843934082680605</c:v>
                </c:pt>
                <c:pt idx="160">
                  <c:v>75.198657192786186</c:v>
                </c:pt>
                <c:pt idx="161">
                  <c:v>75.859785100697067</c:v>
                </c:pt>
                <c:pt idx="162">
                  <c:v>75.994181938882576</c:v>
                </c:pt>
                <c:pt idx="163">
                  <c:v>76.205897695241163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34848"/>
        <c:axId val="23936384"/>
      </c:lineChart>
      <c:catAx>
        <c:axId val="23934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600" b="1" i="0" baseline="0"/>
            </a:pPr>
            <a:endParaRPr lang="ru-RU"/>
          </a:p>
        </c:txPr>
        <c:crossAx val="23936384"/>
        <c:crosses val="autoZero"/>
        <c:auto val="1"/>
        <c:lblAlgn val="ctr"/>
        <c:lblOffset val="100"/>
        <c:noMultiLvlLbl val="0"/>
      </c:catAx>
      <c:valAx>
        <c:axId val="23936384"/>
        <c:scaling>
          <c:orientation val="minMax"/>
          <c:max val="80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ysDot"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 b="1" i="0" baseline="0"/>
            </a:pPr>
            <a:endParaRPr lang="ru-RU"/>
          </a:p>
        </c:txPr>
        <c:crossAx val="23934848"/>
        <c:crosses val="autoZero"/>
        <c:crossBetween val="between"/>
        <c:majorUnit val="10"/>
        <c:minorUnit val="2"/>
      </c:valAx>
    </c:plotArea>
    <c:legend>
      <c:legendPos val="r"/>
      <c:layout>
        <c:manualLayout>
          <c:xMode val="edge"/>
          <c:yMode val="edge"/>
          <c:x val="0.14055264039987961"/>
          <c:y val="4.5353583113166916E-2"/>
          <c:w val="0.16244526961391753"/>
          <c:h val="0.16519208101690414"/>
        </c:manualLayout>
      </c:layout>
      <c:overlay val="0"/>
      <c:txPr>
        <a:bodyPr/>
        <a:lstStyle/>
        <a:p>
          <a:pPr>
            <a:defRPr sz="1800" b="1" i="0" baseline="0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4822170519550385E-2"/>
          <c:y val="2.4884827899989539E-2"/>
          <c:w val="0.90577186580408431"/>
          <c:h val="0.67412533392338303"/>
        </c:manualLayout>
      </c:layout>
      <c:lineChart>
        <c:grouping val="standard"/>
        <c:varyColors val="0"/>
        <c:ser>
          <c:idx val="1"/>
          <c:order val="0"/>
          <c:tx>
            <c:strRef>
              <c:f>Лист2!$D$3</c:f>
              <c:strCache>
                <c:ptCount val="1"/>
                <c:pt idx="0">
                  <c:v>Чоловіки</c:v>
                </c:pt>
              </c:strCache>
            </c:strRef>
          </c:tx>
          <c:spPr>
            <a:ln w="34925">
              <a:solidFill>
                <a:schemeClr val="accent1"/>
              </a:solidFill>
              <a:prstDash val="solid"/>
            </a:ln>
          </c:spPr>
          <c:marker>
            <c:symbol val="none"/>
          </c:marker>
          <c:dPt>
            <c:idx val="65"/>
            <c:bubble3D val="0"/>
            <c:spPr>
              <a:ln w="41275">
                <a:solidFill>
                  <a:srgbClr val="0070C0"/>
                </a:solidFill>
                <a:prstDash val="solid"/>
              </a:ln>
            </c:spPr>
          </c:dPt>
          <c:cat>
            <c:numRef>
              <c:f>Лист2!$B$4:$B$167</c:f>
              <c:numCache>
                <c:formatCode>General</c:formatCode>
                <c:ptCount val="164"/>
                <c:pt idx="0">
                  <c:v>1850</c:v>
                </c:pt>
                <c:pt idx="1">
                  <c:v>1851</c:v>
                </c:pt>
                <c:pt idx="2">
                  <c:v>1852</c:v>
                </c:pt>
                <c:pt idx="3">
                  <c:v>1853</c:v>
                </c:pt>
                <c:pt idx="4">
                  <c:v>1854</c:v>
                </c:pt>
                <c:pt idx="5">
                  <c:v>1855</c:v>
                </c:pt>
                <c:pt idx="6">
                  <c:v>1856</c:v>
                </c:pt>
                <c:pt idx="7">
                  <c:v>1857</c:v>
                </c:pt>
                <c:pt idx="8">
                  <c:v>1858</c:v>
                </c:pt>
                <c:pt idx="9">
                  <c:v>1859</c:v>
                </c:pt>
                <c:pt idx="10">
                  <c:v>1860</c:v>
                </c:pt>
                <c:pt idx="11">
                  <c:v>1861</c:v>
                </c:pt>
                <c:pt idx="12">
                  <c:v>1862</c:v>
                </c:pt>
                <c:pt idx="13">
                  <c:v>1863</c:v>
                </c:pt>
                <c:pt idx="14">
                  <c:v>1864</c:v>
                </c:pt>
                <c:pt idx="15">
                  <c:v>1865</c:v>
                </c:pt>
                <c:pt idx="16">
                  <c:v>1866</c:v>
                </c:pt>
                <c:pt idx="17">
                  <c:v>1867</c:v>
                </c:pt>
                <c:pt idx="18">
                  <c:v>1868</c:v>
                </c:pt>
                <c:pt idx="19">
                  <c:v>1869</c:v>
                </c:pt>
                <c:pt idx="20">
                  <c:v>1870</c:v>
                </c:pt>
                <c:pt idx="21">
                  <c:v>1871</c:v>
                </c:pt>
                <c:pt idx="22">
                  <c:v>1872</c:v>
                </c:pt>
                <c:pt idx="23">
                  <c:v>1873</c:v>
                </c:pt>
                <c:pt idx="24">
                  <c:v>1874</c:v>
                </c:pt>
                <c:pt idx="25">
                  <c:v>1875</c:v>
                </c:pt>
                <c:pt idx="26">
                  <c:v>1876</c:v>
                </c:pt>
                <c:pt idx="27">
                  <c:v>1877</c:v>
                </c:pt>
                <c:pt idx="28">
                  <c:v>1878</c:v>
                </c:pt>
                <c:pt idx="29">
                  <c:v>1879</c:v>
                </c:pt>
                <c:pt idx="30">
                  <c:v>1880</c:v>
                </c:pt>
                <c:pt idx="31">
                  <c:v>1881</c:v>
                </c:pt>
                <c:pt idx="32">
                  <c:v>1882</c:v>
                </c:pt>
                <c:pt idx="33">
                  <c:v>1883</c:v>
                </c:pt>
                <c:pt idx="34">
                  <c:v>1884</c:v>
                </c:pt>
                <c:pt idx="35">
                  <c:v>1885</c:v>
                </c:pt>
                <c:pt idx="36">
                  <c:v>1886</c:v>
                </c:pt>
                <c:pt idx="37">
                  <c:v>1887</c:v>
                </c:pt>
                <c:pt idx="38">
                  <c:v>1888</c:v>
                </c:pt>
                <c:pt idx="39">
                  <c:v>1889</c:v>
                </c:pt>
                <c:pt idx="40">
                  <c:v>1890</c:v>
                </c:pt>
                <c:pt idx="41">
                  <c:v>1891</c:v>
                </c:pt>
                <c:pt idx="42">
                  <c:v>1892</c:v>
                </c:pt>
                <c:pt idx="43">
                  <c:v>1893</c:v>
                </c:pt>
                <c:pt idx="44">
                  <c:v>1894</c:v>
                </c:pt>
                <c:pt idx="45">
                  <c:v>1895</c:v>
                </c:pt>
                <c:pt idx="46">
                  <c:v>1896</c:v>
                </c:pt>
                <c:pt idx="47">
                  <c:v>1897</c:v>
                </c:pt>
                <c:pt idx="48">
                  <c:v>1898</c:v>
                </c:pt>
                <c:pt idx="49">
                  <c:v>1899</c:v>
                </c:pt>
                <c:pt idx="50">
                  <c:v>1900</c:v>
                </c:pt>
                <c:pt idx="51">
                  <c:v>1901</c:v>
                </c:pt>
                <c:pt idx="52">
                  <c:v>1902</c:v>
                </c:pt>
                <c:pt idx="53">
                  <c:v>1903</c:v>
                </c:pt>
                <c:pt idx="54">
                  <c:v>1904</c:v>
                </c:pt>
                <c:pt idx="55">
                  <c:v>1905</c:v>
                </c:pt>
                <c:pt idx="56">
                  <c:v>1906</c:v>
                </c:pt>
                <c:pt idx="57">
                  <c:v>1907</c:v>
                </c:pt>
                <c:pt idx="58">
                  <c:v>1908</c:v>
                </c:pt>
                <c:pt idx="59">
                  <c:v>1909</c:v>
                </c:pt>
                <c:pt idx="60">
                  <c:v>1910</c:v>
                </c:pt>
                <c:pt idx="61">
                  <c:v>1911</c:v>
                </c:pt>
                <c:pt idx="62">
                  <c:v>1912</c:v>
                </c:pt>
                <c:pt idx="63">
                  <c:v>1913</c:v>
                </c:pt>
                <c:pt idx="64">
                  <c:v>1914</c:v>
                </c:pt>
                <c:pt idx="65">
                  <c:v>1915</c:v>
                </c:pt>
                <c:pt idx="66">
                  <c:v>1916</c:v>
                </c:pt>
                <c:pt idx="67">
                  <c:v>1917</c:v>
                </c:pt>
                <c:pt idx="68">
                  <c:v>1918</c:v>
                </c:pt>
                <c:pt idx="69">
                  <c:v>1919</c:v>
                </c:pt>
                <c:pt idx="70">
                  <c:v>1920</c:v>
                </c:pt>
                <c:pt idx="71">
                  <c:v>1921</c:v>
                </c:pt>
                <c:pt idx="72">
                  <c:v>1922</c:v>
                </c:pt>
                <c:pt idx="73">
                  <c:v>1923</c:v>
                </c:pt>
                <c:pt idx="74">
                  <c:v>1924</c:v>
                </c:pt>
                <c:pt idx="75">
                  <c:v>1925</c:v>
                </c:pt>
                <c:pt idx="76">
                  <c:v>1926</c:v>
                </c:pt>
                <c:pt idx="77">
                  <c:v>1927</c:v>
                </c:pt>
                <c:pt idx="78">
                  <c:v>1928</c:v>
                </c:pt>
                <c:pt idx="79">
                  <c:v>1929</c:v>
                </c:pt>
                <c:pt idx="80">
                  <c:v>1930</c:v>
                </c:pt>
                <c:pt idx="81">
                  <c:v>1931</c:v>
                </c:pt>
                <c:pt idx="82">
                  <c:v>1932</c:v>
                </c:pt>
                <c:pt idx="83">
                  <c:v>1933</c:v>
                </c:pt>
                <c:pt idx="84">
                  <c:v>1934</c:v>
                </c:pt>
                <c:pt idx="85">
                  <c:v>1935</c:v>
                </c:pt>
                <c:pt idx="86">
                  <c:v>1936</c:v>
                </c:pt>
                <c:pt idx="87">
                  <c:v>1937</c:v>
                </c:pt>
                <c:pt idx="88">
                  <c:v>1938</c:v>
                </c:pt>
                <c:pt idx="89">
                  <c:v>1939</c:v>
                </c:pt>
                <c:pt idx="90">
                  <c:v>1940</c:v>
                </c:pt>
                <c:pt idx="91">
                  <c:v>1941</c:v>
                </c:pt>
                <c:pt idx="92">
                  <c:v>1942</c:v>
                </c:pt>
                <c:pt idx="93">
                  <c:v>1943</c:v>
                </c:pt>
                <c:pt idx="94">
                  <c:v>1944</c:v>
                </c:pt>
                <c:pt idx="95">
                  <c:v>1945</c:v>
                </c:pt>
                <c:pt idx="96">
                  <c:v>1946</c:v>
                </c:pt>
                <c:pt idx="97">
                  <c:v>1947</c:v>
                </c:pt>
                <c:pt idx="98">
                  <c:v>1948</c:v>
                </c:pt>
                <c:pt idx="99">
                  <c:v>1949</c:v>
                </c:pt>
                <c:pt idx="100">
                  <c:v>1950</c:v>
                </c:pt>
                <c:pt idx="101">
                  <c:v>1951</c:v>
                </c:pt>
                <c:pt idx="102">
                  <c:v>1952</c:v>
                </c:pt>
                <c:pt idx="103">
                  <c:v>1953</c:v>
                </c:pt>
                <c:pt idx="104">
                  <c:v>1954</c:v>
                </c:pt>
                <c:pt idx="105">
                  <c:v>1955</c:v>
                </c:pt>
                <c:pt idx="106">
                  <c:v>1956</c:v>
                </c:pt>
                <c:pt idx="107">
                  <c:v>1957</c:v>
                </c:pt>
                <c:pt idx="108">
                  <c:v>1958</c:v>
                </c:pt>
                <c:pt idx="109">
                  <c:v>1959</c:v>
                </c:pt>
                <c:pt idx="110">
                  <c:v>1960</c:v>
                </c:pt>
                <c:pt idx="111">
                  <c:v>1961</c:v>
                </c:pt>
                <c:pt idx="112">
                  <c:v>1962</c:v>
                </c:pt>
                <c:pt idx="113">
                  <c:v>1963</c:v>
                </c:pt>
                <c:pt idx="114">
                  <c:v>1964</c:v>
                </c:pt>
                <c:pt idx="115">
                  <c:v>1965</c:v>
                </c:pt>
                <c:pt idx="116">
                  <c:v>1966</c:v>
                </c:pt>
                <c:pt idx="117">
                  <c:v>1967</c:v>
                </c:pt>
                <c:pt idx="118">
                  <c:v>1968</c:v>
                </c:pt>
                <c:pt idx="119">
                  <c:v>1969</c:v>
                </c:pt>
                <c:pt idx="120">
                  <c:v>1970</c:v>
                </c:pt>
                <c:pt idx="121">
                  <c:v>1971</c:v>
                </c:pt>
                <c:pt idx="122">
                  <c:v>1972</c:v>
                </c:pt>
                <c:pt idx="123">
                  <c:v>1973</c:v>
                </c:pt>
                <c:pt idx="124">
                  <c:v>1974</c:v>
                </c:pt>
                <c:pt idx="125">
                  <c:v>1975</c:v>
                </c:pt>
                <c:pt idx="126">
                  <c:v>1976</c:v>
                </c:pt>
                <c:pt idx="127">
                  <c:v>1977</c:v>
                </c:pt>
                <c:pt idx="128">
                  <c:v>1978</c:v>
                </c:pt>
                <c:pt idx="129">
                  <c:v>1979</c:v>
                </c:pt>
                <c:pt idx="130">
                  <c:v>1980</c:v>
                </c:pt>
                <c:pt idx="131">
                  <c:v>1981</c:v>
                </c:pt>
                <c:pt idx="132">
                  <c:v>1982</c:v>
                </c:pt>
                <c:pt idx="133">
                  <c:v>1983</c:v>
                </c:pt>
                <c:pt idx="134">
                  <c:v>1984</c:v>
                </c:pt>
                <c:pt idx="135">
                  <c:v>1985</c:v>
                </c:pt>
                <c:pt idx="136">
                  <c:v>1986</c:v>
                </c:pt>
                <c:pt idx="137">
                  <c:v>1987</c:v>
                </c:pt>
                <c:pt idx="138">
                  <c:v>1988</c:v>
                </c:pt>
                <c:pt idx="139">
                  <c:v>1989</c:v>
                </c:pt>
                <c:pt idx="140">
                  <c:v>1990</c:v>
                </c:pt>
                <c:pt idx="141">
                  <c:v>1991</c:v>
                </c:pt>
                <c:pt idx="142">
                  <c:v>1992</c:v>
                </c:pt>
                <c:pt idx="143">
                  <c:v>1993</c:v>
                </c:pt>
                <c:pt idx="144">
                  <c:v>1994</c:v>
                </c:pt>
                <c:pt idx="145">
                  <c:v>1995</c:v>
                </c:pt>
                <c:pt idx="146">
                  <c:v>1996</c:v>
                </c:pt>
                <c:pt idx="147">
                  <c:v>1997</c:v>
                </c:pt>
                <c:pt idx="148">
                  <c:v>1998</c:v>
                </c:pt>
                <c:pt idx="149">
                  <c:v>1999</c:v>
                </c:pt>
                <c:pt idx="150">
                  <c:v>2000</c:v>
                </c:pt>
                <c:pt idx="151">
                  <c:v>2001</c:v>
                </c:pt>
                <c:pt idx="152">
                  <c:v>2002</c:v>
                </c:pt>
                <c:pt idx="153">
                  <c:v>2003</c:v>
                </c:pt>
                <c:pt idx="154">
                  <c:v>2004</c:v>
                </c:pt>
                <c:pt idx="155">
                  <c:v>2005</c:v>
                </c:pt>
                <c:pt idx="156">
                  <c:v>2006</c:v>
                </c:pt>
                <c:pt idx="157">
                  <c:v>2007</c:v>
                </c:pt>
                <c:pt idx="158">
                  <c:v>2008</c:v>
                </c:pt>
                <c:pt idx="159">
                  <c:v>2009</c:v>
                </c:pt>
                <c:pt idx="160">
                  <c:v>2010</c:v>
                </c:pt>
                <c:pt idx="161">
                  <c:v>2011</c:v>
                </c:pt>
                <c:pt idx="162">
                  <c:v>2012</c:v>
                </c:pt>
                <c:pt idx="163">
                  <c:v>2013</c:v>
                </c:pt>
              </c:numCache>
            </c:numRef>
          </c:cat>
          <c:val>
            <c:numRef>
              <c:f>Лист2!$D$4:$D$167</c:f>
              <c:numCache>
                <c:formatCode>0.00</c:formatCode>
                <c:ptCount val="164"/>
                <c:pt idx="0">
                  <c:v>27.247734469146927</c:v>
                </c:pt>
                <c:pt idx="1">
                  <c:v>29.597657280295518</c:v>
                </c:pt>
                <c:pt idx="2">
                  <c:v>30.698759418370827</c:v>
                </c:pt>
                <c:pt idx="3">
                  <c:v>24.60851702929186</c:v>
                </c:pt>
                <c:pt idx="4">
                  <c:v>26.428107555812215</c:v>
                </c:pt>
                <c:pt idx="5">
                  <c:v>18.799283506882805</c:v>
                </c:pt>
                <c:pt idx="6">
                  <c:v>25.859801118346368</c:v>
                </c:pt>
                <c:pt idx="7">
                  <c:v>32.982149920814905</c:v>
                </c:pt>
                <c:pt idx="8">
                  <c:v>30.60267950447442</c:v>
                </c:pt>
                <c:pt idx="9">
                  <c:v>31.372307659421097</c:v>
                </c:pt>
                <c:pt idx="10">
                  <c:v>29.839947877398991</c:v>
                </c:pt>
                <c:pt idx="11">
                  <c:v>30.749994992277394</c:v>
                </c:pt>
                <c:pt idx="12">
                  <c:v>29.775506267681383</c:v>
                </c:pt>
                <c:pt idx="13">
                  <c:v>30.12650126439463</c:v>
                </c:pt>
                <c:pt idx="14">
                  <c:v>33.224564018136363</c:v>
                </c:pt>
                <c:pt idx="15">
                  <c:v>31.814259061367228</c:v>
                </c:pt>
                <c:pt idx="16">
                  <c:v>25.25409271399371</c:v>
                </c:pt>
                <c:pt idx="17">
                  <c:v>31.679028537047994</c:v>
                </c:pt>
                <c:pt idx="18">
                  <c:v>30.916443316621731</c:v>
                </c:pt>
                <c:pt idx="19">
                  <c:v>33.239310993551747</c:v>
                </c:pt>
                <c:pt idx="20">
                  <c:v>32.963150747407319</c:v>
                </c:pt>
                <c:pt idx="21">
                  <c:v>30.963713291841266</c:v>
                </c:pt>
                <c:pt idx="22">
                  <c:v>23.294401027609826</c:v>
                </c:pt>
                <c:pt idx="23">
                  <c:v>30.074467656952304</c:v>
                </c:pt>
                <c:pt idx="24">
                  <c:v>30.690627341314549</c:v>
                </c:pt>
                <c:pt idx="25">
                  <c:v>32.58574146851911</c:v>
                </c:pt>
                <c:pt idx="26">
                  <c:v>33.439788231144028</c:v>
                </c:pt>
                <c:pt idx="27">
                  <c:v>31.357020911605218</c:v>
                </c:pt>
                <c:pt idx="28">
                  <c:v>30.086419127724209</c:v>
                </c:pt>
                <c:pt idx="29">
                  <c:v>31.463900900929165</c:v>
                </c:pt>
                <c:pt idx="30">
                  <c:v>32.507730846185865</c:v>
                </c:pt>
                <c:pt idx="31">
                  <c:v>32.144589699195834</c:v>
                </c:pt>
                <c:pt idx="32">
                  <c:v>28.629189957706732</c:v>
                </c:pt>
                <c:pt idx="33">
                  <c:v>32.227528970310942</c:v>
                </c:pt>
                <c:pt idx="34">
                  <c:v>35.003755783122514</c:v>
                </c:pt>
                <c:pt idx="35">
                  <c:v>33.164612570885254</c:v>
                </c:pt>
                <c:pt idx="36">
                  <c:v>32.521445958699744</c:v>
                </c:pt>
                <c:pt idx="37">
                  <c:v>32.536816772727889</c:v>
                </c:pt>
                <c:pt idx="38">
                  <c:v>33.065504469566399</c:v>
                </c:pt>
                <c:pt idx="39">
                  <c:v>33.009122750226545</c:v>
                </c:pt>
                <c:pt idx="40">
                  <c:v>31.649851799911954</c:v>
                </c:pt>
                <c:pt idx="41">
                  <c:v>32.147594541412907</c:v>
                </c:pt>
                <c:pt idx="42">
                  <c:v>29.685053920397273</c:v>
                </c:pt>
                <c:pt idx="43">
                  <c:v>33.92183186808473</c:v>
                </c:pt>
                <c:pt idx="44">
                  <c:v>32.390626836462182</c:v>
                </c:pt>
                <c:pt idx="45">
                  <c:v>30.548483702324472</c:v>
                </c:pt>
                <c:pt idx="46">
                  <c:v>34.829444586303737</c:v>
                </c:pt>
                <c:pt idx="47">
                  <c:v>35.389497520754475</c:v>
                </c:pt>
                <c:pt idx="48">
                  <c:v>34.356945085554976</c:v>
                </c:pt>
                <c:pt idx="49">
                  <c:v>33.30275539595921</c:v>
                </c:pt>
                <c:pt idx="50">
                  <c:v>35.766267026743044</c:v>
                </c:pt>
                <c:pt idx="51">
                  <c:v>35.428664260619563</c:v>
                </c:pt>
                <c:pt idx="52">
                  <c:v>34.908208674362342</c:v>
                </c:pt>
                <c:pt idx="53">
                  <c:v>35.645579614250224</c:v>
                </c:pt>
                <c:pt idx="54">
                  <c:v>36.152510505876577</c:v>
                </c:pt>
                <c:pt idx="55">
                  <c:v>32.4332930762776</c:v>
                </c:pt>
                <c:pt idx="56">
                  <c:v>34.818529373365401</c:v>
                </c:pt>
                <c:pt idx="57">
                  <c:v>36.40878393132347</c:v>
                </c:pt>
                <c:pt idx="58">
                  <c:v>37.626616550084044</c:v>
                </c:pt>
                <c:pt idx="59">
                  <c:v>34.601481664360833</c:v>
                </c:pt>
                <c:pt idx="60">
                  <c:v>32.040008135122847</c:v>
                </c:pt>
                <c:pt idx="61">
                  <c:v>37.59089830653982</c:v>
                </c:pt>
                <c:pt idx="62">
                  <c:v>39.331042157524969</c:v>
                </c:pt>
                <c:pt idx="63">
                  <c:v>37.242025337748366</c:v>
                </c:pt>
                <c:pt idx="64">
                  <c:v>30.805387133498606</c:v>
                </c:pt>
                <c:pt idx="65">
                  <c:v>22.551314150640881</c:v>
                </c:pt>
                <c:pt idx="66">
                  <c:v>18.753175872724206</c:v>
                </c:pt>
                <c:pt idx="67">
                  <c:v>24.030376059827848</c:v>
                </c:pt>
                <c:pt idx="68">
                  <c:v>24.168862395065435</c:v>
                </c:pt>
                <c:pt idx="69">
                  <c:v>17.860697407229104</c:v>
                </c:pt>
                <c:pt idx="70">
                  <c:v>17.238075488560078</c:v>
                </c:pt>
                <c:pt idx="71">
                  <c:v>28.168613231290788</c:v>
                </c:pt>
                <c:pt idx="72">
                  <c:v>26.855443400340658</c:v>
                </c:pt>
                <c:pt idx="73">
                  <c:v>42.157668656131371</c:v>
                </c:pt>
                <c:pt idx="74">
                  <c:v>42.998815339602714</c:v>
                </c:pt>
                <c:pt idx="75">
                  <c:v>41.922741115551176</c:v>
                </c:pt>
                <c:pt idx="76">
                  <c:v>41.907386657256581</c:v>
                </c:pt>
                <c:pt idx="77">
                  <c:v>42.011366625245984</c:v>
                </c:pt>
                <c:pt idx="78">
                  <c:v>44.183231927449199</c:v>
                </c:pt>
                <c:pt idx="79">
                  <c:v>42.318780038421039</c:v>
                </c:pt>
                <c:pt idx="80">
                  <c:v>42.51278938451037</c:v>
                </c:pt>
                <c:pt idx="81">
                  <c:v>43.360531743262698</c:v>
                </c:pt>
                <c:pt idx="82">
                  <c:v>33.964495463549881</c:v>
                </c:pt>
                <c:pt idx="83">
                  <c:v>6.8433477718823683</c:v>
                </c:pt>
                <c:pt idx="84">
                  <c:v>37.564355448771011</c:v>
                </c:pt>
                <c:pt idx="85">
                  <c:v>46.274175603119595</c:v>
                </c:pt>
                <c:pt idx="86">
                  <c:v>46.559327926261652</c:v>
                </c:pt>
                <c:pt idx="87">
                  <c:v>40.833248124331554</c:v>
                </c:pt>
                <c:pt idx="88">
                  <c:v>41.778370558243857</c:v>
                </c:pt>
                <c:pt idx="89">
                  <c:v>49.923923533955971</c:v>
                </c:pt>
                <c:pt idx="90">
                  <c:v>46.848797361922806</c:v>
                </c:pt>
                <c:pt idx="91">
                  <c:v>15.238128361985222</c:v>
                </c:pt>
                <c:pt idx="92">
                  <c:v>8.5711189990616337</c:v>
                </c:pt>
                <c:pt idx="93">
                  <c:v>11.566790992742998</c:v>
                </c:pt>
                <c:pt idx="94">
                  <c:v>12.883140692636582</c:v>
                </c:pt>
                <c:pt idx="95">
                  <c:v>18.127936959243815</c:v>
                </c:pt>
                <c:pt idx="96">
                  <c:v>50.177815709279912</c:v>
                </c:pt>
                <c:pt idx="97">
                  <c:v>39.98720021043755</c:v>
                </c:pt>
                <c:pt idx="98">
                  <c:v>53.532996567141332</c:v>
                </c:pt>
                <c:pt idx="99">
                  <c:v>56.333163031058476</c:v>
                </c:pt>
                <c:pt idx="100">
                  <c:v>58.505583979740067</c:v>
                </c:pt>
                <c:pt idx="101">
                  <c:v>58.579983355920788</c:v>
                </c:pt>
                <c:pt idx="102">
                  <c:v>59.405604871917859</c:v>
                </c:pt>
                <c:pt idx="103">
                  <c:v>60.387763542159547</c:v>
                </c:pt>
                <c:pt idx="104">
                  <c:v>61.293755665073917</c:v>
                </c:pt>
                <c:pt idx="105">
                  <c:v>63.087436554879446</c:v>
                </c:pt>
                <c:pt idx="106">
                  <c:v>64.076895681467249</c:v>
                </c:pt>
                <c:pt idx="107">
                  <c:v>64.038872809018443</c:v>
                </c:pt>
                <c:pt idx="108">
                  <c:v>65.668671602842664</c:v>
                </c:pt>
                <c:pt idx="109">
                  <c:v>65.194257096785265</c:v>
                </c:pt>
                <c:pt idx="110">
                  <c:v>66.761931795683367</c:v>
                </c:pt>
                <c:pt idx="111">
                  <c:v>67.278077897819657</c:v>
                </c:pt>
                <c:pt idx="112">
                  <c:v>66.784688786946489</c:v>
                </c:pt>
                <c:pt idx="113">
                  <c:v>67.336255154909281</c:v>
                </c:pt>
                <c:pt idx="114">
                  <c:v>68.157438453439852</c:v>
                </c:pt>
                <c:pt idx="115">
                  <c:v>67.543701717706497</c:v>
                </c:pt>
                <c:pt idx="116">
                  <c:v>67.652590803716222</c:v>
                </c:pt>
                <c:pt idx="117">
                  <c:v>67.27087527846416</c:v>
                </c:pt>
                <c:pt idx="118">
                  <c:v>67.133243491105333</c:v>
                </c:pt>
                <c:pt idx="119">
                  <c:v>66.357793661297265</c:v>
                </c:pt>
                <c:pt idx="120">
                  <c:v>66.211841132187089</c:v>
                </c:pt>
                <c:pt idx="121">
                  <c:v>66.413269616433794</c:v>
                </c:pt>
                <c:pt idx="122">
                  <c:v>66.318291696730043</c:v>
                </c:pt>
                <c:pt idx="123">
                  <c:v>66.411907759075262</c:v>
                </c:pt>
                <c:pt idx="124">
                  <c:v>66.163651616770295</c:v>
                </c:pt>
                <c:pt idx="125">
                  <c:v>65.358217569923497</c:v>
                </c:pt>
                <c:pt idx="126">
                  <c:v>65.469509561441953</c:v>
                </c:pt>
                <c:pt idx="127">
                  <c:v>64.924128973710765</c:v>
                </c:pt>
                <c:pt idx="128">
                  <c:v>64.80938131163569</c:v>
                </c:pt>
                <c:pt idx="129">
                  <c:v>64.477858124664124</c:v>
                </c:pt>
                <c:pt idx="130">
                  <c:v>64.394383097906996</c:v>
                </c:pt>
                <c:pt idx="131">
                  <c:v>64.512929849128582</c:v>
                </c:pt>
                <c:pt idx="132">
                  <c:v>64.683465897018152</c:v>
                </c:pt>
                <c:pt idx="133">
                  <c:v>64.753327679408216</c:v>
                </c:pt>
                <c:pt idx="134">
                  <c:v>64.490599900888157</c:v>
                </c:pt>
                <c:pt idx="135">
                  <c:v>65.133064906027002</c:v>
                </c:pt>
                <c:pt idx="136">
                  <c:v>66.757544216798976</c:v>
                </c:pt>
                <c:pt idx="137">
                  <c:v>66.511113409678401</c:v>
                </c:pt>
                <c:pt idx="138">
                  <c:v>66.471791624648745</c:v>
                </c:pt>
                <c:pt idx="139">
                  <c:v>66.063361274814156</c:v>
                </c:pt>
                <c:pt idx="140">
                  <c:v>65.530775961037776</c:v>
                </c:pt>
                <c:pt idx="141">
                  <c:v>64.548603070118432</c:v>
                </c:pt>
                <c:pt idx="142">
                  <c:v>63.739013786724357</c:v>
                </c:pt>
                <c:pt idx="143">
                  <c:v>63.096193130237737</c:v>
                </c:pt>
                <c:pt idx="144">
                  <c:v>62.321387417549865</c:v>
                </c:pt>
                <c:pt idx="145">
                  <c:v>61.151650416012771</c:v>
                </c:pt>
                <c:pt idx="146">
                  <c:v>61.444313890049223</c:v>
                </c:pt>
                <c:pt idx="147">
                  <c:v>62.146110663596829</c:v>
                </c:pt>
                <c:pt idx="148">
                  <c:v>63.09812500667671</c:v>
                </c:pt>
                <c:pt idx="149">
                  <c:v>62.549612784836711</c:v>
                </c:pt>
                <c:pt idx="150">
                  <c:v>62.030084759341229</c:v>
                </c:pt>
                <c:pt idx="151">
                  <c:v>62.224826567332812</c:v>
                </c:pt>
                <c:pt idx="152">
                  <c:v>62.040950371737509</c:v>
                </c:pt>
                <c:pt idx="153">
                  <c:v>62.186350443280219</c:v>
                </c:pt>
                <c:pt idx="154">
                  <c:v>61.928774437914079</c:v>
                </c:pt>
                <c:pt idx="155">
                  <c:v>61.46852559508676</c:v>
                </c:pt>
                <c:pt idx="156">
                  <c:v>62.256654059613787</c:v>
                </c:pt>
                <c:pt idx="157">
                  <c:v>61.781985638094831</c:v>
                </c:pt>
                <c:pt idx="158">
                  <c:v>62.278789273274413</c:v>
                </c:pt>
                <c:pt idx="159">
                  <c:v>64.368585903254001</c:v>
                </c:pt>
                <c:pt idx="160">
                  <c:v>65.226204270709488</c:v>
                </c:pt>
                <c:pt idx="161">
                  <c:v>65.974193249362372</c:v>
                </c:pt>
                <c:pt idx="162">
                  <c:v>66.094771090954097</c:v>
                </c:pt>
                <c:pt idx="163">
                  <c:v>66.33411409378148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Лист2!$Q$3</c:f>
              <c:strCache>
                <c:ptCount val="1"/>
                <c:pt idx="0">
                  <c:v>Жінки</c:v>
                </c:pt>
              </c:strCache>
            </c:strRef>
          </c:tx>
          <c:spPr>
            <a:ln w="28575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Лист2!$B$4:$B$167</c:f>
              <c:numCache>
                <c:formatCode>General</c:formatCode>
                <c:ptCount val="164"/>
                <c:pt idx="0">
                  <c:v>1850</c:v>
                </c:pt>
                <c:pt idx="1">
                  <c:v>1851</c:v>
                </c:pt>
                <c:pt idx="2">
                  <c:v>1852</c:v>
                </c:pt>
                <c:pt idx="3">
                  <c:v>1853</c:v>
                </c:pt>
                <c:pt idx="4">
                  <c:v>1854</c:v>
                </c:pt>
                <c:pt idx="5">
                  <c:v>1855</c:v>
                </c:pt>
                <c:pt idx="6">
                  <c:v>1856</c:v>
                </c:pt>
                <c:pt idx="7">
                  <c:v>1857</c:v>
                </c:pt>
                <c:pt idx="8">
                  <c:v>1858</c:v>
                </c:pt>
                <c:pt idx="9">
                  <c:v>1859</c:v>
                </c:pt>
                <c:pt idx="10">
                  <c:v>1860</c:v>
                </c:pt>
                <c:pt idx="11">
                  <c:v>1861</c:v>
                </c:pt>
                <c:pt idx="12">
                  <c:v>1862</c:v>
                </c:pt>
                <c:pt idx="13">
                  <c:v>1863</c:v>
                </c:pt>
                <c:pt idx="14">
                  <c:v>1864</c:v>
                </c:pt>
                <c:pt idx="15">
                  <c:v>1865</c:v>
                </c:pt>
                <c:pt idx="16">
                  <c:v>1866</c:v>
                </c:pt>
                <c:pt idx="17">
                  <c:v>1867</c:v>
                </c:pt>
                <c:pt idx="18">
                  <c:v>1868</c:v>
                </c:pt>
                <c:pt idx="19">
                  <c:v>1869</c:v>
                </c:pt>
                <c:pt idx="20">
                  <c:v>1870</c:v>
                </c:pt>
                <c:pt idx="21">
                  <c:v>1871</c:v>
                </c:pt>
                <c:pt idx="22">
                  <c:v>1872</c:v>
                </c:pt>
                <c:pt idx="23">
                  <c:v>1873</c:v>
                </c:pt>
                <c:pt idx="24">
                  <c:v>1874</c:v>
                </c:pt>
                <c:pt idx="25">
                  <c:v>1875</c:v>
                </c:pt>
                <c:pt idx="26">
                  <c:v>1876</c:v>
                </c:pt>
                <c:pt idx="27">
                  <c:v>1877</c:v>
                </c:pt>
                <c:pt idx="28">
                  <c:v>1878</c:v>
                </c:pt>
                <c:pt idx="29">
                  <c:v>1879</c:v>
                </c:pt>
                <c:pt idx="30">
                  <c:v>1880</c:v>
                </c:pt>
                <c:pt idx="31">
                  <c:v>1881</c:v>
                </c:pt>
                <c:pt idx="32">
                  <c:v>1882</c:v>
                </c:pt>
                <c:pt idx="33">
                  <c:v>1883</c:v>
                </c:pt>
                <c:pt idx="34">
                  <c:v>1884</c:v>
                </c:pt>
                <c:pt idx="35">
                  <c:v>1885</c:v>
                </c:pt>
                <c:pt idx="36">
                  <c:v>1886</c:v>
                </c:pt>
                <c:pt idx="37">
                  <c:v>1887</c:v>
                </c:pt>
                <c:pt idx="38">
                  <c:v>1888</c:v>
                </c:pt>
                <c:pt idx="39">
                  <c:v>1889</c:v>
                </c:pt>
                <c:pt idx="40">
                  <c:v>1890</c:v>
                </c:pt>
                <c:pt idx="41">
                  <c:v>1891</c:v>
                </c:pt>
                <c:pt idx="42">
                  <c:v>1892</c:v>
                </c:pt>
                <c:pt idx="43">
                  <c:v>1893</c:v>
                </c:pt>
                <c:pt idx="44">
                  <c:v>1894</c:v>
                </c:pt>
                <c:pt idx="45">
                  <c:v>1895</c:v>
                </c:pt>
                <c:pt idx="46">
                  <c:v>1896</c:v>
                </c:pt>
                <c:pt idx="47">
                  <c:v>1897</c:v>
                </c:pt>
                <c:pt idx="48">
                  <c:v>1898</c:v>
                </c:pt>
                <c:pt idx="49">
                  <c:v>1899</c:v>
                </c:pt>
                <c:pt idx="50">
                  <c:v>1900</c:v>
                </c:pt>
                <c:pt idx="51">
                  <c:v>1901</c:v>
                </c:pt>
                <c:pt idx="52">
                  <c:v>1902</c:v>
                </c:pt>
                <c:pt idx="53">
                  <c:v>1903</c:v>
                </c:pt>
                <c:pt idx="54">
                  <c:v>1904</c:v>
                </c:pt>
                <c:pt idx="55">
                  <c:v>1905</c:v>
                </c:pt>
                <c:pt idx="56">
                  <c:v>1906</c:v>
                </c:pt>
                <c:pt idx="57">
                  <c:v>1907</c:v>
                </c:pt>
                <c:pt idx="58">
                  <c:v>1908</c:v>
                </c:pt>
                <c:pt idx="59">
                  <c:v>1909</c:v>
                </c:pt>
                <c:pt idx="60">
                  <c:v>1910</c:v>
                </c:pt>
                <c:pt idx="61">
                  <c:v>1911</c:v>
                </c:pt>
                <c:pt idx="62">
                  <c:v>1912</c:v>
                </c:pt>
                <c:pt idx="63">
                  <c:v>1913</c:v>
                </c:pt>
                <c:pt idx="64">
                  <c:v>1914</c:v>
                </c:pt>
                <c:pt idx="65">
                  <c:v>1915</c:v>
                </c:pt>
                <c:pt idx="66">
                  <c:v>1916</c:v>
                </c:pt>
                <c:pt idx="67">
                  <c:v>1917</c:v>
                </c:pt>
                <c:pt idx="68">
                  <c:v>1918</c:v>
                </c:pt>
                <c:pt idx="69">
                  <c:v>1919</c:v>
                </c:pt>
                <c:pt idx="70">
                  <c:v>1920</c:v>
                </c:pt>
                <c:pt idx="71">
                  <c:v>1921</c:v>
                </c:pt>
                <c:pt idx="72">
                  <c:v>1922</c:v>
                </c:pt>
                <c:pt idx="73">
                  <c:v>1923</c:v>
                </c:pt>
                <c:pt idx="74">
                  <c:v>1924</c:v>
                </c:pt>
                <c:pt idx="75">
                  <c:v>1925</c:v>
                </c:pt>
                <c:pt idx="76">
                  <c:v>1926</c:v>
                </c:pt>
                <c:pt idx="77">
                  <c:v>1927</c:v>
                </c:pt>
                <c:pt idx="78">
                  <c:v>1928</c:v>
                </c:pt>
                <c:pt idx="79">
                  <c:v>1929</c:v>
                </c:pt>
                <c:pt idx="80">
                  <c:v>1930</c:v>
                </c:pt>
                <c:pt idx="81">
                  <c:v>1931</c:v>
                </c:pt>
                <c:pt idx="82">
                  <c:v>1932</c:v>
                </c:pt>
                <c:pt idx="83">
                  <c:v>1933</c:v>
                </c:pt>
                <c:pt idx="84">
                  <c:v>1934</c:v>
                </c:pt>
                <c:pt idx="85">
                  <c:v>1935</c:v>
                </c:pt>
                <c:pt idx="86">
                  <c:v>1936</c:v>
                </c:pt>
                <c:pt idx="87">
                  <c:v>1937</c:v>
                </c:pt>
                <c:pt idx="88">
                  <c:v>1938</c:v>
                </c:pt>
                <c:pt idx="89">
                  <c:v>1939</c:v>
                </c:pt>
                <c:pt idx="90">
                  <c:v>1940</c:v>
                </c:pt>
                <c:pt idx="91">
                  <c:v>1941</c:v>
                </c:pt>
                <c:pt idx="92">
                  <c:v>1942</c:v>
                </c:pt>
                <c:pt idx="93">
                  <c:v>1943</c:v>
                </c:pt>
                <c:pt idx="94">
                  <c:v>1944</c:v>
                </c:pt>
                <c:pt idx="95">
                  <c:v>1945</c:v>
                </c:pt>
                <c:pt idx="96">
                  <c:v>1946</c:v>
                </c:pt>
                <c:pt idx="97">
                  <c:v>1947</c:v>
                </c:pt>
                <c:pt idx="98">
                  <c:v>1948</c:v>
                </c:pt>
                <c:pt idx="99">
                  <c:v>1949</c:v>
                </c:pt>
                <c:pt idx="100">
                  <c:v>1950</c:v>
                </c:pt>
                <c:pt idx="101">
                  <c:v>1951</c:v>
                </c:pt>
                <c:pt idx="102">
                  <c:v>1952</c:v>
                </c:pt>
                <c:pt idx="103">
                  <c:v>1953</c:v>
                </c:pt>
                <c:pt idx="104">
                  <c:v>1954</c:v>
                </c:pt>
                <c:pt idx="105">
                  <c:v>1955</c:v>
                </c:pt>
                <c:pt idx="106">
                  <c:v>1956</c:v>
                </c:pt>
                <c:pt idx="107">
                  <c:v>1957</c:v>
                </c:pt>
                <c:pt idx="108">
                  <c:v>1958</c:v>
                </c:pt>
                <c:pt idx="109">
                  <c:v>1959</c:v>
                </c:pt>
                <c:pt idx="110">
                  <c:v>1960</c:v>
                </c:pt>
                <c:pt idx="111">
                  <c:v>1961</c:v>
                </c:pt>
                <c:pt idx="112">
                  <c:v>1962</c:v>
                </c:pt>
                <c:pt idx="113">
                  <c:v>1963</c:v>
                </c:pt>
                <c:pt idx="114">
                  <c:v>1964</c:v>
                </c:pt>
                <c:pt idx="115">
                  <c:v>1965</c:v>
                </c:pt>
                <c:pt idx="116">
                  <c:v>1966</c:v>
                </c:pt>
                <c:pt idx="117">
                  <c:v>1967</c:v>
                </c:pt>
                <c:pt idx="118">
                  <c:v>1968</c:v>
                </c:pt>
                <c:pt idx="119">
                  <c:v>1969</c:v>
                </c:pt>
                <c:pt idx="120">
                  <c:v>1970</c:v>
                </c:pt>
                <c:pt idx="121">
                  <c:v>1971</c:v>
                </c:pt>
                <c:pt idx="122">
                  <c:v>1972</c:v>
                </c:pt>
                <c:pt idx="123">
                  <c:v>1973</c:v>
                </c:pt>
                <c:pt idx="124">
                  <c:v>1974</c:v>
                </c:pt>
                <c:pt idx="125">
                  <c:v>1975</c:v>
                </c:pt>
                <c:pt idx="126">
                  <c:v>1976</c:v>
                </c:pt>
                <c:pt idx="127">
                  <c:v>1977</c:v>
                </c:pt>
                <c:pt idx="128">
                  <c:v>1978</c:v>
                </c:pt>
                <c:pt idx="129">
                  <c:v>1979</c:v>
                </c:pt>
                <c:pt idx="130">
                  <c:v>1980</c:v>
                </c:pt>
                <c:pt idx="131">
                  <c:v>1981</c:v>
                </c:pt>
                <c:pt idx="132">
                  <c:v>1982</c:v>
                </c:pt>
                <c:pt idx="133">
                  <c:v>1983</c:v>
                </c:pt>
                <c:pt idx="134">
                  <c:v>1984</c:v>
                </c:pt>
                <c:pt idx="135">
                  <c:v>1985</c:v>
                </c:pt>
                <c:pt idx="136">
                  <c:v>1986</c:v>
                </c:pt>
                <c:pt idx="137">
                  <c:v>1987</c:v>
                </c:pt>
                <c:pt idx="138">
                  <c:v>1988</c:v>
                </c:pt>
                <c:pt idx="139">
                  <c:v>1989</c:v>
                </c:pt>
                <c:pt idx="140">
                  <c:v>1990</c:v>
                </c:pt>
                <c:pt idx="141">
                  <c:v>1991</c:v>
                </c:pt>
                <c:pt idx="142">
                  <c:v>1992</c:v>
                </c:pt>
                <c:pt idx="143">
                  <c:v>1993</c:v>
                </c:pt>
                <c:pt idx="144">
                  <c:v>1994</c:v>
                </c:pt>
                <c:pt idx="145">
                  <c:v>1995</c:v>
                </c:pt>
                <c:pt idx="146">
                  <c:v>1996</c:v>
                </c:pt>
                <c:pt idx="147">
                  <c:v>1997</c:v>
                </c:pt>
                <c:pt idx="148">
                  <c:v>1998</c:v>
                </c:pt>
                <c:pt idx="149">
                  <c:v>1999</c:v>
                </c:pt>
                <c:pt idx="150">
                  <c:v>2000</c:v>
                </c:pt>
                <c:pt idx="151">
                  <c:v>2001</c:v>
                </c:pt>
                <c:pt idx="152">
                  <c:v>2002</c:v>
                </c:pt>
                <c:pt idx="153">
                  <c:v>2003</c:v>
                </c:pt>
                <c:pt idx="154">
                  <c:v>2004</c:v>
                </c:pt>
                <c:pt idx="155">
                  <c:v>2005</c:v>
                </c:pt>
                <c:pt idx="156">
                  <c:v>2006</c:v>
                </c:pt>
                <c:pt idx="157">
                  <c:v>2007</c:v>
                </c:pt>
                <c:pt idx="158">
                  <c:v>2008</c:v>
                </c:pt>
                <c:pt idx="159">
                  <c:v>2009</c:v>
                </c:pt>
                <c:pt idx="160">
                  <c:v>2010</c:v>
                </c:pt>
                <c:pt idx="161">
                  <c:v>2011</c:v>
                </c:pt>
                <c:pt idx="162">
                  <c:v>2012</c:v>
                </c:pt>
                <c:pt idx="163">
                  <c:v>2013</c:v>
                </c:pt>
              </c:numCache>
            </c:numRef>
          </c:cat>
          <c:val>
            <c:numRef>
              <c:f>Лист2!$Q$4:$Q$167</c:f>
              <c:numCache>
                <c:formatCode>0.00</c:formatCode>
                <c:ptCount val="164"/>
                <c:pt idx="0">
                  <c:v>27.751914017302152</c:v>
                </c:pt>
                <c:pt idx="1">
                  <c:v>30.74745478888957</c:v>
                </c:pt>
                <c:pt idx="2">
                  <c:v>31.303133383564418</c:v>
                </c:pt>
                <c:pt idx="3">
                  <c:v>26.440100800918014</c:v>
                </c:pt>
                <c:pt idx="4">
                  <c:v>28.296949403853208</c:v>
                </c:pt>
                <c:pt idx="5">
                  <c:v>20.446028763058834</c:v>
                </c:pt>
                <c:pt idx="6">
                  <c:v>27.049324391364152</c:v>
                </c:pt>
                <c:pt idx="7">
                  <c:v>33.614489422357849</c:v>
                </c:pt>
                <c:pt idx="8">
                  <c:v>31.383958838591063</c:v>
                </c:pt>
                <c:pt idx="9">
                  <c:v>32.077789667480644</c:v>
                </c:pt>
                <c:pt idx="10">
                  <c:v>31.03779674800117</c:v>
                </c:pt>
                <c:pt idx="11">
                  <c:v>31.537717447090149</c:v>
                </c:pt>
                <c:pt idx="12">
                  <c:v>30.170920863624826</c:v>
                </c:pt>
                <c:pt idx="13">
                  <c:v>30.628653791005163</c:v>
                </c:pt>
                <c:pt idx="14">
                  <c:v>32.951513389611634</c:v>
                </c:pt>
                <c:pt idx="15">
                  <c:v>31.938798415799436</c:v>
                </c:pt>
                <c:pt idx="16">
                  <c:v>26.076566192224547</c:v>
                </c:pt>
                <c:pt idx="17">
                  <c:v>32.604497720182373</c:v>
                </c:pt>
                <c:pt idx="18">
                  <c:v>31.40205107859105</c:v>
                </c:pt>
                <c:pt idx="19">
                  <c:v>33.886958547065888</c:v>
                </c:pt>
                <c:pt idx="20">
                  <c:v>33.699261846444358</c:v>
                </c:pt>
                <c:pt idx="21">
                  <c:v>32.076876118954651</c:v>
                </c:pt>
                <c:pt idx="22">
                  <c:v>23.928336972430152</c:v>
                </c:pt>
                <c:pt idx="23">
                  <c:v>31.150622068448687</c:v>
                </c:pt>
                <c:pt idx="24">
                  <c:v>30.788452052432032</c:v>
                </c:pt>
                <c:pt idx="25">
                  <c:v>33.604379380015502</c:v>
                </c:pt>
                <c:pt idx="26">
                  <c:v>35.450486663802721</c:v>
                </c:pt>
                <c:pt idx="27">
                  <c:v>33.405420766334537</c:v>
                </c:pt>
                <c:pt idx="28">
                  <c:v>30.932013198495373</c:v>
                </c:pt>
                <c:pt idx="29">
                  <c:v>32.352939860193025</c:v>
                </c:pt>
                <c:pt idx="30">
                  <c:v>33.718955253212314</c:v>
                </c:pt>
                <c:pt idx="31">
                  <c:v>33.544207582518609</c:v>
                </c:pt>
                <c:pt idx="32">
                  <c:v>30.337933463490256</c:v>
                </c:pt>
                <c:pt idx="33">
                  <c:v>33.29544810041746</c:v>
                </c:pt>
                <c:pt idx="34">
                  <c:v>36.266168838541859</c:v>
                </c:pt>
                <c:pt idx="35">
                  <c:v>34.423179949285888</c:v>
                </c:pt>
                <c:pt idx="36">
                  <c:v>32.628107003188042</c:v>
                </c:pt>
                <c:pt idx="37">
                  <c:v>32.649069615153444</c:v>
                </c:pt>
                <c:pt idx="38">
                  <c:v>33.360067607024732</c:v>
                </c:pt>
                <c:pt idx="39">
                  <c:v>33.364141461878553</c:v>
                </c:pt>
                <c:pt idx="40">
                  <c:v>31.696350015118952</c:v>
                </c:pt>
                <c:pt idx="41">
                  <c:v>31.983065838186942</c:v>
                </c:pt>
                <c:pt idx="42">
                  <c:v>30.145722919912259</c:v>
                </c:pt>
                <c:pt idx="43">
                  <c:v>33.478319861585831</c:v>
                </c:pt>
                <c:pt idx="44">
                  <c:v>33.022293587879844</c:v>
                </c:pt>
                <c:pt idx="45">
                  <c:v>31.2418978264526</c:v>
                </c:pt>
                <c:pt idx="46">
                  <c:v>35.198427620112284</c:v>
                </c:pt>
                <c:pt idx="47">
                  <c:v>35.593051114681096</c:v>
                </c:pt>
                <c:pt idx="48">
                  <c:v>34.921648572693776</c:v>
                </c:pt>
                <c:pt idx="49">
                  <c:v>33.803733458607269</c:v>
                </c:pt>
                <c:pt idx="50">
                  <c:v>36.19853377625661</c:v>
                </c:pt>
                <c:pt idx="51">
                  <c:v>36.477367647630324</c:v>
                </c:pt>
                <c:pt idx="52">
                  <c:v>34.86719569869701</c:v>
                </c:pt>
                <c:pt idx="53">
                  <c:v>36.086269615533396</c:v>
                </c:pt>
                <c:pt idx="54">
                  <c:v>36.889824829788488</c:v>
                </c:pt>
                <c:pt idx="55">
                  <c:v>32.981249745010096</c:v>
                </c:pt>
                <c:pt idx="56">
                  <c:v>35.13263001541219</c:v>
                </c:pt>
                <c:pt idx="57">
                  <c:v>37.095494092618061</c:v>
                </c:pt>
                <c:pt idx="58">
                  <c:v>38.799424529846405</c:v>
                </c:pt>
                <c:pt idx="59">
                  <c:v>36.015329104269092</c:v>
                </c:pt>
                <c:pt idx="60">
                  <c:v>32.887118382497697</c:v>
                </c:pt>
                <c:pt idx="61">
                  <c:v>38.751646590826887</c:v>
                </c:pt>
                <c:pt idx="62">
                  <c:v>41.223307732217002</c:v>
                </c:pt>
                <c:pt idx="63">
                  <c:v>39.052843102256951</c:v>
                </c:pt>
                <c:pt idx="64">
                  <c:v>38.737190696513359</c:v>
                </c:pt>
                <c:pt idx="65">
                  <c:v>37.182903051606338</c:v>
                </c:pt>
                <c:pt idx="66">
                  <c:v>38.043325246643327</c:v>
                </c:pt>
                <c:pt idx="67">
                  <c:v>38.671768943459448</c:v>
                </c:pt>
                <c:pt idx="68">
                  <c:v>29.432636056298069</c:v>
                </c:pt>
                <c:pt idx="69">
                  <c:v>27.060342768173708</c:v>
                </c:pt>
                <c:pt idx="70">
                  <c:v>25.504575765988811</c:v>
                </c:pt>
                <c:pt idx="71">
                  <c:v>34.319273812463095</c:v>
                </c:pt>
                <c:pt idx="72">
                  <c:v>30.789024096007278</c:v>
                </c:pt>
                <c:pt idx="73">
                  <c:v>44.555793710746144</c:v>
                </c:pt>
                <c:pt idx="74">
                  <c:v>45.914518364538594</c:v>
                </c:pt>
                <c:pt idx="75">
                  <c:v>44.743238975627207</c:v>
                </c:pt>
                <c:pt idx="76">
                  <c:v>45.59926281372659</c:v>
                </c:pt>
                <c:pt idx="77">
                  <c:v>46.068305417525821</c:v>
                </c:pt>
                <c:pt idx="78">
                  <c:v>48.114926931137639</c:v>
                </c:pt>
                <c:pt idx="79">
                  <c:v>46.276094334724142</c:v>
                </c:pt>
                <c:pt idx="80">
                  <c:v>46.478055503298307</c:v>
                </c:pt>
                <c:pt idx="81">
                  <c:v>47.798148913730749</c:v>
                </c:pt>
                <c:pt idx="82">
                  <c:v>42.21171978206516</c:v>
                </c:pt>
                <c:pt idx="83">
                  <c:v>11.099573076838814</c:v>
                </c:pt>
                <c:pt idx="84">
                  <c:v>43.294723494165325</c:v>
                </c:pt>
                <c:pt idx="85">
                  <c:v>52.044728556514976</c:v>
                </c:pt>
                <c:pt idx="86">
                  <c:v>51.775725896035254</c:v>
                </c:pt>
                <c:pt idx="87">
                  <c:v>50.782282553598165</c:v>
                </c:pt>
                <c:pt idx="88">
                  <c:v>52.0984134387243</c:v>
                </c:pt>
                <c:pt idx="89">
                  <c:v>54.277122519293528</c:v>
                </c:pt>
                <c:pt idx="90">
                  <c:v>51.25535385910684</c:v>
                </c:pt>
                <c:pt idx="91">
                  <c:v>34.81560497554905</c:v>
                </c:pt>
                <c:pt idx="92">
                  <c:v>17.687302390468069</c:v>
                </c:pt>
                <c:pt idx="93">
                  <c:v>24.838291423321177</c:v>
                </c:pt>
                <c:pt idx="94">
                  <c:v>31.776240072878544</c:v>
                </c:pt>
                <c:pt idx="95">
                  <c:v>40.304103870280137</c:v>
                </c:pt>
                <c:pt idx="96">
                  <c:v>58.156492567190149</c:v>
                </c:pt>
                <c:pt idx="97">
                  <c:v>49.653855249192091</c:v>
                </c:pt>
                <c:pt idx="98">
                  <c:v>61.548645294386567</c:v>
                </c:pt>
                <c:pt idx="99">
                  <c:v>63.850881378484203</c:v>
                </c:pt>
                <c:pt idx="100">
                  <c:v>65.465219951009701</c:v>
                </c:pt>
                <c:pt idx="101">
                  <c:v>64.794278110484655</c:v>
                </c:pt>
                <c:pt idx="102">
                  <c:v>65.380179101592248</c:v>
                </c:pt>
                <c:pt idx="103">
                  <c:v>66.107331249972347</c:v>
                </c:pt>
                <c:pt idx="104">
                  <c:v>66.762764292399211</c:v>
                </c:pt>
                <c:pt idx="105">
                  <c:v>68.706372542224614</c:v>
                </c:pt>
                <c:pt idx="106">
                  <c:v>69.690116589085463</c:v>
                </c:pt>
                <c:pt idx="107">
                  <c:v>69.840124249114325</c:v>
                </c:pt>
                <c:pt idx="108">
                  <c:v>71.30964903701458</c:v>
                </c:pt>
                <c:pt idx="109">
                  <c:v>70.82337089713873</c:v>
                </c:pt>
                <c:pt idx="110">
                  <c:v>72.519700427959151</c:v>
                </c:pt>
                <c:pt idx="111">
                  <c:v>73.300237575113783</c:v>
                </c:pt>
                <c:pt idx="112">
                  <c:v>72.965045393572993</c:v>
                </c:pt>
                <c:pt idx="113">
                  <c:v>73.478909467132809</c:v>
                </c:pt>
                <c:pt idx="114">
                  <c:v>74.329710044243029</c:v>
                </c:pt>
                <c:pt idx="115">
                  <c:v>74.486830915531385</c:v>
                </c:pt>
                <c:pt idx="116">
                  <c:v>74.869132051655725</c:v>
                </c:pt>
                <c:pt idx="117">
                  <c:v>74.566707872662036</c:v>
                </c:pt>
                <c:pt idx="118">
                  <c:v>74.885545938205169</c:v>
                </c:pt>
                <c:pt idx="119">
                  <c:v>74.371682086450562</c:v>
                </c:pt>
                <c:pt idx="120">
                  <c:v>74.137170336850232</c:v>
                </c:pt>
                <c:pt idx="121">
                  <c:v>74.495434026944451</c:v>
                </c:pt>
                <c:pt idx="122">
                  <c:v>74.222429971949836</c:v>
                </c:pt>
                <c:pt idx="123">
                  <c:v>74.456152698347026</c:v>
                </c:pt>
                <c:pt idx="124">
                  <c:v>74.466240075371601</c:v>
                </c:pt>
                <c:pt idx="125">
                  <c:v>74.033160814704274</c:v>
                </c:pt>
                <c:pt idx="126">
                  <c:v>73.990592288784853</c:v>
                </c:pt>
                <c:pt idx="127">
                  <c:v>73.980641716443031</c:v>
                </c:pt>
                <c:pt idx="128">
                  <c:v>73.974638078939847</c:v>
                </c:pt>
                <c:pt idx="129">
                  <c:v>73.801179966450391</c:v>
                </c:pt>
                <c:pt idx="130">
                  <c:v>73.821992060427689</c:v>
                </c:pt>
                <c:pt idx="131">
                  <c:v>74.024664861318485</c:v>
                </c:pt>
                <c:pt idx="132">
                  <c:v>74.278287203997451</c:v>
                </c:pt>
                <c:pt idx="133">
                  <c:v>74.254361143370417</c:v>
                </c:pt>
                <c:pt idx="134">
                  <c:v>73.966769974645388</c:v>
                </c:pt>
                <c:pt idx="135">
                  <c:v>73.908011193446328</c:v>
                </c:pt>
                <c:pt idx="136">
                  <c:v>74.879917816066722</c:v>
                </c:pt>
                <c:pt idx="137">
                  <c:v>74.784849350914428</c:v>
                </c:pt>
                <c:pt idx="138">
                  <c:v>74.680727570560222</c:v>
                </c:pt>
                <c:pt idx="139">
                  <c:v>75.112832740960442</c:v>
                </c:pt>
                <c:pt idx="140">
                  <c:v>74.784186553122169</c:v>
                </c:pt>
                <c:pt idx="141">
                  <c:v>74.177063829001654</c:v>
                </c:pt>
                <c:pt idx="142">
                  <c:v>73.905485902328692</c:v>
                </c:pt>
                <c:pt idx="143">
                  <c:v>73.262771140004148</c:v>
                </c:pt>
                <c:pt idx="144">
                  <c:v>72.8774424309252</c:v>
                </c:pt>
                <c:pt idx="145">
                  <c:v>72.445800567736256</c:v>
                </c:pt>
                <c:pt idx="146">
                  <c:v>72.701111379095877</c:v>
                </c:pt>
                <c:pt idx="147">
                  <c:v>73.101557759871739</c:v>
                </c:pt>
                <c:pt idx="148">
                  <c:v>73.765574610835316</c:v>
                </c:pt>
                <c:pt idx="149">
                  <c:v>73.541525592890181</c:v>
                </c:pt>
                <c:pt idx="150">
                  <c:v>73.45450080796472</c:v>
                </c:pt>
                <c:pt idx="151">
                  <c:v>73.605434826613234</c:v>
                </c:pt>
                <c:pt idx="152">
                  <c:v>73.604134838686917</c:v>
                </c:pt>
                <c:pt idx="153">
                  <c:v>73.47569293495259</c:v>
                </c:pt>
                <c:pt idx="154">
                  <c:v>73.556559991579419</c:v>
                </c:pt>
                <c:pt idx="155">
                  <c:v>73.338949573569494</c:v>
                </c:pt>
                <c:pt idx="156">
                  <c:v>73.768598099969864</c:v>
                </c:pt>
                <c:pt idx="157">
                  <c:v>73.686037580593933</c:v>
                </c:pt>
                <c:pt idx="158">
                  <c:v>73.917920403261746</c:v>
                </c:pt>
                <c:pt idx="159">
                  <c:v>74.843934082680605</c:v>
                </c:pt>
                <c:pt idx="160">
                  <c:v>75.198657192786186</c:v>
                </c:pt>
                <c:pt idx="161">
                  <c:v>75.859785100697067</c:v>
                </c:pt>
                <c:pt idx="162">
                  <c:v>75.994181938882576</c:v>
                </c:pt>
                <c:pt idx="163">
                  <c:v>76.205897695241163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561920"/>
        <c:axId val="25165824"/>
      </c:lineChart>
      <c:catAx>
        <c:axId val="24561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600" b="1" i="0" baseline="0"/>
            </a:pPr>
            <a:endParaRPr lang="ru-RU"/>
          </a:p>
        </c:txPr>
        <c:crossAx val="25165824"/>
        <c:crosses val="autoZero"/>
        <c:auto val="1"/>
        <c:lblAlgn val="ctr"/>
        <c:lblOffset val="100"/>
        <c:noMultiLvlLbl val="0"/>
      </c:catAx>
      <c:valAx>
        <c:axId val="25165824"/>
        <c:scaling>
          <c:orientation val="minMax"/>
          <c:max val="80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ysDot"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 b="1" i="0" baseline="0"/>
            </a:pPr>
            <a:endParaRPr lang="ru-RU"/>
          </a:p>
        </c:txPr>
        <c:crossAx val="24561920"/>
        <c:crosses val="autoZero"/>
        <c:crossBetween val="between"/>
        <c:majorUnit val="10"/>
        <c:minorUnit val="2"/>
      </c:valAx>
    </c:plotArea>
    <c:legend>
      <c:legendPos val="r"/>
      <c:layout>
        <c:manualLayout>
          <c:xMode val="edge"/>
          <c:yMode val="edge"/>
          <c:x val="0.14055264039987961"/>
          <c:y val="4.5353583113166916E-2"/>
          <c:w val="0.16244526961391753"/>
          <c:h val="0.16519208101690414"/>
        </c:manualLayout>
      </c:layout>
      <c:overlay val="0"/>
      <c:txPr>
        <a:bodyPr/>
        <a:lstStyle/>
        <a:p>
          <a:pPr>
            <a:defRPr sz="1800" b="1" i="0" baseline="0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0012267155501243E-2"/>
          <c:y val="2.7217623891456412E-2"/>
          <c:w val="0.92316265483918269"/>
          <c:h val="0.81069214533001854"/>
        </c:manualLayout>
      </c:layout>
      <c:lineChart>
        <c:grouping val="standard"/>
        <c:varyColors val="0"/>
        <c:ser>
          <c:idx val="1"/>
          <c:order val="0"/>
          <c:tx>
            <c:strRef>
              <c:f>Лист5!$E$20</c:f>
              <c:strCache>
                <c:ptCount val="1"/>
                <c:pt idx="0">
                  <c:v>Умовні покоління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numRef>
              <c:f>Лист5!$C$21:$C$182</c:f>
              <c:numCache>
                <c:formatCode>General</c:formatCode>
                <c:ptCount val="162"/>
                <c:pt idx="0">
                  <c:v>1850</c:v>
                </c:pt>
                <c:pt idx="1">
                  <c:v>1851</c:v>
                </c:pt>
                <c:pt idx="2">
                  <c:v>1852</c:v>
                </c:pt>
                <c:pt idx="3">
                  <c:v>1853</c:v>
                </c:pt>
                <c:pt idx="4">
                  <c:v>1854</c:v>
                </c:pt>
                <c:pt idx="5">
                  <c:v>1855</c:v>
                </c:pt>
                <c:pt idx="6">
                  <c:v>1856</c:v>
                </c:pt>
                <c:pt idx="7">
                  <c:v>1857</c:v>
                </c:pt>
                <c:pt idx="8">
                  <c:v>1858</c:v>
                </c:pt>
                <c:pt idx="9">
                  <c:v>1859</c:v>
                </c:pt>
                <c:pt idx="10">
                  <c:v>1860</c:v>
                </c:pt>
                <c:pt idx="11">
                  <c:v>1861</c:v>
                </c:pt>
                <c:pt idx="12">
                  <c:v>1862</c:v>
                </c:pt>
                <c:pt idx="13">
                  <c:v>1863</c:v>
                </c:pt>
                <c:pt idx="14">
                  <c:v>1864</c:v>
                </c:pt>
                <c:pt idx="15">
                  <c:v>1865</c:v>
                </c:pt>
                <c:pt idx="16">
                  <c:v>1866</c:v>
                </c:pt>
                <c:pt idx="17">
                  <c:v>1867</c:v>
                </c:pt>
                <c:pt idx="18">
                  <c:v>1868</c:v>
                </c:pt>
                <c:pt idx="19">
                  <c:v>1869</c:v>
                </c:pt>
                <c:pt idx="20">
                  <c:v>1870</c:v>
                </c:pt>
                <c:pt idx="21">
                  <c:v>1871</c:v>
                </c:pt>
                <c:pt idx="22">
                  <c:v>1872</c:v>
                </c:pt>
                <c:pt idx="23">
                  <c:v>1873</c:v>
                </c:pt>
                <c:pt idx="24">
                  <c:v>1874</c:v>
                </c:pt>
                <c:pt idx="25">
                  <c:v>1875</c:v>
                </c:pt>
                <c:pt idx="26">
                  <c:v>1876</c:v>
                </c:pt>
                <c:pt idx="27">
                  <c:v>1877</c:v>
                </c:pt>
                <c:pt idx="28">
                  <c:v>1878</c:v>
                </c:pt>
                <c:pt idx="29">
                  <c:v>1879</c:v>
                </c:pt>
                <c:pt idx="30">
                  <c:v>1880</c:v>
                </c:pt>
                <c:pt idx="31">
                  <c:v>1881</c:v>
                </c:pt>
                <c:pt idx="32">
                  <c:v>1882</c:v>
                </c:pt>
                <c:pt idx="33">
                  <c:v>1883</c:v>
                </c:pt>
                <c:pt idx="34">
                  <c:v>1884</c:v>
                </c:pt>
                <c:pt idx="35">
                  <c:v>1885</c:v>
                </c:pt>
                <c:pt idx="36">
                  <c:v>1886</c:v>
                </c:pt>
                <c:pt idx="37">
                  <c:v>1887</c:v>
                </c:pt>
                <c:pt idx="38">
                  <c:v>1888</c:v>
                </c:pt>
                <c:pt idx="39">
                  <c:v>1889</c:v>
                </c:pt>
                <c:pt idx="40">
                  <c:v>1890</c:v>
                </c:pt>
                <c:pt idx="41">
                  <c:v>1891</c:v>
                </c:pt>
                <c:pt idx="42">
                  <c:v>1892</c:v>
                </c:pt>
                <c:pt idx="43">
                  <c:v>1893</c:v>
                </c:pt>
                <c:pt idx="44">
                  <c:v>1894</c:v>
                </c:pt>
                <c:pt idx="45">
                  <c:v>1895</c:v>
                </c:pt>
                <c:pt idx="46">
                  <c:v>1896</c:v>
                </c:pt>
                <c:pt idx="47">
                  <c:v>1897</c:v>
                </c:pt>
                <c:pt idx="48">
                  <c:v>1898</c:v>
                </c:pt>
                <c:pt idx="49">
                  <c:v>1899</c:v>
                </c:pt>
                <c:pt idx="50">
                  <c:v>1900</c:v>
                </c:pt>
                <c:pt idx="51">
                  <c:v>1901</c:v>
                </c:pt>
                <c:pt idx="52">
                  <c:v>1902</c:v>
                </c:pt>
                <c:pt idx="53">
                  <c:v>1903</c:v>
                </c:pt>
                <c:pt idx="54">
                  <c:v>1904</c:v>
                </c:pt>
                <c:pt idx="55">
                  <c:v>1905</c:v>
                </c:pt>
                <c:pt idx="56">
                  <c:v>1906</c:v>
                </c:pt>
                <c:pt idx="57">
                  <c:v>1907</c:v>
                </c:pt>
                <c:pt idx="58">
                  <c:v>1908</c:v>
                </c:pt>
                <c:pt idx="59">
                  <c:v>1909</c:v>
                </c:pt>
                <c:pt idx="60">
                  <c:v>1910</c:v>
                </c:pt>
                <c:pt idx="61">
                  <c:v>1911</c:v>
                </c:pt>
                <c:pt idx="62">
                  <c:v>1912</c:v>
                </c:pt>
                <c:pt idx="63">
                  <c:v>1913</c:v>
                </c:pt>
                <c:pt idx="64">
                  <c:v>1914</c:v>
                </c:pt>
                <c:pt idx="65">
                  <c:v>1915</c:v>
                </c:pt>
                <c:pt idx="66">
                  <c:v>1916</c:v>
                </c:pt>
                <c:pt idx="67">
                  <c:v>1917</c:v>
                </c:pt>
                <c:pt idx="68">
                  <c:v>1918</c:v>
                </c:pt>
                <c:pt idx="69">
                  <c:v>1919</c:v>
                </c:pt>
                <c:pt idx="70">
                  <c:v>1920</c:v>
                </c:pt>
                <c:pt idx="71">
                  <c:v>1921</c:v>
                </c:pt>
                <c:pt idx="72">
                  <c:v>1922</c:v>
                </c:pt>
                <c:pt idx="73">
                  <c:v>1923</c:v>
                </c:pt>
                <c:pt idx="74">
                  <c:v>1924</c:v>
                </c:pt>
                <c:pt idx="75">
                  <c:v>1925</c:v>
                </c:pt>
                <c:pt idx="76">
                  <c:v>1926</c:v>
                </c:pt>
                <c:pt idx="77">
                  <c:v>1927</c:v>
                </c:pt>
                <c:pt idx="78">
                  <c:v>1928</c:v>
                </c:pt>
                <c:pt idx="79">
                  <c:v>1929</c:v>
                </c:pt>
                <c:pt idx="80">
                  <c:v>1930</c:v>
                </c:pt>
                <c:pt idx="81">
                  <c:v>1931</c:v>
                </c:pt>
                <c:pt idx="82">
                  <c:v>1932</c:v>
                </c:pt>
                <c:pt idx="83">
                  <c:v>1933</c:v>
                </c:pt>
                <c:pt idx="84">
                  <c:v>1934</c:v>
                </c:pt>
                <c:pt idx="85">
                  <c:v>1935</c:v>
                </c:pt>
                <c:pt idx="86">
                  <c:v>1936</c:v>
                </c:pt>
                <c:pt idx="87">
                  <c:v>1937</c:v>
                </c:pt>
                <c:pt idx="88">
                  <c:v>1938</c:v>
                </c:pt>
                <c:pt idx="89">
                  <c:v>1939</c:v>
                </c:pt>
                <c:pt idx="90">
                  <c:v>1940</c:v>
                </c:pt>
                <c:pt idx="91">
                  <c:v>1941</c:v>
                </c:pt>
                <c:pt idx="92">
                  <c:v>1942</c:v>
                </c:pt>
                <c:pt idx="93">
                  <c:v>1943</c:v>
                </c:pt>
                <c:pt idx="94">
                  <c:v>1944</c:v>
                </c:pt>
                <c:pt idx="95">
                  <c:v>1945</c:v>
                </c:pt>
                <c:pt idx="96">
                  <c:v>1946</c:v>
                </c:pt>
                <c:pt idx="97">
                  <c:v>1947</c:v>
                </c:pt>
                <c:pt idx="98">
                  <c:v>1948</c:v>
                </c:pt>
                <c:pt idx="99">
                  <c:v>1949</c:v>
                </c:pt>
                <c:pt idx="100">
                  <c:v>1950</c:v>
                </c:pt>
                <c:pt idx="101">
                  <c:v>1951</c:v>
                </c:pt>
                <c:pt idx="102">
                  <c:v>1952</c:v>
                </c:pt>
                <c:pt idx="103">
                  <c:v>1953</c:v>
                </c:pt>
                <c:pt idx="104">
                  <c:v>1954</c:v>
                </c:pt>
                <c:pt idx="105">
                  <c:v>1955</c:v>
                </c:pt>
                <c:pt idx="106">
                  <c:v>1956</c:v>
                </c:pt>
                <c:pt idx="107">
                  <c:v>1957</c:v>
                </c:pt>
                <c:pt idx="108">
                  <c:v>1958</c:v>
                </c:pt>
                <c:pt idx="109">
                  <c:v>1959</c:v>
                </c:pt>
                <c:pt idx="110">
                  <c:v>1960</c:v>
                </c:pt>
                <c:pt idx="111">
                  <c:v>1961</c:v>
                </c:pt>
                <c:pt idx="112">
                  <c:v>1962</c:v>
                </c:pt>
                <c:pt idx="113">
                  <c:v>1963</c:v>
                </c:pt>
                <c:pt idx="114">
                  <c:v>1964</c:v>
                </c:pt>
                <c:pt idx="115">
                  <c:v>1965</c:v>
                </c:pt>
                <c:pt idx="116">
                  <c:v>1966</c:v>
                </c:pt>
                <c:pt idx="117">
                  <c:v>1967</c:v>
                </c:pt>
                <c:pt idx="118">
                  <c:v>1968</c:v>
                </c:pt>
                <c:pt idx="119">
                  <c:v>1969</c:v>
                </c:pt>
                <c:pt idx="120">
                  <c:v>1970</c:v>
                </c:pt>
                <c:pt idx="121">
                  <c:v>1971</c:v>
                </c:pt>
                <c:pt idx="122">
                  <c:v>1972</c:v>
                </c:pt>
                <c:pt idx="123">
                  <c:v>1973</c:v>
                </c:pt>
                <c:pt idx="124">
                  <c:v>1974</c:v>
                </c:pt>
                <c:pt idx="125">
                  <c:v>1975</c:v>
                </c:pt>
                <c:pt idx="126">
                  <c:v>1976</c:v>
                </c:pt>
                <c:pt idx="127">
                  <c:v>1977</c:v>
                </c:pt>
                <c:pt idx="128">
                  <c:v>1978</c:v>
                </c:pt>
                <c:pt idx="129">
                  <c:v>1979</c:v>
                </c:pt>
                <c:pt idx="130">
                  <c:v>1980</c:v>
                </c:pt>
                <c:pt idx="131">
                  <c:v>1981</c:v>
                </c:pt>
                <c:pt idx="132">
                  <c:v>1982</c:v>
                </c:pt>
                <c:pt idx="133">
                  <c:v>1983</c:v>
                </c:pt>
                <c:pt idx="134">
                  <c:v>1984</c:v>
                </c:pt>
                <c:pt idx="135">
                  <c:v>1985</c:v>
                </c:pt>
                <c:pt idx="136">
                  <c:v>1986</c:v>
                </c:pt>
                <c:pt idx="137">
                  <c:v>1987</c:v>
                </c:pt>
                <c:pt idx="138">
                  <c:v>1988</c:v>
                </c:pt>
                <c:pt idx="139">
                  <c:v>1989</c:v>
                </c:pt>
                <c:pt idx="140">
                  <c:v>1990</c:v>
                </c:pt>
                <c:pt idx="141">
                  <c:v>1991</c:v>
                </c:pt>
                <c:pt idx="142">
                  <c:v>1992</c:v>
                </c:pt>
                <c:pt idx="143">
                  <c:v>1993</c:v>
                </c:pt>
                <c:pt idx="144">
                  <c:v>1994</c:v>
                </c:pt>
                <c:pt idx="145">
                  <c:v>1995</c:v>
                </c:pt>
                <c:pt idx="146">
                  <c:v>1996</c:v>
                </c:pt>
                <c:pt idx="147">
                  <c:v>1997</c:v>
                </c:pt>
                <c:pt idx="148">
                  <c:v>1998</c:v>
                </c:pt>
                <c:pt idx="149">
                  <c:v>1999</c:v>
                </c:pt>
                <c:pt idx="150">
                  <c:v>2000</c:v>
                </c:pt>
                <c:pt idx="151">
                  <c:v>2001</c:v>
                </c:pt>
                <c:pt idx="152">
                  <c:v>2002</c:v>
                </c:pt>
                <c:pt idx="153">
                  <c:v>2003</c:v>
                </c:pt>
                <c:pt idx="154">
                  <c:v>2004</c:v>
                </c:pt>
                <c:pt idx="155">
                  <c:v>2005</c:v>
                </c:pt>
                <c:pt idx="156">
                  <c:v>2006</c:v>
                </c:pt>
                <c:pt idx="157">
                  <c:v>2007</c:v>
                </c:pt>
                <c:pt idx="158">
                  <c:v>2008</c:v>
                </c:pt>
                <c:pt idx="159">
                  <c:v>2009</c:v>
                </c:pt>
                <c:pt idx="160">
                  <c:v>2010</c:v>
                </c:pt>
                <c:pt idx="161">
                  <c:v>2011</c:v>
                </c:pt>
              </c:numCache>
            </c:numRef>
          </c:cat>
          <c:val>
            <c:numRef>
              <c:f>Лист5!$E$21:$E$182</c:f>
              <c:numCache>
                <c:formatCode>General</c:formatCode>
                <c:ptCount val="162"/>
                <c:pt idx="0">
                  <c:v>27.218813154836106</c:v>
                </c:pt>
                <c:pt idx="1">
                  <c:v>29.570307020901179</c:v>
                </c:pt>
                <c:pt idx="2">
                  <c:v>30.672105804653963</c:v>
                </c:pt>
                <c:pt idx="3">
                  <c:v>24.574502216892455</c:v>
                </c:pt>
                <c:pt idx="4">
                  <c:v>26.397016261688876</c:v>
                </c:pt>
                <c:pt idx="5">
                  <c:v>18.762348637457102</c:v>
                </c:pt>
                <c:pt idx="6">
                  <c:v>25.825354042687174</c:v>
                </c:pt>
                <c:pt idx="7">
                  <c:v>32.958790202314837</c:v>
                </c:pt>
                <c:pt idx="8">
                  <c:v>30.575854675492231</c:v>
                </c:pt>
                <c:pt idx="9">
                  <c:v>31.343951308987833</c:v>
                </c:pt>
                <c:pt idx="10">
                  <c:v>29.812511439151798</c:v>
                </c:pt>
                <c:pt idx="11">
                  <c:v>30.722557001891271</c:v>
                </c:pt>
                <c:pt idx="12">
                  <c:v>29.749004226333884</c:v>
                </c:pt>
                <c:pt idx="13">
                  <c:v>30.100340173039747</c:v>
                </c:pt>
                <c:pt idx="14">
                  <c:v>33.201166728163088</c:v>
                </c:pt>
                <c:pt idx="15">
                  <c:v>31.790389393003903</c:v>
                </c:pt>
                <c:pt idx="16">
                  <c:v>25.22394371136507</c:v>
                </c:pt>
                <c:pt idx="17">
                  <c:v>31.652352248707842</c:v>
                </c:pt>
                <c:pt idx="18">
                  <c:v>30.891270474818949</c:v>
                </c:pt>
                <c:pt idx="19">
                  <c:v>33.215830793396059</c:v>
                </c:pt>
                <c:pt idx="20">
                  <c:v>32.937944924819391</c:v>
                </c:pt>
                <c:pt idx="21">
                  <c:v>30.93524953457581</c:v>
                </c:pt>
                <c:pt idx="22">
                  <c:v>23.265893597219531</c:v>
                </c:pt>
                <c:pt idx="23">
                  <c:v>30.041119432356975</c:v>
                </c:pt>
                <c:pt idx="24">
                  <c:v>30.661907230989275</c:v>
                </c:pt>
                <c:pt idx="25">
                  <c:v>32.556336842826745</c:v>
                </c:pt>
                <c:pt idx="26">
                  <c:v>33.412511599456266</c:v>
                </c:pt>
                <c:pt idx="27">
                  <c:v>31.330996549952332</c:v>
                </c:pt>
                <c:pt idx="28">
                  <c:v>30.060066934267017</c:v>
                </c:pt>
                <c:pt idx="29">
                  <c:v>31.435866737105908</c:v>
                </c:pt>
                <c:pt idx="30">
                  <c:v>32.477823987644648</c:v>
                </c:pt>
                <c:pt idx="31">
                  <c:v>32.112860451740502</c:v>
                </c:pt>
                <c:pt idx="32">
                  <c:v>28.594157459493271</c:v>
                </c:pt>
                <c:pt idx="33">
                  <c:v>32.194251224738018</c:v>
                </c:pt>
                <c:pt idx="34">
                  <c:v>34.973174287842177</c:v>
                </c:pt>
                <c:pt idx="35">
                  <c:v>33.133619036698413</c:v>
                </c:pt>
                <c:pt idx="36">
                  <c:v>32.48952321728477</c:v>
                </c:pt>
                <c:pt idx="37">
                  <c:v>32.509314885556392</c:v>
                </c:pt>
                <c:pt idx="38">
                  <c:v>33.039255629810143</c:v>
                </c:pt>
                <c:pt idx="39">
                  <c:v>32.979056154718442</c:v>
                </c:pt>
                <c:pt idx="40">
                  <c:v>31.621356771220341</c:v>
                </c:pt>
                <c:pt idx="41">
                  <c:v>32.115016387483884</c:v>
                </c:pt>
                <c:pt idx="42">
                  <c:v>29.650369942757017</c:v>
                </c:pt>
                <c:pt idx="43">
                  <c:v>33.890425106028481</c:v>
                </c:pt>
                <c:pt idx="44">
                  <c:v>32.361954685281397</c:v>
                </c:pt>
                <c:pt idx="45">
                  <c:v>30.511725666153119</c:v>
                </c:pt>
                <c:pt idx="46">
                  <c:v>34.796835863401924</c:v>
                </c:pt>
                <c:pt idx="47">
                  <c:v>35.354812011284821</c:v>
                </c:pt>
                <c:pt idx="48">
                  <c:v>34.323360111262062</c:v>
                </c:pt>
                <c:pt idx="49">
                  <c:v>33.268389845850358</c:v>
                </c:pt>
                <c:pt idx="50">
                  <c:v>35.733112566295048</c:v>
                </c:pt>
                <c:pt idx="51">
                  <c:v>35.394322546508661</c:v>
                </c:pt>
                <c:pt idx="52">
                  <c:v>34.872998155173001</c:v>
                </c:pt>
                <c:pt idx="53">
                  <c:v>35.613077432565099</c:v>
                </c:pt>
                <c:pt idx="54">
                  <c:v>36.120366167093728</c:v>
                </c:pt>
                <c:pt idx="55">
                  <c:v>32.395499182035898</c:v>
                </c:pt>
                <c:pt idx="56">
                  <c:v>34.785567844249954</c:v>
                </c:pt>
                <c:pt idx="57">
                  <c:v>36.377250255405727</c:v>
                </c:pt>
                <c:pt idx="58">
                  <c:v>37.596192871156504</c:v>
                </c:pt>
                <c:pt idx="59">
                  <c:v>34.568627201010401</c:v>
                </c:pt>
                <c:pt idx="60">
                  <c:v>32.002972031974963</c:v>
                </c:pt>
                <c:pt idx="61">
                  <c:v>37.559344094142013</c:v>
                </c:pt>
                <c:pt idx="62">
                  <c:v>39.300949788142773</c:v>
                </c:pt>
                <c:pt idx="63">
                  <c:v>37.211008315897182</c:v>
                </c:pt>
                <c:pt idx="64">
                  <c:v>30.773935053129545</c:v>
                </c:pt>
                <c:pt idx="65">
                  <c:v>22.525052466845843</c:v>
                </c:pt>
                <c:pt idx="66">
                  <c:v>18.723494809060188</c:v>
                </c:pt>
                <c:pt idx="67">
                  <c:v>24.003382379682428</c:v>
                </c:pt>
                <c:pt idx="68">
                  <c:v>24.131091258408045</c:v>
                </c:pt>
                <c:pt idx="69">
                  <c:v>17.848502584730809</c:v>
                </c:pt>
                <c:pt idx="70">
                  <c:v>17.215575072818893</c:v>
                </c:pt>
                <c:pt idx="71">
                  <c:v>28.121512957078899</c:v>
                </c:pt>
                <c:pt idx="72">
                  <c:v>26.823116652478404</c:v>
                </c:pt>
                <c:pt idx="73">
                  <c:v>42.133759359018818</c:v>
                </c:pt>
                <c:pt idx="74">
                  <c:v>42.97165380340379</c:v>
                </c:pt>
                <c:pt idx="75">
                  <c:v>41.897414096119029</c:v>
                </c:pt>
                <c:pt idx="76">
                  <c:v>41.880772885690774</c:v>
                </c:pt>
                <c:pt idx="77">
                  <c:v>41.978455370419162</c:v>
                </c:pt>
                <c:pt idx="78">
                  <c:v>44.154406698554347</c:v>
                </c:pt>
                <c:pt idx="79">
                  <c:v>42.288008138537919</c:v>
                </c:pt>
                <c:pt idx="80">
                  <c:v>42.486895496885182</c:v>
                </c:pt>
                <c:pt idx="81">
                  <c:v>43.334404184665189</c:v>
                </c:pt>
                <c:pt idx="82">
                  <c:v>33.931038551003482</c:v>
                </c:pt>
                <c:pt idx="83">
                  <c:v>6.8015134039754237</c:v>
                </c:pt>
                <c:pt idx="84">
                  <c:v>37.537038132835875</c:v>
                </c:pt>
                <c:pt idx="85">
                  <c:v>46.248485707554941</c:v>
                </c:pt>
                <c:pt idx="86">
                  <c:v>46.534897137950978</c:v>
                </c:pt>
                <c:pt idx="87">
                  <c:v>40.808421192889035</c:v>
                </c:pt>
                <c:pt idx="88">
                  <c:v>41.756554719628326</c:v>
                </c:pt>
                <c:pt idx="89">
                  <c:v>49.917226715666288</c:v>
                </c:pt>
                <c:pt idx="90">
                  <c:v>46.835510317187186</c:v>
                </c:pt>
                <c:pt idx="91">
                  <c:v>15.209967389038075</c:v>
                </c:pt>
                <c:pt idx="92">
                  <c:v>8.5382873688128935</c:v>
                </c:pt>
                <c:pt idx="93">
                  <c:v>11.528585295569838</c:v>
                </c:pt>
                <c:pt idx="94">
                  <c:v>12.848466591178664</c:v>
                </c:pt>
                <c:pt idx="95">
                  <c:v>18.105368756535771</c:v>
                </c:pt>
                <c:pt idx="96">
                  <c:v>50.160573210231412</c:v>
                </c:pt>
                <c:pt idx="97">
                  <c:v>39.966034529658288</c:v>
                </c:pt>
                <c:pt idx="98">
                  <c:v>52.843045079189082</c:v>
                </c:pt>
                <c:pt idx="99">
                  <c:v>55.893753029639448</c:v>
                </c:pt>
                <c:pt idx="100">
                  <c:v>57.747068079686265</c:v>
                </c:pt>
                <c:pt idx="101">
                  <c:v>57.751581520117149</c:v>
                </c:pt>
                <c:pt idx="102">
                  <c:v>58.61349654804345</c:v>
                </c:pt>
                <c:pt idx="103">
                  <c:v>59.775863214149865</c:v>
                </c:pt>
                <c:pt idx="104">
                  <c:v>60.628313277941317</c:v>
                </c:pt>
                <c:pt idx="105">
                  <c:v>62.547670475241439</c:v>
                </c:pt>
                <c:pt idx="106">
                  <c:v>63.659466831977753</c:v>
                </c:pt>
                <c:pt idx="107">
                  <c:v>63.677440933414658</c:v>
                </c:pt>
                <c:pt idx="108">
                  <c:v>65.364883521737696</c:v>
                </c:pt>
                <c:pt idx="109">
                  <c:v>64.9148089833851</c:v>
                </c:pt>
                <c:pt idx="110">
                  <c:v>66.563281598958412</c:v>
                </c:pt>
                <c:pt idx="111">
                  <c:v>67.138339036179218</c:v>
                </c:pt>
                <c:pt idx="112">
                  <c:v>66.647834038603321</c:v>
                </c:pt>
                <c:pt idx="113">
                  <c:v>67.210596129982036</c:v>
                </c:pt>
                <c:pt idx="114">
                  <c:v>68.049622994099209</c:v>
                </c:pt>
                <c:pt idx="115">
                  <c:v>67.451156179697151</c:v>
                </c:pt>
                <c:pt idx="116">
                  <c:v>67.563646742353086</c:v>
                </c:pt>
                <c:pt idx="117">
                  <c:v>67.193416593946949</c:v>
                </c:pt>
                <c:pt idx="118">
                  <c:v>67.052645514188796</c:v>
                </c:pt>
                <c:pt idx="119">
                  <c:v>66.278842628875921</c:v>
                </c:pt>
                <c:pt idx="120">
                  <c:v>66.143906549651433</c:v>
                </c:pt>
                <c:pt idx="121">
                  <c:v>66.357998429760897</c:v>
                </c:pt>
                <c:pt idx="122">
                  <c:v>66.241530152730576</c:v>
                </c:pt>
                <c:pt idx="123">
                  <c:v>66.346176443667716</c:v>
                </c:pt>
                <c:pt idx="124">
                  <c:v>66.087645525365971</c:v>
                </c:pt>
                <c:pt idx="125">
                  <c:v>65.267160662185276</c:v>
                </c:pt>
                <c:pt idx="126">
                  <c:v>65.383209155042039</c:v>
                </c:pt>
                <c:pt idx="127">
                  <c:v>64.839866798059504</c:v>
                </c:pt>
                <c:pt idx="128">
                  <c:v>64.727046950916701</c:v>
                </c:pt>
                <c:pt idx="129">
                  <c:v>64.402176699705606</c:v>
                </c:pt>
                <c:pt idx="130">
                  <c:v>64.324200200475275</c:v>
                </c:pt>
                <c:pt idx="131">
                  <c:v>64.456856627718352</c:v>
                </c:pt>
                <c:pt idx="132">
                  <c:v>64.626396954409159</c:v>
                </c:pt>
                <c:pt idx="133">
                  <c:v>64.695802786937136</c:v>
                </c:pt>
                <c:pt idx="134">
                  <c:v>64.437184304861788</c:v>
                </c:pt>
                <c:pt idx="135">
                  <c:v>65.081114838328261</c:v>
                </c:pt>
                <c:pt idx="136">
                  <c:v>66.70779355866415</c:v>
                </c:pt>
                <c:pt idx="137">
                  <c:v>66.467903600536815</c:v>
                </c:pt>
                <c:pt idx="138">
                  <c:v>66.425673964976724</c:v>
                </c:pt>
                <c:pt idx="139">
                  <c:v>66.020105446949088</c:v>
                </c:pt>
                <c:pt idx="140">
                  <c:v>65.490248729313919</c:v>
                </c:pt>
                <c:pt idx="141">
                  <c:v>64.500785362691587</c:v>
                </c:pt>
                <c:pt idx="142">
                  <c:v>63.698749002237392</c:v>
                </c:pt>
                <c:pt idx="143">
                  <c:v>63.049083997801823</c:v>
                </c:pt>
                <c:pt idx="144">
                  <c:v>62.281728780854863</c:v>
                </c:pt>
                <c:pt idx="145">
                  <c:v>61.11147001046151</c:v>
                </c:pt>
                <c:pt idx="146">
                  <c:v>61.409142728820335</c:v>
                </c:pt>
                <c:pt idx="147">
                  <c:v>62.109234277833494</c:v>
                </c:pt>
                <c:pt idx="148">
                  <c:v>63.059181293181254</c:v>
                </c:pt>
                <c:pt idx="149">
                  <c:v>62.515354310807233</c:v>
                </c:pt>
                <c:pt idx="150">
                  <c:v>61.987487454704151</c:v>
                </c:pt>
                <c:pt idx="151">
                  <c:v>62.196625368778548</c:v>
                </c:pt>
                <c:pt idx="152">
                  <c:v>62.010977865470288</c:v>
                </c:pt>
                <c:pt idx="153">
                  <c:v>62.157802634400312</c:v>
                </c:pt>
                <c:pt idx="154">
                  <c:v>61.907197021107685</c:v>
                </c:pt>
                <c:pt idx="155">
                  <c:v>61.444935480463236</c:v>
                </c:pt>
                <c:pt idx="156">
                  <c:v>62.233014967433022</c:v>
                </c:pt>
                <c:pt idx="157">
                  <c:v>61.758087755694064</c:v>
                </c:pt>
                <c:pt idx="158">
                  <c:v>62.255774531698087</c:v>
                </c:pt>
                <c:pt idx="159">
                  <c:v>64.351579206293209</c:v>
                </c:pt>
                <c:pt idx="160">
                  <c:v>65.207233707847905</c:v>
                </c:pt>
                <c:pt idx="161">
                  <c:v>65.956688445287313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Лист5!$G$20</c:f>
              <c:strCache>
                <c:ptCount val="1"/>
                <c:pt idx="0">
                  <c:v>Умовні покоління</c:v>
                </c:pt>
              </c:strCache>
            </c:strRef>
          </c:tx>
          <c:spPr>
            <a:ln w="38100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numRef>
              <c:f>Лист5!$C$21:$C$182</c:f>
              <c:numCache>
                <c:formatCode>General</c:formatCode>
                <c:ptCount val="162"/>
                <c:pt idx="0">
                  <c:v>1850</c:v>
                </c:pt>
                <c:pt idx="1">
                  <c:v>1851</c:v>
                </c:pt>
                <c:pt idx="2">
                  <c:v>1852</c:v>
                </c:pt>
                <c:pt idx="3">
                  <c:v>1853</c:v>
                </c:pt>
                <c:pt idx="4">
                  <c:v>1854</c:v>
                </c:pt>
                <c:pt idx="5">
                  <c:v>1855</c:v>
                </c:pt>
                <c:pt idx="6">
                  <c:v>1856</c:v>
                </c:pt>
                <c:pt idx="7">
                  <c:v>1857</c:v>
                </c:pt>
                <c:pt idx="8">
                  <c:v>1858</c:v>
                </c:pt>
                <c:pt idx="9">
                  <c:v>1859</c:v>
                </c:pt>
                <c:pt idx="10">
                  <c:v>1860</c:v>
                </c:pt>
                <c:pt idx="11">
                  <c:v>1861</c:v>
                </c:pt>
                <c:pt idx="12">
                  <c:v>1862</c:v>
                </c:pt>
                <c:pt idx="13">
                  <c:v>1863</c:v>
                </c:pt>
                <c:pt idx="14">
                  <c:v>1864</c:v>
                </c:pt>
                <c:pt idx="15">
                  <c:v>1865</c:v>
                </c:pt>
                <c:pt idx="16">
                  <c:v>1866</c:v>
                </c:pt>
                <c:pt idx="17">
                  <c:v>1867</c:v>
                </c:pt>
                <c:pt idx="18">
                  <c:v>1868</c:v>
                </c:pt>
                <c:pt idx="19">
                  <c:v>1869</c:v>
                </c:pt>
                <c:pt idx="20">
                  <c:v>1870</c:v>
                </c:pt>
                <c:pt idx="21">
                  <c:v>1871</c:v>
                </c:pt>
                <c:pt idx="22">
                  <c:v>1872</c:v>
                </c:pt>
                <c:pt idx="23">
                  <c:v>1873</c:v>
                </c:pt>
                <c:pt idx="24">
                  <c:v>1874</c:v>
                </c:pt>
                <c:pt idx="25">
                  <c:v>1875</c:v>
                </c:pt>
                <c:pt idx="26">
                  <c:v>1876</c:v>
                </c:pt>
                <c:pt idx="27">
                  <c:v>1877</c:v>
                </c:pt>
                <c:pt idx="28">
                  <c:v>1878</c:v>
                </c:pt>
                <c:pt idx="29">
                  <c:v>1879</c:v>
                </c:pt>
                <c:pt idx="30">
                  <c:v>1880</c:v>
                </c:pt>
                <c:pt idx="31">
                  <c:v>1881</c:v>
                </c:pt>
                <c:pt idx="32">
                  <c:v>1882</c:v>
                </c:pt>
                <c:pt idx="33">
                  <c:v>1883</c:v>
                </c:pt>
                <c:pt idx="34">
                  <c:v>1884</c:v>
                </c:pt>
                <c:pt idx="35">
                  <c:v>1885</c:v>
                </c:pt>
                <c:pt idx="36">
                  <c:v>1886</c:v>
                </c:pt>
                <c:pt idx="37">
                  <c:v>1887</c:v>
                </c:pt>
                <c:pt idx="38">
                  <c:v>1888</c:v>
                </c:pt>
                <c:pt idx="39">
                  <c:v>1889</c:v>
                </c:pt>
                <c:pt idx="40">
                  <c:v>1890</c:v>
                </c:pt>
                <c:pt idx="41">
                  <c:v>1891</c:v>
                </c:pt>
                <c:pt idx="42">
                  <c:v>1892</c:v>
                </c:pt>
                <c:pt idx="43">
                  <c:v>1893</c:v>
                </c:pt>
                <c:pt idx="44">
                  <c:v>1894</c:v>
                </c:pt>
                <c:pt idx="45">
                  <c:v>1895</c:v>
                </c:pt>
                <c:pt idx="46">
                  <c:v>1896</c:v>
                </c:pt>
                <c:pt idx="47">
                  <c:v>1897</c:v>
                </c:pt>
                <c:pt idx="48">
                  <c:v>1898</c:v>
                </c:pt>
                <c:pt idx="49">
                  <c:v>1899</c:v>
                </c:pt>
                <c:pt idx="50">
                  <c:v>1900</c:v>
                </c:pt>
                <c:pt idx="51">
                  <c:v>1901</c:v>
                </c:pt>
                <c:pt idx="52">
                  <c:v>1902</c:v>
                </c:pt>
                <c:pt idx="53">
                  <c:v>1903</c:v>
                </c:pt>
                <c:pt idx="54">
                  <c:v>1904</c:v>
                </c:pt>
                <c:pt idx="55">
                  <c:v>1905</c:v>
                </c:pt>
                <c:pt idx="56">
                  <c:v>1906</c:v>
                </c:pt>
                <c:pt idx="57">
                  <c:v>1907</c:v>
                </c:pt>
                <c:pt idx="58">
                  <c:v>1908</c:v>
                </c:pt>
                <c:pt idx="59">
                  <c:v>1909</c:v>
                </c:pt>
                <c:pt idx="60">
                  <c:v>1910</c:v>
                </c:pt>
                <c:pt idx="61">
                  <c:v>1911</c:v>
                </c:pt>
                <c:pt idx="62">
                  <c:v>1912</c:v>
                </c:pt>
                <c:pt idx="63">
                  <c:v>1913</c:v>
                </c:pt>
                <c:pt idx="64">
                  <c:v>1914</c:v>
                </c:pt>
                <c:pt idx="65">
                  <c:v>1915</c:v>
                </c:pt>
                <c:pt idx="66">
                  <c:v>1916</c:v>
                </c:pt>
                <c:pt idx="67">
                  <c:v>1917</c:v>
                </c:pt>
                <c:pt idx="68">
                  <c:v>1918</c:v>
                </c:pt>
                <c:pt idx="69">
                  <c:v>1919</c:v>
                </c:pt>
                <c:pt idx="70">
                  <c:v>1920</c:v>
                </c:pt>
                <c:pt idx="71">
                  <c:v>1921</c:v>
                </c:pt>
                <c:pt idx="72">
                  <c:v>1922</c:v>
                </c:pt>
                <c:pt idx="73">
                  <c:v>1923</c:v>
                </c:pt>
                <c:pt idx="74">
                  <c:v>1924</c:v>
                </c:pt>
                <c:pt idx="75">
                  <c:v>1925</c:v>
                </c:pt>
                <c:pt idx="76">
                  <c:v>1926</c:v>
                </c:pt>
                <c:pt idx="77">
                  <c:v>1927</c:v>
                </c:pt>
                <c:pt idx="78">
                  <c:v>1928</c:v>
                </c:pt>
                <c:pt idx="79">
                  <c:v>1929</c:v>
                </c:pt>
                <c:pt idx="80">
                  <c:v>1930</c:v>
                </c:pt>
                <c:pt idx="81">
                  <c:v>1931</c:v>
                </c:pt>
                <c:pt idx="82">
                  <c:v>1932</c:v>
                </c:pt>
                <c:pt idx="83">
                  <c:v>1933</c:v>
                </c:pt>
                <c:pt idx="84">
                  <c:v>1934</c:v>
                </c:pt>
                <c:pt idx="85">
                  <c:v>1935</c:v>
                </c:pt>
                <c:pt idx="86">
                  <c:v>1936</c:v>
                </c:pt>
                <c:pt idx="87">
                  <c:v>1937</c:v>
                </c:pt>
                <c:pt idx="88">
                  <c:v>1938</c:v>
                </c:pt>
                <c:pt idx="89">
                  <c:v>1939</c:v>
                </c:pt>
                <c:pt idx="90">
                  <c:v>1940</c:v>
                </c:pt>
                <c:pt idx="91">
                  <c:v>1941</c:v>
                </c:pt>
                <c:pt idx="92">
                  <c:v>1942</c:v>
                </c:pt>
                <c:pt idx="93">
                  <c:v>1943</c:v>
                </c:pt>
                <c:pt idx="94">
                  <c:v>1944</c:v>
                </c:pt>
                <c:pt idx="95">
                  <c:v>1945</c:v>
                </c:pt>
                <c:pt idx="96">
                  <c:v>1946</c:v>
                </c:pt>
                <c:pt idx="97">
                  <c:v>1947</c:v>
                </c:pt>
                <c:pt idx="98">
                  <c:v>1948</c:v>
                </c:pt>
                <c:pt idx="99">
                  <c:v>1949</c:v>
                </c:pt>
                <c:pt idx="100">
                  <c:v>1950</c:v>
                </c:pt>
                <c:pt idx="101">
                  <c:v>1951</c:v>
                </c:pt>
                <c:pt idx="102">
                  <c:v>1952</c:v>
                </c:pt>
                <c:pt idx="103">
                  <c:v>1953</c:v>
                </c:pt>
                <c:pt idx="104">
                  <c:v>1954</c:v>
                </c:pt>
                <c:pt idx="105">
                  <c:v>1955</c:v>
                </c:pt>
                <c:pt idx="106">
                  <c:v>1956</c:v>
                </c:pt>
                <c:pt idx="107">
                  <c:v>1957</c:v>
                </c:pt>
                <c:pt idx="108">
                  <c:v>1958</c:v>
                </c:pt>
                <c:pt idx="109">
                  <c:v>1959</c:v>
                </c:pt>
                <c:pt idx="110">
                  <c:v>1960</c:v>
                </c:pt>
                <c:pt idx="111">
                  <c:v>1961</c:v>
                </c:pt>
                <c:pt idx="112">
                  <c:v>1962</c:v>
                </c:pt>
                <c:pt idx="113">
                  <c:v>1963</c:v>
                </c:pt>
                <c:pt idx="114">
                  <c:v>1964</c:v>
                </c:pt>
                <c:pt idx="115">
                  <c:v>1965</c:v>
                </c:pt>
                <c:pt idx="116">
                  <c:v>1966</c:v>
                </c:pt>
                <c:pt idx="117">
                  <c:v>1967</c:v>
                </c:pt>
                <c:pt idx="118">
                  <c:v>1968</c:v>
                </c:pt>
                <c:pt idx="119">
                  <c:v>1969</c:v>
                </c:pt>
                <c:pt idx="120">
                  <c:v>1970</c:v>
                </c:pt>
                <c:pt idx="121">
                  <c:v>1971</c:v>
                </c:pt>
                <c:pt idx="122">
                  <c:v>1972</c:v>
                </c:pt>
                <c:pt idx="123">
                  <c:v>1973</c:v>
                </c:pt>
                <c:pt idx="124">
                  <c:v>1974</c:v>
                </c:pt>
                <c:pt idx="125">
                  <c:v>1975</c:v>
                </c:pt>
                <c:pt idx="126">
                  <c:v>1976</c:v>
                </c:pt>
                <c:pt idx="127">
                  <c:v>1977</c:v>
                </c:pt>
                <c:pt idx="128">
                  <c:v>1978</c:v>
                </c:pt>
                <c:pt idx="129">
                  <c:v>1979</c:v>
                </c:pt>
                <c:pt idx="130">
                  <c:v>1980</c:v>
                </c:pt>
                <c:pt idx="131">
                  <c:v>1981</c:v>
                </c:pt>
                <c:pt idx="132">
                  <c:v>1982</c:v>
                </c:pt>
                <c:pt idx="133">
                  <c:v>1983</c:v>
                </c:pt>
                <c:pt idx="134">
                  <c:v>1984</c:v>
                </c:pt>
                <c:pt idx="135">
                  <c:v>1985</c:v>
                </c:pt>
                <c:pt idx="136">
                  <c:v>1986</c:v>
                </c:pt>
                <c:pt idx="137">
                  <c:v>1987</c:v>
                </c:pt>
                <c:pt idx="138">
                  <c:v>1988</c:v>
                </c:pt>
                <c:pt idx="139">
                  <c:v>1989</c:v>
                </c:pt>
                <c:pt idx="140">
                  <c:v>1990</c:v>
                </c:pt>
                <c:pt idx="141">
                  <c:v>1991</c:v>
                </c:pt>
                <c:pt idx="142">
                  <c:v>1992</c:v>
                </c:pt>
                <c:pt idx="143">
                  <c:v>1993</c:v>
                </c:pt>
                <c:pt idx="144">
                  <c:v>1994</c:v>
                </c:pt>
                <c:pt idx="145">
                  <c:v>1995</c:v>
                </c:pt>
                <c:pt idx="146">
                  <c:v>1996</c:v>
                </c:pt>
                <c:pt idx="147">
                  <c:v>1997</c:v>
                </c:pt>
                <c:pt idx="148">
                  <c:v>1998</c:v>
                </c:pt>
                <c:pt idx="149">
                  <c:v>1999</c:v>
                </c:pt>
                <c:pt idx="150">
                  <c:v>2000</c:v>
                </c:pt>
                <c:pt idx="151">
                  <c:v>2001</c:v>
                </c:pt>
                <c:pt idx="152">
                  <c:v>2002</c:v>
                </c:pt>
                <c:pt idx="153">
                  <c:v>2003</c:v>
                </c:pt>
                <c:pt idx="154">
                  <c:v>2004</c:v>
                </c:pt>
                <c:pt idx="155">
                  <c:v>2005</c:v>
                </c:pt>
                <c:pt idx="156">
                  <c:v>2006</c:v>
                </c:pt>
                <c:pt idx="157">
                  <c:v>2007</c:v>
                </c:pt>
                <c:pt idx="158">
                  <c:v>2008</c:v>
                </c:pt>
                <c:pt idx="159">
                  <c:v>2009</c:v>
                </c:pt>
                <c:pt idx="160">
                  <c:v>2010</c:v>
                </c:pt>
                <c:pt idx="161">
                  <c:v>2011</c:v>
                </c:pt>
              </c:numCache>
            </c:numRef>
          </c:cat>
          <c:val>
            <c:numRef>
              <c:f>Лист5!$G$21:$G$182</c:f>
              <c:numCache>
                <c:formatCode>General</c:formatCode>
                <c:ptCount val="162"/>
                <c:pt idx="0">
                  <c:v>42.14</c:v>
                </c:pt>
                <c:pt idx="1">
                  <c:v>41.17</c:v>
                </c:pt>
                <c:pt idx="2">
                  <c:v>39.01</c:v>
                </c:pt>
                <c:pt idx="3">
                  <c:v>38.03</c:v>
                </c:pt>
                <c:pt idx="4">
                  <c:v>42.52</c:v>
                </c:pt>
                <c:pt idx="5">
                  <c:v>41.29</c:v>
                </c:pt>
                <c:pt idx="6">
                  <c:v>40.21</c:v>
                </c:pt>
                <c:pt idx="7">
                  <c:v>32.700000000000003</c:v>
                </c:pt>
                <c:pt idx="8">
                  <c:v>40.35</c:v>
                </c:pt>
                <c:pt idx="9">
                  <c:v>42.32</c:v>
                </c:pt>
                <c:pt idx="10">
                  <c:v>46.59</c:v>
                </c:pt>
                <c:pt idx="11">
                  <c:v>45.24</c:v>
                </c:pt>
                <c:pt idx="12">
                  <c:v>41</c:v>
                </c:pt>
                <c:pt idx="13">
                  <c:v>43.72</c:v>
                </c:pt>
                <c:pt idx="14">
                  <c:v>43.03</c:v>
                </c:pt>
                <c:pt idx="15">
                  <c:v>43.32</c:v>
                </c:pt>
                <c:pt idx="16">
                  <c:v>42.61</c:v>
                </c:pt>
                <c:pt idx="17">
                  <c:v>44.09</c:v>
                </c:pt>
                <c:pt idx="18">
                  <c:v>41.3</c:v>
                </c:pt>
                <c:pt idx="19">
                  <c:v>39.18</c:v>
                </c:pt>
                <c:pt idx="20">
                  <c:v>43.15</c:v>
                </c:pt>
                <c:pt idx="21">
                  <c:v>47.17</c:v>
                </c:pt>
                <c:pt idx="22">
                  <c:v>48.07</c:v>
                </c:pt>
                <c:pt idx="23">
                  <c:v>46.91</c:v>
                </c:pt>
                <c:pt idx="24">
                  <c:v>42.35</c:v>
                </c:pt>
                <c:pt idx="25">
                  <c:v>42.67</c:v>
                </c:pt>
                <c:pt idx="26">
                  <c:v>43.21</c:v>
                </c:pt>
                <c:pt idx="27">
                  <c:v>44.19</c:v>
                </c:pt>
                <c:pt idx="28">
                  <c:v>45.36</c:v>
                </c:pt>
                <c:pt idx="29">
                  <c:v>47.46</c:v>
                </c:pt>
                <c:pt idx="30">
                  <c:v>46.07</c:v>
                </c:pt>
                <c:pt idx="31">
                  <c:v>46.93</c:v>
                </c:pt>
                <c:pt idx="32">
                  <c:v>46.93</c:v>
                </c:pt>
                <c:pt idx="33">
                  <c:v>47.4</c:v>
                </c:pt>
                <c:pt idx="34">
                  <c:v>47.51</c:v>
                </c:pt>
                <c:pt idx="35">
                  <c:v>47.31</c:v>
                </c:pt>
                <c:pt idx="36">
                  <c:v>49.13</c:v>
                </c:pt>
                <c:pt idx="37">
                  <c:v>49.91</c:v>
                </c:pt>
                <c:pt idx="38">
                  <c:v>51.01</c:v>
                </c:pt>
                <c:pt idx="39">
                  <c:v>51.08</c:v>
                </c:pt>
                <c:pt idx="40">
                  <c:v>49.08</c:v>
                </c:pt>
                <c:pt idx="41">
                  <c:v>49.57</c:v>
                </c:pt>
                <c:pt idx="42">
                  <c:v>49.32</c:v>
                </c:pt>
                <c:pt idx="43">
                  <c:v>49.98</c:v>
                </c:pt>
                <c:pt idx="44">
                  <c:v>50.91</c:v>
                </c:pt>
                <c:pt idx="45">
                  <c:v>52.84</c:v>
                </c:pt>
                <c:pt idx="46">
                  <c:v>52.18</c:v>
                </c:pt>
                <c:pt idx="47">
                  <c:v>52.81</c:v>
                </c:pt>
                <c:pt idx="48">
                  <c:v>53.19</c:v>
                </c:pt>
                <c:pt idx="49">
                  <c:v>49.51</c:v>
                </c:pt>
                <c:pt idx="50">
                  <c:v>50.79</c:v>
                </c:pt>
                <c:pt idx="51">
                  <c:v>51.63</c:v>
                </c:pt>
                <c:pt idx="52">
                  <c:v>53.53</c:v>
                </c:pt>
                <c:pt idx="53">
                  <c:v>53.62</c:v>
                </c:pt>
                <c:pt idx="54">
                  <c:v>54.19</c:v>
                </c:pt>
                <c:pt idx="55">
                  <c:v>53.23</c:v>
                </c:pt>
                <c:pt idx="56">
                  <c:v>55.48</c:v>
                </c:pt>
                <c:pt idx="57">
                  <c:v>55.73</c:v>
                </c:pt>
                <c:pt idx="58">
                  <c:v>55.22</c:v>
                </c:pt>
                <c:pt idx="59">
                  <c:v>57.2</c:v>
                </c:pt>
                <c:pt idx="60">
                  <c:v>56.44</c:v>
                </c:pt>
                <c:pt idx="61">
                  <c:v>56.54</c:v>
                </c:pt>
                <c:pt idx="62">
                  <c:v>56.38</c:v>
                </c:pt>
                <c:pt idx="63">
                  <c:v>57.24</c:v>
                </c:pt>
                <c:pt idx="64">
                  <c:v>56.97</c:v>
                </c:pt>
                <c:pt idx="65">
                  <c:v>55.92</c:v>
                </c:pt>
                <c:pt idx="66">
                  <c:v>57.02</c:v>
                </c:pt>
                <c:pt idx="67">
                  <c:v>57.59</c:v>
                </c:pt>
                <c:pt idx="68">
                  <c:v>48.21</c:v>
                </c:pt>
                <c:pt idx="69">
                  <c:v>55.11</c:v>
                </c:pt>
                <c:pt idx="70">
                  <c:v>57.44</c:v>
                </c:pt>
                <c:pt idx="71">
                  <c:v>59.71</c:v>
                </c:pt>
                <c:pt idx="72">
                  <c:v>60.17</c:v>
                </c:pt>
                <c:pt idx="73">
                  <c:v>61.81</c:v>
                </c:pt>
                <c:pt idx="74">
                  <c:v>60.83</c:v>
                </c:pt>
                <c:pt idx="75">
                  <c:v>61.39</c:v>
                </c:pt>
                <c:pt idx="76">
                  <c:v>61.74</c:v>
                </c:pt>
                <c:pt idx="77">
                  <c:v>60.48</c:v>
                </c:pt>
                <c:pt idx="78">
                  <c:v>61.26</c:v>
                </c:pt>
                <c:pt idx="79">
                  <c:v>61.2</c:v>
                </c:pt>
                <c:pt idx="80">
                  <c:v>62.14</c:v>
                </c:pt>
                <c:pt idx="81">
                  <c:v>61.73</c:v>
                </c:pt>
                <c:pt idx="82">
                  <c:v>62.95</c:v>
                </c:pt>
                <c:pt idx="83">
                  <c:v>63.65</c:v>
                </c:pt>
                <c:pt idx="84">
                  <c:v>63.84</c:v>
                </c:pt>
                <c:pt idx="85">
                  <c:v>63.67</c:v>
                </c:pt>
                <c:pt idx="86">
                  <c:v>63.43</c:v>
                </c:pt>
                <c:pt idx="87">
                  <c:v>63.44</c:v>
                </c:pt>
                <c:pt idx="88">
                  <c:v>64.03</c:v>
                </c:pt>
                <c:pt idx="89">
                  <c:v>65.069999999999993</c:v>
                </c:pt>
                <c:pt idx="90">
                  <c:v>65.36</c:v>
                </c:pt>
                <c:pt idx="91">
                  <c:v>65.75</c:v>
                </c:pt>
                <c:pt idx="92">
                  <c:v>67.55</c:v>
                </c:pt>
                <c:pt idx="93">
                  <c:v>67.33</c:v>
                </c:pt>
                <c:pt idx="94">
                  <c:v>66.2</c:v>
                </c:pt>
                <c:pt idx="95">
                  <c:v>67.150000000000006</c:v>
                </c:pt>
                <c:pt idx="96">
                  <c:v>68.34</c:v>
                </c:pt>
                <c:pt idx="97">
                  <c:v>68.3</c:v>
                </c:pt>
                <c:pt idx="98">
                  <c:v>69.34</c:v>
                </c:pt>
                <c:pt idx="99">
                  <c:v>69.45</c:v>
                </c:pt>
                <c:pt idx="100">
                  <c:v>69.83</c:v>
                </c:pt>
                <c:pt idx="101">
                  <c:v>70.03</c:v>
                </c:pt>
                <c:pt idx="102">
                  <c:v>70.42</c:v>
                </c:pt>
                <c:pt idx="103">
                  <c:v>70.42</c:v>
                </c:pt>
                <c:pt idx="104">
                  <c:v>70.849999999999994</c:v>
                </c:pt>
                <c:pt idx="105">
                  <c:v>71.05</c:v>
                </c:pt>
                <c:pt idx="106">
                  <c:v>70.95</c:v>
                </c:pt>
                <c:pt idx="107">
                  <c:v>70.73</c:v>
                </c:pt>
                <c:pt idx="108">
                  <c:v>71.510000000000005</c:v>
                </c:pt>
                <c:pt idx="109">
                  <c:v>71.56</c:v>
                </c:pt>
                <c:pt idx="110">
                  <c:v>71.23</c:v>
                </c:pt>
                <c:pt idx="111">
                  <c:v>71.64</c:v>
                </c:pt>
                <c:pt idx="112">
                  <c:v>71.36</c:v>
                </c:pt>
                <c:pt idx="113">
                  <c:v>71.540000000000006</c:v>
                </c:pt>
                <c:pt idx="114">
                  <c:v>71.63</c:v>
                </c:pt>
                <c:pt idx="115">
                  <c:v>71.73</c:v>
                </c:pt>
                <c:pt idx="116">
                  <c:v>71.849999999999994</c:v>
                </c:pt>
                <c:pt idx="117">
                  <c:v>71.849999999999994</c:v>
                </c:pt>
                <c:pt idx="118">
                  <c:v>71.73</c:v>
                </c:pt>
                <c:pt idx="119">
                  <c:v>71.73</c:v>
                </c:pt>
                <c:pt idx="120">
                  <c:v>72.239999999999995</c:v>
                </c:pt>
                <c:pt idx="121">
                  <c:v>71.959999999999994</c:v>
                </c:pt>
                <c:pt idx="122">
                  <c:v>72.02</c:v>
                </c:pt>
                <c:pt idx="123">
                  <c:v>72.150000000000006</c:v>
                </c:pt>
                <c:pt idx="124">
                  <c:v>72.2</c:v>
                </c:pt>
                <c:pt idx="125">
                  <c:v>72.17</c:v>
                </c:pt>
                <c:pt idx="126">
                  <c:v>72.16</c:v>
                </c:pt>
                <c:pt idx="127">
                  <c:v>72.41</c:v>
                </c:pt>
                <c:pt idx="128">
                  <c:v>72.459999999999994</c:v>
                </c:pt>
                <c:pt idx="129">
                  <c:v>72.5</c:v>
                </c:pt>
                <c:pt idx="130">
                  <c:v>72.78</c:v>
                </c:pt>
                <c:pt idx="131">
                  <c:v>73.08</c:v>
                </c:pt>
                <c:pt idx="132">
                  <c:v>73.430000000000007</c:v>
                </c:pt>
                <c:pt idx="133">
                  <c:v>73.63</c:v>
                </c:pt>
                <c:pt idx="134">
                  <c:v>73.849999999999994</c:v>
                </c:pt>
                <c:pt idx="135">
                  <c:v>73.78</c:v>
                </c:pt>
                <c:pt idx="136">
                  <c:v>73.97</c:v>
                </c:pt>
                <c:pt idx="137">
                  <c:v>74.16</c:v>
                </c:pt>
                <c:pt idx="138">
                  <c:v>74.12</c:v>
                </c:pt>
                <c:pt idx="139">
                  <c:v>74.78</c:v>
                </c:pt>
                <c:pt idx="140">
                  <c:v>74.81</c:v>
                </c:pt>
                <c:pt idx="141">
                  <c:v>74.94</c:v>
                </c:pt>
                <c:pt idx="142">
                  <c:v>75.36</c:v>
                </c:pt>
                <c:pt idx="143">
                  <c:v>75.489999999999995</c:v>
                </c:pt>
                <c:pt idx="144">
                  <c:v>76.08</c:v>
                </c:pt>
                <c:pt idx="145">
                  <c:v>76.17</c:v>
                </c:pt>
                <c:pt idx="146">
                  <c:v>76.52</c:v>
                </c:pt>
                <c:pt idx="147">
                  <c:v>76.7</c:v>
                </c:pt>
                <c:pt idx="148">
                  <c:v>76.87</c:v>
                </c:pt>
                <c:pt idx="149">
                  <c:v>77.069999999999993</c:v>
                </c:pt>
                <c:pt idx="150">
                  <c:v>77.38</c:v>
                </c:pt>
                <c:pt idx="151">
                  <c:v>77.540000000000006</c:v>
                </c:pt>
                <c:pt idx="152">
                  <c:v>77.709999999999994</c:v>
                </c:pt>
                <c:pt idx="153">
                  <c:v>77.900000000000006</c:v>
                </c:pt>
                <c:pt idx="154">
                  <c:v>78.349999999999994</c:v>
                </c:pt>
                <c:pt idx="155">
                  <c:v>78.42</c:v>
                </c:pt>
                <c:pt idx="156">
                  <c:v>78.69</c:v>
                </c:pt>
                <c:pt idx="157">
                  <c:v>78.92</c:v>
                </c:pt>
                <c:pt idx="158">
                  <c:v>79.09</c:v>
                </c:pt>
                <c:pt idx="159">
                  <c:v>79.33</c:v>
                </c:pt>
                <c:pt idx="160">
                  <c:v>79.510000000000005</c:v>
                </c:pt>
                <c:pt idx="161">
                  <c:v>79.790000000000006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291392"/>
        <c:axId val="25293184"/>
      </c:lineChart>
      <c:catAx>
        <c:axId val="25291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25293184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25293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25291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="1" i="0" baseline="0"/>
      </a:pPr>
      <a:endParaRPr lang="ru-RU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57740226087988E-2"/>
          <c:y val="7.362669597082426E-2"/>
          <c:w val="0.901307096636077"/>
          <c:h val="0.81069214533001854"/>
        </c:manualLayout>
      </c:layout>
      <c:lineChart>
        <c:grouping val="standard"/>
        <c:varyColors val="0"/>
        <c:ser>
          <c:idx val="1"/>
          <c:order val="0"/>
          <c:tx>
            <c:strRef>
              <c:f>'Лист5 (3)'!$E$20</c:f>
              <c:strCache>
                <c:ptCount val="1"/>
                <c:pt idx="0">
                  <c:v>Умовні покоління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numRef>
              <c:f>'Лист5 (3)'!$C$21:$C$182</c:f>
              <c:numCache>
                <c:formatCode>General</c:formatCode>
                <c:ptCount val="162"/>
                <c:pt idx="0">
                  <c:v>1850</c:v>
                </c:pt>
                <c:pt idx="1">
                  <c:v>1851</c:v>
                </c:pt>
                <c:pt idx="2">
                  <c:v>1852</c:v>
                </c:pt>
                <c:pt idx="3">
                  <c:v>1853</c:v>
                </c:pt>
                <c:pt idx="4">
                  <c:v>1854</c:v>
                </c:pt>
                <c:pt idx="5">
                  <c:v>1855</c:v>
                </c:pt>
                <c:pt idx="6">
                  <c:v>1856</c:v>
                </c:pt>
                <c:pt idx="7">
                  <c:v>1857</c:v>
                </c:pt>
                <c:pt idx="8">
                  <c:v>1858</c:v>
                </c:pt>
                <c:pt idx="9">
                  <c:v>1859</c:v>
                </c:pt>
                <c:pt idx="10">
                  <c:v>1860</c:v>
                </c:pt>
                <c:pt idx="11">
                  <c:v>1861</c:v>
                </c:pt>
                <c:pt idx="12">
                  <c:v>1862</c:v>
                </c:pt>
                <c:pt idx="13">
                  <c:v>1863</c:v>
                </c:pt>
                <c:pt idx="14">
                  <c:v>1864</c:v>
                </c:pt>
                <c:pt idx="15">
                  <c:v>1865</c:v>
                </c:pt>
                <c:pt idx="16">
                  <c:v>1866</c:v>
                </c:pt>
                <c:pt idx="17">
                  <c:v>1867</c:v>
                </c:pt>
                <c:pt idx="18">
                  <c:v>1868</c:v>
                </c:pt>
                <c:pt idx="19">
                  <c:v>1869</c:v>
                </c:pt>
                <c:pt idx="20">
                  <c:v>1870</c:v>
                </c:pt>
                <c:pt idx="21">
                  <c:v>1871</c:v>
                </c:pt>
                <c:pt idx="22">
                  <c:v>1872</c:v>
                </c:pt>
                <c:pt idx="23">
                  <c:v>1873</c:v>
                </c:pt>
                <c:pt idx="24">
                  <c:v>1874</c:v>
                </c:pt>
                <c:pt idx="25">
                  <c:v>1875</c:v>
                </c:pt>
                <c:pt idx="26">
                  <c:v>1876</c:v>
                </c:pt>
                <c:pt idx="27">
                  <c:v>1877</c:v>
                </c:pt>
                <c:pt idx="28">
                  <c:v>1878</c:v>
                </c:pt>
                <c:pt idx="29">
                  <c:v>1879</c:v>
                </c:pt>
                <c:pt idx="30">
                  <c:v>1880</c:v>
                </c:pt>
                <c:pt idx="31">
                  <c:v>1881</c:v>
                </c:pt>
                <c:pt idx="32">
                  <c:v>1882</c:v>
                </c:pt>
                <c:pt idx="33">
                  <c:v>1883</c:v>
                </c:pt>
                <c:pt idx="34">
                  <c:v>1884</c:v>
                </c:pt>
                <c:pt idx="35">
                  <c:v>1885</c:v>
                </c:pt>
                <c:pt idx="36">
                  <c:v>1886</c:v>
                </c:pt>
                <c:pt idx="37">
                  <c:v>1887</c:v>
                </c:pt>
                <c:pt idx="38">
                  <c:v>1888</c:v>
                </c:pt>
                <c:pt idx="39">
                  <c:v>1889</c:v>
                </c:pt>
                <c:pt idx="40">
                  <c:v>1890</c:v>
                </c:pt>
                <c:pt idx="41">
                  <c:v>1891</c:v>
                </c:pt>
                <c:pt idx="42">
                  <c:v>1892</c:v>
                </c:pt>
                <c:pt idx="43">
                  <c:v>1893</c:v>
                </c:pt>
                <c:pt idx="44">
                  <c:v>1894</c:v>
                </c:pt>
                <c:pt idx="45">
                  <c:v>1895</c:v>
                </c:pt>
                <c:pt idx="46">
                  <c:v>1896</c:v>
                </c:pt>
                <c:pt idx="47">
                  <c:v>1897</c:v>
                </c:pt>
                <c:pt idx="48">
                  <c:v>1898</c:v>
                </c:pt>
                <c:pt idx="49">
                  <c:v>1899</c:v>
                </c:pt>
                <c:pt idx="50">
                  <c:v>1900</c:v>
                </c:pt>
                <c:pt idx="51">
                  <c:v>1901</c:v>
                </c:pt>
                <c:pt idx="52">
                  <c:v>1902</c:v>
                </c:pt>
                <c:pt idx="53">
                  <c:v>1903</c:v>
                </c:pt>
                <c:pt idx="54">
                  <c:v>1904</c:v>
                </c:pt>
                <c:pt idx="55">
                  <c:v>1905</c:v>
                </c:pt>
                <c:pt idx="56">
                  <c:v>1906</c:v>
                </c:pt>
                <c:pt idx="57">
                  <c:v>1907</c:v>
                </c:pt>
                <c:pt idx="58">
                  <c:v>1908</c:v>
                </c:pt>
                <c:pt idx="59">
                  <c:v>1909</c:v>
                </c:pt>
                <c:pt idx="60">
                  <c:v>1910</c:v>
                </c:pt>
                <c:pt idx="61">
                  <c:v>1911</c:v>
                </c:pt>
                <c:pt idx="62">
                  <c:v>1912</c:v>
                </c:pt>
                <c:pt idx="63">
                  <c:v>1913</c:v>
                </c:pt>
                <c:pt idx="64">
                  <c:v>1914</c:v>
                </c:pt>
                <c:pt idx="65">
                  <c:v>1915</c:v>
                </c:pt>
                <c:pt idx="66">
                  <c:v>1916</c:v>
                </c:pt>
                <c:pt idx="67">
                  <c:v>1917</c:v>
                </c:pt>
                <c:pt idx="68">
                  <c:v>1918</c:v>
                </c:pt>
                <c:pt idx="69">
                  <c:v>1919</c:v>
                </c:pt>
                <c:pt idx="70">
                  <c:v>1920</c:v>
                </c:pt>
                <c:pt idx="71">
                  <c:v>1921</c:v>
                </c:pt>
                <c:pt idx="72">
                  <c:v>1922</c:v>
                </c:pt>
                <c:pt idx="73">
                  <c:v>1923</c:v>
                </c:pt>
                <c:pt idx="74">
                  <c:v>1924</c:v>
                </c:pt>
                <c:pt idx="75">
                  <c:v>1925</c:v>
                </c:pt>
                <c:pt idx="76">
                  <c:v>1926</c:v>
                </c:pt>
                <c:pt idx="77">
                  <c:v>1927</c:v>
                </c:pt>
                <c:pt idx="78">
                  <c:v>1928</c:v>
                </c:pt>
                <c:pt idx="79">
                  <c:v>1929</c:v>
                </c:pt>
                <c:pt idx="80">
                  <c:v>1930</c:v>
                </c:pt>
                <c:pt idx="81">
                  <c:v>1931</c:v>
                </c:pt>
                <c:pt idx="82">
                  <c:v>1932</c:v>
                </c:pt>
                <c:pt idx="83">
                  <c:v>1933</c:v>
                </c:pt>
                <c:pt idx="84">
                  <c:v>1934</c:v>
                </c:pt>
                <c:pt idx="85">
                  <c:v>1935</c:v>
                </c:pt>
                <c:pt idx="86">
                  <c:v>1936</c:v>
                </c:pt>
                <c:pt idx="87">
                  <c:v>1937</c:v>
                </c:pt>
                <c:pt idx="88">
                  <c:v>1938</c:v>
                </c:pt>
                <c:pt idx="89">
                  <c:v>1939</c:v>
                </c:pt>
                <c:pt idx="90">
                  <c:v>1940</c:v>
                </c:pt>
                <c:pt idx="91">
                  <c:v>1941</c:v>
                </c:pt>
                <c:pt idx="92">
                  <c:v>1942</c:v>
                </c:pt>
                <c:pt idx="93">
                  <c:v>1943</c:v>
                </c:pt>
                <c:pt idx="94">
                  <c:v>1944</c:v>
                </c:pt>
                <c:pt idx="95">
                  <c:v>1945</c:v>
                </c:pt>
                <c:pt idx="96">
                  <c:v>1946</c:v>
                </c:pt>
                <c:pt idx="97">
                  <c:v>1947</c:v>
                </c:pt>
                <c:pt idx="98">
                  <c:v>1948</c:v>
                </c:pt>
                <c:pt idx="99">
                  <c:v>1949</c:v>
                </c:pt>
                <c:pt idx="100">
                  <c:v>1950</c:v>
                </c:pt>
                <c:pt idx="101">
                  <c:v>1951</c:v>
                </c:pt>
                <c:pt idx="102">
                  <c:v>1952</c:v>
                </c:pt>
                <c:pt idx="103">
                  <c:v>1953</c:v>
                </c:pt>
                <c:pt idx="104">
                  <c:v>1954</c:v>
                </c:pt>
                <c:pt idx="105">
                  <c:v>1955</c:v>
                </c:pt>
                <c:pt idx="106">
                  <c:v>1956</c:v>
                </c:pt>
                <c:pt idx="107">
                  <c:v>1957</c:v>
                </c:pt>
                <c:pt idx="108">
                  <c:v>1958</c:v>
                </c:pt>
                <c:pt idx="109">
                  <c:v>1959</c:v>
                </c:pt>
                <c:pt idx="110">
                  <c:v>1960</c:v>
                </c:pt>
                <c:pt idx="111">
                  <c:v>1961</c:v>
                </c:pt>
                <c:pt idx="112">
                  <c:v>1962</c:v>
                </c:pt>
                <c:pt idx="113">
                  <c:v>1963</c:v>
                </c:pt>
                <c:pt idx="114">
                  <c:v>1964</c:v>
                </c:pt>
                <c:pt idx="115">
                  <c:v>1965</c:v>
                </c:pt>
                <c:pt idx="116">
                  <c:v>1966</c:v>
                </c:pt>
                <c:pt idx="117">
                  <c:v>1967</c:v>
                </c:pt>
                <c:pt idx="118">
                  <c:v>1968</c:v>
                </c:pt>
                <c:pt idx="119">
                  <c:v>1969</c:v>
                </c:pt>
                <c:pt idx="120">
                  <c:v>1970</c:v>
                </c:pt>
                <c:pt idx="121">
                  <c:v>1971</c:v>
                </c:pt>
                <c:pt idx="122">
                  <c:v>1972</c:v>
                </c:pt>
                <c:pt idx="123">
                  <c:v>1973</c:v>
                </c:pt>
                <c:pt idx="124">
                  <c:v>1974</c:v>
                </c:pt>
                <c:pt idx="125">
                  <c:v>1975</c:v>
                </c:pt>
                <c:pt idx="126">
                  <c:v>1976</c:v>
                </c:pt>
                <c:pt idx="127">
                  <c:v>1977</c:v>
                </c:pt>
                <c:pt idx="128">
                  <c:v>1978</c:v>
                </c:pt>
                <c:pt idx="129">
                  <c:v>1979</c:v>
                </c:pt>
                <c:pt idx="130">
                  <c:v>1980</c:v>
                </c:pt>
                <c:pt idx="131">
                  <c:v>1981</c:v>
                </c:pt>
                <c:pt idx="132">
                  <c:v>1982</c:v>
                </c:pt>
                <c:pt idx="133">
                  <c:v>1983</c:v>
                </c:pt>
                <c:pt idx="134">
                  <c:v>1984</c:v>
                </c:pt>
                <c:pt idx="135">
                  <c:v>1985</c:v>
                </c:pt>
                <c:pt idx="136">
                  <c:v>1986</c:v>
                </c:pt>
                <c:pt idx="137">
                  <c:v>1987</c:v>
                </c:pt>
                <c:pt idx="138">
                  <c:v>1988</c:v>
                </c:pt>
                <c:pt idx="139">
                  <c:v>1989</c:v>
                </c:pt>
                <c:pt idx="140">
                  <c:v>1990</c:v>
                </c:pt>
                <c:pt idx="141">
                  <c:v>1991</c:v>
                </c:pt>
                <c:pt idx="142">
                  <c:v>1992</c:v>
                </c:pt>
                <c:pt idx="143">
                  <c:v>1993</c:v>
                </c:pt>
                <c:pt idx="144">
                  <c:v>1994</c:v>
                </c:pt>
                <c:pt idx="145">
                  <c:v>1995</c:v>
                </c:pt>
                <c:pt idx="146">
                  <c:v>1996</c:v>
                </c:pt>
                <c:pt idx="147">
                  <c:v>1997</c:v>
                </c:pt>
                <c:pt idx="148">
                  <c:v>1998</c:v>
                </c:pt>
                <c:pt idx="149">
                  <c:v>1999</c:v>
                </c:pt>
                <c:pt idx="150">
                  <c:v>2000</c:v>
                </c:pt>
                <c:pt idx="151">
                  <c:v>2001</c:v>
                </c:pt>
                <c:pt idx="152">
                  <c:v>2002</c:v>
                </c:pt>
                <c:pt idx="153">
                  <c:v>2003</c:v>
                </c:pt>
                <c:pt idx="154">
                  <c:v>2004</c:v>
                </c:pt>
                <c:pt idx="155">
                  <c:v>2005</c:v>
                </c:pt>
                <c:pt idx="156">
                  <c:v>2006</c:v>
                </c:pt>
                <c:pt idx="157">
                  <c:v>2007</c:v>
                </c:pt>
                <c:pt idx="158">
                  <c:v>2008</c:v>
                </c:pt>
                <c:pt idx="159">
                  <c:v>2009</c:v>
                </c:pt>
                <c:pt idx="160">
                  <c:v>2010</c:v>
                </c:pt>
                <c:pt idx="161">
                  <c:v>2011</c:v>
                </c:pt>
              </c:numCache>
            </c:numRef>
          </c:cat>
          <c:val>
            <c:numRef>
              <c:f>'Лист5 (3)'!$E$21:$E$182</c:f>
              <c:numCache>
                <c:formatCode>General</c:formatCode>
                <c:ptCount val="162"/>
                <c:pt idx="0">
                  <c:v>27.723847704073474</c:v>
                </c:pt>
                <c:pt idx="1">
                  <c:v>30.721752933365259</c:v>
                </c:pt>
                <c:pt idx="2">
                  <c:v>31.277305809055608</c:v>
                </c:pt>
                <c:pt idx="3">
                  <c:v>26.404788730591857</c:v>
                </c:pt>
                <c:pt idx="4">
                  <c:v>28.266083240116682</c:v>
                </c:pt>
                <c:pt idx="5">
                  <c:v>20.410609302583726</c:v>
                </c:pt>
                <c:pt idx="6">
                  <c:v>27.014887874910709</c:v>
                </c:pt>
                <c:pt idx="7">
                  <c:v>33.592652427861445</c:v>
                </c:pt>
                <c:pt idx="8">
                  <c:v>31.357868663667418</c:v>
                </c:pt>
                <c:pt idx="9">
                  <c:v>32.046050248391666</c:v>
                </c:pt>
                <c:pt idx="10">
                  <c:v>31.009673497965554</c:v>
                </c:pt>
                <c:pt idx="11">
                  <c:v>31.511441805337817</c:v>
                </c:pt>
                <c:pt idx="12">
                  <c:v>30.144342844850289</c:v>
                </c:pt>
                <c:pt idx="13">
                  <c:v>30.602858404302214</c:v>
                </c:pt>
                <c:pt idx="14">
                  <c:v>32.926101792246705</c:v>
                </c:pt>
                <c:pt idx="15">
                  <c:v>31.914991350937058</c:v>
                </c:pt>
                <c:pt idx="16">
                  <c:v>26.049441807142294</c:v>
                </c:pt>
                <c:pt idx="17">
                  <c:v>32.579326435738842</c:v>
                </c:pt>
                <c:pt idx="18">
                  <c:v>31.371551412338757</c:v>
                </c:pt>
                <c:pt idx="19">
                  <c:v>33.864707959981899</c:v>
                </c:pt>
                <c:pt idx="20">
                  <c:v>33.670151833364372</c:v>
                </c:pt>
                <c:pt idx="21">
                  <c:v>32.047806820974671</c:v>
                </c:pt>
                <c:pt idx="22">
                  <c:v>23.89602976552889</c:v>
                </c:pt>
                <c:pt idx="23">
                  <c:v>31.115884915574874</c:v>
                </c:pt>
                <c:pt idx="24">
                  <c:v>30.755134533271644</c:v>
                </c:pt>
                <c:pt idx="25">
                  <c:v>33.574276600643529</c:v>
                </c:pt>
                <c:pt idx="26">
                  <c:v>35.422535906156398</c:v>
                </c:pt>
                <c:pt idx="27">
                  <c:v>33.378504498226867</c:v>
                </c:pt>
                <c:pt idx="28">
                  <c:v>30.904261192229001</c:v>
                </c:pt>
                <c:pt idx="29">
                  <c:v>32.324889045413791</c:v>
                </c:pt>
                <c:pt idx="30">
                  <c:v>33.689912152417477</c:v>
                </c:pt>
                <c:pt idx="31">
                  <c:v>33.513211776455734</c:v>
                </c:pt>
                <c:pt idx="32">
                  <c:v>30.304792732032073</c:v>
                </c:pt>
                <c:pt idx="33">
                  <c:v>33.260441703074918</c:v>
                </c:pt>
                <c:pt idx="34">
                  <c:v>36.236819261388575</c:v>
                </c:pt>
                <c:pt idx="35">
                  <c:v>34.393258630432364</c:v>
                </c:pt>
                <c:pt idx="36">
                  <c:v>32.594802488601921</c:v>
                </c:pt>
                <c:pt idx="37">
                  <c:v>32.619548152503768</c:v>
                </c:pt>
                <c:pt idx="38">
                  <c:v>33.332560895574026</c:v>
                </c:pt>
                <c:pt idx="39">
                  <c:v>33.33810069764526</c:v>
                </c:pt>
                <c:pt idx="40">
                  <c:v>31.66013948723171</c:v>
                </c:pt>
                <c:pt idx="41">
                  <c:v>31.947630684063313</c:v>
                </c:pt>
                <c:pt idx="42">
                  <c:v>30.107197131750347</c:v>
                </c:pt>
                <c:pt idx="43">
                  <c:v>33.440230562548201</c:v>
                </c:pt>
                <c:pt idx="44">
                  <c:v>32.99073947634615</c:v>
                </c:pt>
                <c:pt idx="45">
                  <c:v>31.200851476759812</c:v>
                </c:pt>
                <c:pt idx="46">
                  <c:v>35.160609149158304</c:v>
                </c:pt>
                <c:pt idx="47">
                  <c:v>35.55181177580554</c:v>
                </c:pt>
                <c:pt idx="48">
                  <c:v>34.879632511354068</c:v>
                </c:pt>
                <c:pt idx="49">
                  <c:v>33.762021586748034</c:v>
                </c:pt>
                <c:pt idx="50">
                  <c:v>36.161167536270206</c:v>
                </c:pt>
                <c:pt idx="51">
                  <c:v>36.438522025620088</c:v>
                </c:pt>
                <c:pt idx="52">
                  <c:v>34.828595661058046</c:v>
                </c:pt>
                <c:pt idx="53">
                  <c:v>36.046951753720684</c:v>
                </c:pt>
                <c:pt idx="54">
                  <c:v>36.85351833249139</c:v>
                </c:pt>
                <c:pt idx="55">
                  <c:v>32.93080147584228</c:v>
                </c:pt>
                <c:pt idx="56">
                  <c:v>35.095018754549677</c:v>
                </c:pt>
                <c:pt idx="57">
                  <c:v>37.061503825799761</c:v>
                </c:pt>
                <c:pt idx="58">
                  <c:v>38.768640520032079</c:v>
                </c:pt>
                <c:pt idx="59">
                  <c:v>35.979947204697552</c:v>
                </c:pt>
                <c:pt idx="60">
                  <c:v>32.844664311794709</c:v>
                </c:pt>
                <c:pt idx="61">
                  <c:v>38.718100046099366</c:v>
                </c:pt>
                <c:pt idx="62">
                  <c:v>41.194324179473874</c:v>
                </c:pt>
                <c:pt idx="63">
                  <c:v>39.021762531087816</c:v>
                </c:pt>
                <c:pt idx="64">
                  <c:v>38.707468694040074</c:v>
                </c:pt>
                <c:pt idx="65">
                  <c:v>37.158924006525595</c:v>
                </c:pt>
                <c:pt idx="66">
                  <c:v>38.014300504633525</c:v>
                </c:pt>
                <c:pt idx="67">
                  <c:v>38.643619591133536</c:v>
                </c:pt>
                <c:pt idx="68">
                  <c:v>29.389388449488379</c:v>
                </c:pt>
                <c:pt idx="69">
                  <c:v>27.047737655823727</c:v>
                </c:pt>
                <c:pt idx="70">
                  <c:v>25.484850437127506</c:v>
                </c:pt>
                <c:pt idx="71">
                  <c:v>34.270475338060564</c:v>
                </c:pt>
                <c:pt idx="72">
                  <c:v>30.75737419846876</c:v>
                </c:pt>
                <c:pt idx="73">
                  <c:v>44.535301056522279</c:v>
                </c:pt>
                <c:pt idx="74">
                  <c:v>45.888603946370075</c:v>
                </c:pt>
                <c:pt idx="75">
                  <c:v>44.714457037202727</c:v>
                </c:pt>
                <c:pt idx="76">
                  <c:v>45.574697632940442</c:v>
                </c:pt>
                <c:pt idx="77">
                  <c:v>46.038733353343893</c:v>
                </c:pt>
                <c:pt idx="78">
                  <c:v>48.089552350516364</c:v>
                </c:pt>
                <c:pt idx="79">
                  <c:v>46.248059709232905</c:v>
                </c:pt>
                <c:pt idx="80">
                  <c:v>46.454099014547275</c:v>
                </c:pt>
                <c:pt idx="81">
                  <c:v>47.775041793399161</c:v>
                </c:pt>
                <c:pt idx="82">
                  <c:v>42.182069149533447</c:v>
                </c:pt>
                <c:pt idx="83">
                  <c:v>11.064433787343949</c:v>
                </c:pt>
                <c:pt idx="84">
                  <c:v>43.270211087228667</c:v>
                </c:pt>
                <c:pt idx="85">
                  <c:v>52.023145508530483</c:v>
                </c:pt>
                <c:pt idx="86">
                  <c:v>51.755406209819739</c:v>
                </c:pt>
                <c:pt idx="87">
                  <c:v>50.761132696397382</c:v>
                </c:pt>
                <c:pt idx="88">
                  <c:v>52.081539167087833</c:v>
                </c:pt>
                <c:pt idx="89">
                  <c:v>54.273320511909972</c:v>
                </c:pt>
                <c:pt idx="90">
                  <c:v>51.243371260729397</c:v>
                </c:pt>
                <c:pt idx="91">
                  <c:v>34.791318028923989</c:v>
                </c:pt>
                <c:pt idx="92">
                  <c:v>17.656897441973086</c:v>
                </c:pt>
                <c:pt idx="93">
                  <c:v>24.803535193991397</c:v>
                </c:pt>
                <c:pt idx="94">
                  <c:v>31.747108874774408</c:v>
                </c:pt>
                <c:pt idx="95">
                  <c:v>40.29111828366198</c:v>
                </c:pt>
                <c:pt idx="96">
                  <c:v>58.576269905184304</c:v>
                </c:pt>
                <c:pt idx="97">
                  <c:v>49.635058543747732</c:v>
                </c:pt>
                <c:pt idx="98">
                  <c:v>61.547940271672161</c:v>
                </c:pt>
                <c:pt idx="99">
                  <c:v>63.835181705471307</c:v>
                </c:pt>
                <c:pt idx="100">
                  <c:v>65.471599847191271</c:v>
                </c:pt>
                <c:pt idx="101">
                  <c:v>64.77068608641099</c:v>
                </c:pt>
                <c:pt idx="102">
                  <c:v>65.355316103452921</c:v>
                </c:pt>
                <c:pt idx="103">
                  <c:v>66.083684732751749</c:v>
                </c:pt>
                <c:pt idx="104">
                  <c:v>66.736692942775946</c:v>
                </c:pt>
                <c:pt idx="105">
                  <c:v>68.687652109190893</c:v>
                </c:pt>
                <c:pt idx="106">
                  <c:v>69.670064712926603</c:v>
                </c:pt>
                <c:pt idx="107">
                  <c:v>69.822222756692184</c:v>
                </c:pt>
                <c:pt idx="108">
                  <c:v>71.293436716438933</c:v>
                </c:pt>
                <c:pt idx="109">
                  <c:v>70.807319821244761</c:v>
                </c:pt>
                <c:pt idx="110">
                  <c:v>72.506551025429516</c:v>
                </c:pt>
                <c:pt idx="111">
                  <c:v>73.290787414043635</c:v>
                </c:pt>
                <c:pt idx="112">
                  <c:v>72.956901559599387</c:v>
                </c:pt>
                <c:pt idx="113">
                  <c:v>73.46977296186023</c:v>
                </c:pt>
                <c:pt idx="114">
                  <c:v>74.322562779456206</c:v>
                </c:pt>
                <c:pt idx="115">
                  <c:v>74.480536471106987</c:v>
                </c:pt>
                <c:pt idx="116">
                  <c:v>74.863862093637536</c:v>
                </c:pt>
                <c:pt idx="117">
                  <c:v>74.562220875609214</c:v>
                </c:pt>
                <c:pt idx="118">
                  <c:v>74.880770190655255</c:v>
                </c:pt>
                <c:pt idx="119">
                  <c:v>74.372377499144363</c:v>
                </c:pt>
                <c:pt idx="120">
                  <c:v>74.136936783626126</c:v>
                </c:pt>
                <c:pt idx="121">
                  <c:v>74.496036397268952</c:v>
                </c:pt>
                <c:pt idx="122">
                  <c:v>74.205578671861076</c:v>
                </c:pt>
                <c:pt idx="123">
                  <c:v>74.452520834116243</c:v>
                </c:pt>
                <c:pt idx="124">
                  <c:v>74.467139547955952</c:v>
                </c:pt>
                <c:pt idx="125">
                  <c:v>74.018761633198835</c:v>
                </c:pt>
                <c:pt idx="126">
                  <c:v>73.98647378820975</c:v>
                </c:pt>
                <c:pt idx="127">
                  <c:v>73.971525616048936</c:v>
                </c:pt>
                <c:pt idx="128">
                  <c:v>73.963700014544102</c:v>
                </c:pt>
                <c:pt idx="129">
                  <c:v>73.793315342160014</c:v>
                </c:pt>
                <c:pt idx="130">
                  <c:v>73.815211593469272</c:v>
                </c:pt>
                <c:pt idx="131">
                  <c:v>74.019247685574726</c:v>
                </c:pt>
                <c:pt idx="132">
                  <c:v>74.27359513679346</c:v>
                </c:pt>
                <c:pt idx="133">
                  <c:v>74.249062250647725</c:v>
                </c:pt>
                <c:pt idx="134">
                  <c:v>73.961970288861622</c:v>
                </c:pt>
                <c:pt idx="135">
                  <c:v>73.903316468524594</c:v>
                </c:pt>
                <c:pt idx="136">
                  <c:v>74.876960382675705</c:v>
                </c:pt>
                <c:pt idx="137">
                  <c:v>74.786731306819718</c:v>
                </c:pt>
                <c:pt idx="138">
                  <c:v>74.675854098409317</c:v>
                </c:pt>
                <c:pt idx="139">
                  <c:v>75.10298301651693</c:v>
                </c:pt>
                <c:pt idx="140">
                  <c:v>74.775305342211652</c:v>
                </c:pt>
                <c:pt idx="141">
                  <c:v>74.163638832547917</c:v>
                </c:pt>
                <c:pt idx="142">
                  <c:v>73.901378900474981</c:v>
                </c:pt>
                <c:pt idx="143">
                  <c:v>73.256536035177646</c:v>
                </c:pt>
                <c:pt idx="144">
                  <c:v>72.874840018840473</c:v>
                </c:pt>
                <c:pt idx="145">
                  <c:v>72.442631712608772</c:v>
                </c:pt>
                <c:pt idx="146">
                  <c:v>72.703295412063724</c:v>
                </c:pt>
                <c:pt idx="147">
                  <c:v>73.102007255490065</c:v>
                </c:pt>
                <c:pt idx="148">
                  <c:v>73.758511953682003</c:v>
                </c:pt>
                <c:pt idx="149">
                  <c:v>73.538474409622637</c:v>
                </c:pt>
                <c:pt idx="150">
                  <c:v>73.439114853477747</c:v>
                </c:pt>
                <c:pt idx="151">
                  <c:v>73.601766828874801</c:v>
                </c:pt>
                <c:pt idx="152">
                  <c:v>73.59801497789887</c:v>
                </c:pt>
                <c:pt idx="153">
                  <c:v>73.466063462835081</c:v>
                </c:pt>
                <c:pt idx="154">
                  <c:v>73.554638547025149</c:v>
                </c:pt>
                <c:pt idx="155">
                  <c:v>73.334294340751924</c:v>
                </c:pt>
                <c:pt idx="156">
                  <c:v>73.764719559546791</c:v>
                </c:pt>
                <c:pt idx="157">
                  <c:v>73.683465622626642</c:v>
                </c:pt>
                <c:pt idx="158">
                  <c:v>73.911959615157414</c:v>
                </c:pt>
                <c:pt idx="159">
                  <c:v>74.842106989097758</c:v>
                </c:pt>
                <c:pt idx="160">
                  <c:v>75.194156095031587</c:v>
                </c:pt>
                <c:pt idx="161">
                  <c:v>75.856752835093118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'Лист5 (3)'!$G$20</c:f>
              <c:strCache>
                <c:ptCount val="1"/>
                <c:pt idx="0">
                  <c:v>Умовні покоління</c:v>
                </c:pt>
              </c:strCache>
            </c:strRef>
          </c:tx>
          <c:spPr>
            <a:ln w="38100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numRef>
              <c:f>'Лист5 (3)'!$C$21:$C$182</c:f>
              <c:numCache>
                <c:formatCode>General</c:formatCode>
                <c:ptCount val="162"/>
                <c:pt idx="0">
                  <c:v>1850</c:v>
                </c:pt>
                <c:pt idx="1">
                  <c:v>1851</c:v>
                </c:pt>
                <c:pt idx="2">
                  <c:v>1852</c:v>
                </c:pt>
                <c:pt idx="3">
                  <c:v>1853</c:v>
                </c:pt>
                <c:pt idx="4">
                  <c:v>1854</c:v>
                </c:pt>
                <c:pt idx="5">
                  <c:v>1855</c:v>
                </c:pt>
                <c:pt idx="6">
                  <c:v>1856</c:v>
                </c:pt>
                <c:pt idx="7">
                  <c:v>1857</c:v>
                </c:pt>
                <c:pt idx="8">
                  <c:v>1858</c:v>
                </c:pt>
                <c:pt idx="9">
                  <c:v>1859</c:v>
                </c:pt>
                <c:pt idx="10">
                  <c:v>1860</c:v>
                </c:pt>
                <c:pt idx="11">
                  <c:v>1861</c:v>
                </c:pt>
                <c:pt idx="12">
                  <c:v>1862</c:v>
                </c:pt>
                <c:pt idx="13">
                  <c:v>1863</c:v>
                </c:pt>
                <c:pt idx="14">
                  <c:v>1864</c:v>
                </c:pt>
                <c:pt idx="15">
                  <c:v>1865</c:v>
                </c:pt>
                <c:pt idx="16">
                  <c:v>1866</c:v>
                </c:pt>
                <c:pt idx="17">
                  <c:v>1867</c:v>
                </c:pt>
                <c:pt idx="18">
                  <c:v>1868</c:v>
                </c:pt>
                <c:pt idx="19">
                  <c:v>1869</c:v>
                </c:pt>
                <c:pt idx="20">
                  <c:v>1870</c:v>
                </c:pt>
                <c:pt idx="21">
                  <c:v>1871</c:v>
                </c:pt>
                <c:pt idx="22">
                  <c:v>1872</c:v>
                </c:pt>
                <c:pt idx="23">
                  <c:v>1873</c:v>
                </c:pt>
                <c:pt idx="24">
                  <c:v>1874</c:v>
                </c:pt>
                <c:pt idx="25">
                  <c:v>1875</c:v>
                </c:pt>
                <c:pt idx="26">
                  <c:v>1876</c:v>
                </c:pt>
                <c:pt idx="27">
                  <c:v>1877</c:v>
                </c:pt>
                <c:pt idx="28">
                  <c:v>1878</c:v>
                </c:pt>
                <c:pt idx="29">
                  <c:v>1879</c:v>
                </c:pt>
                <c:pt idx="30">
                  <c:v>1880</c:v>
                </c:pt>
                <c:pt idx="31">
                  <c:v>1881</c:v>
                </c:pt>
                <c:pt idx="32">
                  <c:v>1882</c:v>
                </c:pt>
                <c:pt idx="33">
                  <c:v>1883</c:v>
                </c:pt>
                <c:pt idx="34">
                  <c:v>1884</c:v>
                </c:pt>
                <c:pt idx="35">
                  <c:v>1885</c:v>
                </c:pt>
                <c:pt idx="36">
                  <c:v>1886</c:v>
                </c:pt>
                <c:pt idx="37">
                  <c:v>1887</c:v>
                </c:pt>
                <c:pt idx="38">
                  <c:v>1888</c:v>
                </c:pt>
                <c:pt idx="39">
                  <c:v>1889</c:v>
                </c:pt>
                <c:pt idx="40">
                  <c:v>1890</c:v>
                </c:pt>
                <c:pt idx="41">
                  <c:v>1891</c:v>
                </c:pt>
                <c:pt idx="42">
                  <c:v>1892</c:v>
                </c:pt>
                <c:pt idx="43">
                  <c:v>1893</c:v>
                </c:pt>
                <c:pt idx="44">
                  <c:v>1894</c:v>
                </c:pt>
                <c:pt idx="45">
                  <c:v>1895</c:v>
                </c:pt>
                <c:pt idx="46">
                  <c:v>1896</c:v>
                </c:pt>
                <c:pt idx="47">
                  <c:v>1897</c:v>
                </c:pt>
                <c:pt idx="48">
                  <c:v>1898</c:v>
                </c:pt>
                <c:pt idx="49">
                  <c:v>1899</c:v>
                </c:pt>
                <c:pt idx="50">
                  <c:v>1900</c:v>
                </c:pt>
                <c:pt idx="51">
                  <c:v>1901</c:v>
                </c:pt>
                <c:pt idx="52">
                  <c:v>1902</c:v>
                </c:pt>
                <c:pt idx="53">
                  <c:v>1903</c:v>
                </c:pt>
                <c:pt idx="54">
                  <c:v>1904</c:v>
                </c:pt>
                <c:pt idx="55">
                  <c:v>1905</c:v>
                </c:pt>
                <c:pt idx="56">
                  <c:v>1906</c:v>
                </c:pt>
                <c:pt idx="57">
                  <c:v>1907</c:v>
                </c:pt>
                <c:pt idx="58">
                  <c:v>1908</c:v>
                </c:pt>
                <c:pt idx="59">
                  <c:v>1909</c:v>
                </c:pt>
                <c:pt idx="60">
                  <c:v>1910</c:v>
                </c:pt>
                <c:pt idx="61">
                  <c:v>1911</c:v>
                </c:pt>
                <c:pt idx="62">
                  <c:v>1912</c:v>
                </c:pt>
                <c:pt idx="63">
                  <c:v>1913</c:v>
                </c:pt>
                <c:pt idx="64">
                  <c:v>1914</c:v>
                </c:pt>
                <c:pt idx="65">
                  <c:v>1915</c:v>
                </c:pt>
                <c:pt idx="66">
                  <c:v>1916</c:v>
                </c:pt>
                <c:pt idx="67">
                  <c:v>1917</c:v>
                </c:pt>
                <c:pt idx="68">
                  <c:v>1918</c:v>
                </c:pt>
                <c:pt idx="69">
                  <c:v>1919</c:v>
                </c:pt>
                <c:pt idx="70">
                  <c:v>1920</c:v>
                </c:pt>
                <c:pt idx="71">
                  <c:v>1921</c:v>
                </c:pt>
                <c:pt idx="72">
                  <c:v>1922</c:v>
                </c:pt>
                <c:pt idx="73">
                  <c:v>1923</c:v>
                </c:pt>
                <c:pt idx="74">
                  <c:v>1924</c:v>
                </c:pt>
                <c:pt idx="75">
                  <c:v>1925</c:v>
                </c:pt>
                <c:pt idx="76">
                  <c:v>1926</c:v>
                </c:pt>
                <c:pt idx="77">
                  <c:v>1927</c:v>
                </c:pt>
                <c:pt idx="78">
                  <c:v>1928</c:v>
                </c:pt>
                <c:pt idx="79">
                  <c:v>1929</c:v>
                </c:pt>
                <c:pt idx="80">
                  <c:v>1930</c:v>
                </c:pt>
                <c:pt idx="81">
                  <c:v>1931</c:v>
                </c:pt>
                <c:pt idx="82">
                  <c:v>1932</c:v>
                </c:pt>
                <c:pt idx="83">
                  <c:v>1933</c:v>
                </c:pt>
                <c:pt idx="84">
                  <c:v>1934</c:v>
                </c:pt>
                <c:pt idx="85">
                  <c:v>1935</c:v>
                </c:pt>
                <c:pt idx="86">
                  <c:v>1936</c:v>
                </c:pt>
                <c:pt idx="87">
                  <c:v>1937</c:v>
                </c:pt>
                <c:pt idx="88">
                  <c:v>1938</c:v>
                </c:pt>
                <c:pt idx="89">
                  <c:v>1939</c:v>
                </c:pt>
                <c:pt idx="90">
                  <c:v>1940</c:v>
                </c:pt>
                <c:pt idx="91">
                  <c:v>1941</c:v>
                </c:pt>
                <c:pt idx="92">
                  <c:v>1942</c:v>
                </c:pt>
                <c:pt idx="93">
                  <c:v>1943</c:v>
                </c:pt>
                <c:pt idx="94">
                  <c:v>1944</c:v>
                </c:pt>
                <c:pt idx="95">
                  <c:v>1945</c:v>
                </c:pt>
                <c:pt idx="96">
                  <c:v>1946</c:v>
                </c:pt>
                <c:pt idx="97">
                  <c:v>1947</c:v>
                </c:pt>
                <c:pt idx="98">
                  <c:v>1948</c:v>
                </c:pt>
                <c:pt idx="99">
                  <c:v>1949</c:v>
                </c:pt>
                <c:pt idx="100">
                  <c:v>1950</c:v>
                </c:pt>
                <c:pt idx="101">
                  <c:v>1951</c:v>
                </c:pt>
                <c:pt idx="102">
                  <c:v>1952</c:v>
                </c:pt>
                <c:pt idx="103">
                  <c:v>1953</c:v>
                </c:pt>
                <c:pt idx="104">
                  <c:v>1954</c:v>
                </c:pt>
                <c:pt idx="105">
                  <c:v>1955</c:v>
                </c:pt>
                <c:pt idx="106">
                  <c:v>1956</c:v>
                </c:pt>
                <c:pt idx="107">
                  <c:v>1957</c:v>
                </c:pt>
                <c:pt idx="108">
                  <c:v>1958</c:v>
                </c:pt>
                <c:pt idx="109">
                  <c:v>1959</c:v>
                </c:pt>
                <c:pt idx="110">
                  <c:v>1960</c:v>
                </c:pt>
                <c:pt idx="111">
                  <c:v>1961</c:v>
                </c:pt>
                <c:pt idx="112">
                  <c:v>1962</c:v>
                </c:pt>
                <c:pt idx="113">
                  <c:v>1963</c:v>
                </c:pt>
                <c:pt idx="114">
                  <c:v>1964</c:v>
                </c:pt>
                <c:pt idx="115">
                  <c:v>1965</c:v>
                </c:pt>
                <c:pt idx="116">
                  <c:v>1966</c:v>
                </c:pt>
                <c:pt idx="117">
                  <c:v>1967</c:v>
                </c:pt>
                <c:pt idx="118">
                  <c:v>1968</c:v>
                </c:pt>
                <c:pt idx="119">
                  <c:v>1969</c:v>
                </c:pt>
                <c:pt idx="120">
                  <c:v>1970</c:v>
                </c:pt>
                <c:pt idx="121">
                  <c:v>1971</c:v>
                </c:pt>
                <c:pt idx="122">
                  <c:v>1972</c:v>
                </c:pt>
                <c:pt idx="123">
                  <c:v>1973</c:v>
                </c:pt>
                <c:pt idx="124">
                  <c:v>1974</c:v>
                </c:pt>
                <c:pt idx="125">
                  <c:v>1975</c:v>
                </c:pt>
                <c:pt idx="126">
                  <c:v>1976</c:v>
                </c:pt>
                <c:pt idx="127">
                  <c:v>1977</c:v>
                </c:pt>
                <c:pt idx="128">
                  <c:v>1978</c:v>
                </c:pt>
                <c:pt idx="129">
                  <c:v>1979</c:v>
                </c:pt>
                <c:pt idx="130">
                  <c:v>1980</c:v>
                </c:pt>
                <c:pt idx="131">
                  <c:v>1981</c:v>
                </c:pt>
                <c:pt idx="132">
                  <c:v>1982</c:v>
                </c:pt>
                <c:pt idx="133">
                  <c:v>1983</c:v>
                </c:pt>
                <c:pt idx="134">
                  <c:v>1984</c:v>
                </c:pt>
                <c:pt idx="135">
                  <c:v>1985</c:v>
                </c:pt>
                <c:pt idx="136">
                  <c:v>1986</c:v>
                </c:pt>
                <c:pt idx="137">
                  <c:v>1987</c:v>
                </c:pt>
                <c:pt idx="138">
                  <c:v>1988</c:v>
                </c:pt>
                <c:pt idx="139">
                  <c:v>1989</c:v>
                </c:pt>
                <c:pt idx="140">
                  <c:v>1990</c:v>
                </c:pt>
                <c:pt idx="141">
                  <c:v>1991</c:v>
                </c:pt>
                <c:pt idx="142">
                  <c:v>1992</c:v>
                </c:pt>
                <c:pt idx="143">
                  <c:v>1993</c:v>
                </c:pt>
                <c:pt idx="144">
                  <c:v>1994</c:v>
                </c:pt>
                <c:pt idx="145">
                  <c:v>1995</c:v>
                </c:pt>
                <c:pt idx="146">
                  <c:v>1996</c:v>
                </c:pt>
                <c:pt idx="147">
                  <c:v>1997</c:v>
                </c:pt>
                <c:pt idx="148">
                  <c:v>1998</c:v>
                </c:pt>
                <c:pt idx="149">
                  <c:v>1999</c:v>
                </c:pt>
                <c:pt idx="150">
                  <c:v>2000</c:v>
                </c:pt>
                <c:pt idx="151">
                  <c:v>2001</c:v>
                </c:pt>
                <c:pt idx="152">
                  <c:v>2002</c:v>
                </c:pt>
                <c:pt idx="153">
                  <c:v>2003</c:v>
                </c:pt>
                <c:pt idx="154">
                  <c:v>2004</c:v>
                </c:pt>
                <c:pt idx="155">
                  <c:v>2005</c:v>
                </c:pt>
                <c:pt idx="156">
                  <c:v>2006</c:v>
                </c:pt>
                <c:pt idx="157">
                  <c:v>2007</c:v>
                </c:pt>
                <c:pt idx="158">
                  <c:v>2008</c:v>
                </c:pt>
                <c:pt idx="159">
                  <c:v>2009</c:v>
                </c:pt>
                <c:pt idx="160">
                  <c:v>2010</c:v>
                </c:pt>
                <c:pt idx="161">
                  <c:v>2011</c:v>
                </c:pt>
              </c:numCache>
            </c:numRef>
          </c:cat>
          <c:val>
            <c:numRef>
              <c:f>'Лист5 (3)'!$G$21:$G$182</c:f>
              <c:numCache>
                <c:formatCode>General</c:formatCode>
                <c:ptCount val="162"/>
                <c:pt idx="0">
                  <c:v>47.26</c:v>
                </c:pt>
                <c:pt idx="1">
                  <c:v>46.07</c:v>
                </c:pt>
                <c:pt idx="2">
                  <c:v>43.7</c:v>
                </c:pt>
                <c:pt idx="3">
                  <c:v>41.93</c:v>
                </c:pt>
                <c:pt idx="4">
                  <c:v>46.49</c:v>
                </c:pt>
                <c:pt idx="5">
                  <c:v>44.78</c:v>
                </c:pt>
                <c:pt idx="6">
                  <c:v>44</c:v>
                </c:pt>
                <c:pt idx="7">
                  <c:v>36.57</c:v>
                </c:pt>
                <c:pt idx="8">
                  <c:v>43.58</c:v>
                </c:pt>
                <c:pt idx="9">
                  <c:v>46.16</c:v>
                </c:pt>
                <c:pt idx="10">
                  <c:v>50.26</c:v>
                </c:pt>
                <c:pt idx="11">
                  <c:v>48.93</c:v>
                </c:pt>
                <c:pt idx="12">
                  <c:v>44.05</c:v>
                </c:pt>
                <c:pt idx="13">
                  <c:v>46.99</c:v>
                </c:pt>
                <c:pt idx="14">
                  <c:v>46.45</c:v>
                </c:pt>
                <c:pt idx="15">
                  <c:v>47.4</c:v>
                </c:pt>
                <c:pt idx="16">
                  <c:v>46.8</c:v>
                </c:pt>
                <c:pt idx="17">
                  <c:v>48.17</c:v>
                </c:pt>
                <c:pt idx="18">
                  <c:v>45.09</c:v>
                </c:pt>
                <c:pt idx="19">
                  <c:v>42.65</c:v>
                </c:pt>
                <c:pt idx="20">
                  <c:v>46.81</c:v>
                </c:pt>
                <c:pt idx="21">
                  <c:v>50.67</c:v>
                </c:pt>
                <c:pt idx="22">
                  <c:v>51.92</c:v>
                </c:pt>
                <c:pt idx="23">
                  <c:v>50.35</c:v>
                </c:pt>
                <c:pt idx="24">
                  <c:v>46.12</c:v>
                </c:pt>
                <c:pt idx="25">
                  <c:v>46.44</c:v>
                </c:pt>
                <c:pt idx="26">
                  <c:v>46.32</c:v>
                </c:pt>
                <c:pt idx="27">
                  <c:v>47.77</c:v>
                </c:pt>
                <c:pt idx="28">
                  <c:v>47.98</c:v>
                </c:pt>
                <c:pt idx="29">
                  <c:v>50.26</c:v>
                </c:pt>
                <c:pt idx="30">
                  <c:v>49.08</c:v>
                </c:pt>
                <c:pt idx="31">
                  <c:v>49.94</c:v>
                </c:pt>
                <c:pt idx="32">
                  <c:v>50.11</c:v>
                </c:pt>
                <c:pt idx="33">
                  <c:v>50.51</c:v>
                </c:pt>
                <c:pt idx="34">
                  <c:v>50.67</c:v>
                </c:pt>
                <c:pt idx="35">
                  <c:v>50.42</c:v>
                </c:pt>
                <c:pt idx="36">
                  <c:v>51.9</c:v>
                </c:pt>
                <c:pt idx="37">
                  <c:v>52.85</c:v>
                </c:pt>
                <c:pt idx="38">
                  <c:v>53.53</c:v>
                </c:pt>
                <c:pt idx="39">
                  <c:v>53.39</c:v>
                </c:pt>
                <c:pt idx="40">
                  <c:v>51.77</c:v>
                </c:pt>
                <c:pt idx="41">
                  <c:v>52.53</c:v>
                </c:pt>
                <c:pt idx="42">
                  <c:v>51.83</c:v>
                </c:pt>
                <c:pt idx="43">
                  <c:v>52.63</c:v>
                </c:pt>
                <c:pt idx="44">
                  <c:v>53.17</c:v>
                </c:pt>
                <c:pt idx="45">
                  <c:v>55.38</c:v>
                </c:pt>
                <c:pt idx="46">
                  <c:v>54.67</c:v>
                </c:pt>
                <c:pt idx="47">
                  <c:v>55.32</c:v>
                </c:pt>
                <c:pt idx="48">
                  <c:v>56.07</c:v>
                </c:pt>
                <c:pt idx="49">
                  <c:v>52.28</c:v>
                </c:pt>
                <c:pt idx="50">
                  <c:v>53.62</c:v>
                </c:pt>
                <c:pt idx="51">
                  <c:v>54.08</c:v>
                </c:pt>
                <c:pt idx="52">
                  <c:v>55.9</c:v>
                </c:pt>
                <c:pt idx="53">
                  <c:v>56.45</c:v>
                </c:pt>
                <c:pt idx="54">
                  <c:v>56.52</c:v>
                </c:pt>
                <c:pt idx="55">
                  <c:v>55.75</c:v>
                </c:pt>
                <c:pt idx="56">
                  <c:v>57.78</c:v>
                </c:pt>
                <c:pt idx="57">
                  <c:v>58.13</c:v>
                </c:pt>
                <c:pt idx="58">
                  <c:v>57.52</c:v>
                </c:pt>
                <c:pt idx="59">
                  <c:v>59.53</c:v>
                </c:pt>
                <c:pt idx="60">
                  <c:v>59.06</c:v>
                </c:pt>
                <c:pt idx="61">
                  <c:v>59.44</c:v>
                </c:pt>
                <c:pt idx="62">
                  <c:v>59.12</c:v>
                </c:pt>
                <c:pt idx="63">
                  <c:v>60.03</c:v>
                </c:pt>
                <c:pt idx="64">
                  <c:v>59.48</c:v>
                </c:pt>
                <c:pt idx="65">
                  <c:v>58.41</c:v>
                </c:pt>
                <c:pt idx="66">
                  <c:v>59.33</c:v>
                </c:pt>
                <c:pt idx="67">
                  <c:v>60.09</c:v>
                </c:pt>
                <c:pt idx="68">
                  <c:v>51.43</c:v>
                </c:pt>
                <c:pt idx="69">
                  <c:v>57.99</c:v>
                </c:pt>
                <c:pt idx="70">
                  <c:v>60.13</c:v>
                </c:pt>
                <c:pt idx="71">
                  <c:v>62.3</c:v>
                </c:pt>
                <c:pt idx="72">
                  <c:v>61.89</c:v>
                </c:pt>
                <c:pt idx="73">
                  <c:v>64.099999999999994</c:v>
                </c:pt>
                <c:pt idx="74">
                  <c:v>63.1</c:v>
                </c:pt>
                <c:pt idx="75">
                  <c:v>63.71</c:v>
                </c:pt>
                <c:pt idx="76">
                  <c:v>63.8</c:v>
                </c:pt>
                <c:pt idx="77">
                  <c:v>62.64</c:v>
                </c:pt>
                <c:pt idx="78">
                  <c:v>63.25</c:v>
                </c:pt>
                <c:pt idx="79">
                  <c:v>63.43</c:v>
                </c:pt>
                <c:pt idx="80">
                  <c:v>64.209999999999994</c:v>
                </c:pt>
                <c:pt idx="81">
                  <c:v>63.6</c:v>
                </c:pt>
                <c:pt idx="82">
                  <c:v>64.91</c:v>
                </c:pt>
                <c:pt idx="83">
                  <c:v>65.97</c:v>
                </c:pt>
                <c:pt idx="84">
                  <c:v>66.08</c:v>
                </c:pt>
                <c:pt idx="85">
                  <c:v>66.05</c:v>
                </c:pt>
                <c:pt idx="86">
                  <c:v>65.77</c:v>
                </c:pt>
                <c:pt idx="87">
                  <c:v>65.83</c:v>
                </c:pt>
                <c:pt idx="88">
                  <c:v>67.099999999999994</c:v>
                </c:pt>
                <c:pt idx="89">
                  <c:v>67.7</c:v>
                </c:pt>
                <c:pt idx="90">
                  <c:v>68.11</c:v>
                </c:pt>
                <c:pt idx="91">
                  <c:v>68.319999999999993</c:v>
                </c:pt>
                <c:pt idx="92">
                  <c:v>70.349999999999994</c:v>
                </c:pt>
                <c:pt idx="93">
                  <c:v>70.09</c:v>
                </c:pt>
                <c:pt idx="94">
                  <c:v>69.290000000000006</c:v>
                </c:pt>
                <c:pt idx="95">
                  <c:v>69.52</c:v>
                </c:pt>
                <c:pt idx="96">
                  <c:v>70.66</c:v>
                </c:pt>
                <c:pt idx="97">
                  <c:v>70.61</c:v>
                </c:pt>
                <c:pt idx="98">
                  <c:v>72.12</c:v>
                </c:pt>
                <c:pt idx="99">
                  <c:v>72.14</c:v>
                </c:pt>
                <c:pt idx="100">
                  <c:v>72.44</c:v>
                </c:pt>
                <c:pt idx="101">
                  <c:v>72.7</c:v>
                </c:pt>
                <c:pt idx="102">
                  <c:v>73.290000000000006</c:v>
                </c:pt>
                <c:pt idx="103">
                  <c:v>73.39</c:v>
                </c:pt>
                <c:pt idx="104">
                  <c:v>73.86</c:v>
                </c:pt>
                <c:pt idx="105">
                  <c:v>74.14</c:v>
                </c:pt>
                <c:pt idx="106">
                  <c:v>74.39</c:v>
                </c:pt>
                <c:pt idx="107">
                  <c:v>74.260000000000005</c:v>
                </c:pt>
                <c:pt idx="108">
                  <c:v>74.78</c:v>
                </c:pt>
                <c:pt idx="109">
                  <c:v>75.19</c:v>
                </c:pt>
                <c:pt idx="110">
                  <c:v>74.87</c:v>
                </c:pt>
                <c:pt idx="111">
                  <c:v>75.38</c:v>
                </c:pt>
                <c:pt idx="112">
                  <c:v>75.41</c:v>
                </c:pt>
                <c:pt idx="113">
                  <c:v>75.62</c:v>
                </c:pt>
                <c:pt idx="114">
                  <c:v>75.88</c:v>
                </c:pt>
                <c:pt idx="115">
                  <c:v>76.08</c:v>
                </c:pt>
                <c:pt idx="116">
                  <c:v>76.47</c:v>
                </c:pt>
                <c:pt idx="117">
                  <c:v>76.540000000000006</c:v>
                </c:pt>
                <c:pt idx="118">
                  <c:v>76.400000000000006</c:v>
                </c:pt>
                <c:pt idx="119">
                  <c:v>76.64</c:v>
                </c:pt>
                <c:pt idx="120">
                  <c:v>77.22</c:v>
                </c:pt>
                <c:pt idx="121">
                  <c:v>77.38</c:v>
                </c:pt>
                <c:pt idx="122">
                  <c:v>77.53</c:v>
                </c:pt>
                <c:pt idx="123">
                  <c:v>77.709999999999994</c:v>
                </c:pt>
                <c:pt idx="124">
                  <c:v>77.900000000000006</c:v>
                </c:pt>
                <c:pt idx="125">
                  <c:v>77.94</c:v>
                </c:pt>
                <c:pt idx="126">
                  <c:v>77.959999999999994</c:v>
                </c:pt>
                <c:pt idx="127">
                  <c:v>78.569999999999993</c:v>
                </c:pt>
                <c:pt idx="128">
                  <c:v>78.69</c:v>
                </c:pt>
                <c:pt idx="129">
                  <c:v>78.72</c:v>
                </c:pt>
                <c:pt idx="130">
                  <c:v>78.849999999999994</c:v>
                </c:pt>
                <c:pt idx="131">
                  <c:v>79.14</c:v>
                </c:pt>
                <c:pt idx="132">
                  <c:v>79.39</c:v>
                </c:pt>
                <c:pt idx="133">
                  <c:v>79.64</c:v>
                </c:pt>
                <c:pt idx="134">
                  <c:v>79.930000000000007</c:v>
                </c:pt>
                <c:pt idx="135">
                  <c:v>79.69</c:v>
                </c:pt>
                <c:pt idx="136">
                  <c:v>80.02</c:v>
                </c:pt>
                <c:pt idx="137">
                  <c:v>80.14</c:v>
                </c:pt>
                <c:pt idx="138">
                  <c:v>79.930000000000007</c:v>
                </c:pt>
                <c:pt idx="139">
                  <c:v>80.56</c:v>
                </c:pt>
                <c:pt idx="140">
                  <c:v>80.39</c:v>
                </c:pt>
                <c:pt idx="141">
                  <c:v>80.540000000000006</c:v>
                </c:pt>
                <c:pt idx="142">
                  <c:v>80.78</c:v>
                </c:pt>
                <c:pt idx="143">
                  <c:v>80.77</c:v>
                </c:pt>
                <c:pt idx="144">
                  <c:v>81.38</c:v>
                </c:pt>
                <c:pt idx="145">
                  <c:v>81.44</c:v>
                </c:pt>
                <c:pt idx="146">
                  <c:v>81.52</c:v>
                </c:pt>
                <c:pt idx="147">
                  <c:v>81.8</c:v>
                </c:pt>
                <c:pt idx="148">
                  <c:v>81.91</c:v>
                </c:pt>
                <c:pt idx="149">
                  <c:v>81.89</c:v>
                </c:pt>
                <c:pt idx="150">
                  <c:v>82.02</c:v>
                </c:pt>
                <c:pt idx="151">
                  <c:v>82.05</c:v>
                </c:pt>
                <c:pt idx="152">
                  <c:v>82.08</c:v>
                </c:pt>
                <c:pt idx="153">
                  <c:v>82.41</c:v>
                </c:pt>
                <c:pt idx="154">
                  <c:v>82.66</c:v>
                </c:pt>
                <c:pt idx="155">
                  <c:v>82.75</c:v>
                </c:pt>
                <c:pt idx="156">
                  <c:v>82.9</c:v>
                </c:pt>
                <c:pt idx="157">
                  <c:v>82.95</c:v>
                </c:pt>
                <c:pt idx="158">
                  <c:v>83.12</c:v>
                </c:pt>
                <c:pt idx="159">
                  <c:v>83.33</c:v>
                </c:pt>
                <c:pt idx="160">
                  <c:v>83.47</c:v>
                </c:pt>
                <c:pt idx="161">
                  <c:v>83.67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924352"/>
        <c:axId val="25925888"/>
      </c:lineChart>
      <c:catAx>
        <c:axId val="25924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 i="0" baseline="0"/>
            </a:pPr>
            <a:endParaRPr lang="ru-RU"/>
          </a:p>
        </c:txPr>
        <c:crossAx val="25925888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25925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25924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="1" i="0" baseline="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0.39744</cdr:x>
      <cdr:y>0.1333</cdr:y>
    </cdr:from>
    <cdr:to>
      <cdr:x>0.39744</cdr:x>
      <cdr:y>0.73313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3348372" y="576064"/>
          <a:ext cx="0" cy="259228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0.09829</cdr:x>
      <cdr:y>0.63316</cdr:y>
    </cdr:from>
    <cdr:to>
      <cdr:x>0.38889</cdr:x>
      <cdr:y>0.79978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828092" y="2736304"/>
          <a:ext cx="2448272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6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Епідемії холери: </a:t>
          </a:r>
        </a:p>
        <a:p xmlns:a="http://schemas.openxmlformats.org/drawingml/2006/main">
          <a:r>
            <a:rPr lang="uk-UA" sz="16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1872-73, 1892-95, 1910</a:t>
          </a:r>
          <a:endParaRPr lang="ru-RU" sz="1600" b="1" dirty="0">
            <a:solidFill>
              <a:srgbClr val="00B05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0.39744</cdr:x>
      <cdr:y>0.06665</cdr:y>
    </cdr:from>
    <cdr:to>
      <cdr:x>0.39744</cdr:x>
      <cdr:y>0.76646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3348372" y="288032"/>
          <a:ext cx="0" cy="302433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0.61966</cdr:x>
      <cdr:y>0.06665</cdr:y>
    </cdr:from>
    <cdr:to>
      <cdr:x>0.61966</cdr:x>
      <cdr:y>0.76646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>
          <a:off x="5220580" y="288032"/>
          <a:ext cx="0" cy="302433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0.56017</cdr:x>
      <cdr:y>0.16838</cdr:y>
    </cdr:from>
    <cdr:to>
      <cdr:x>0.6162</cdr:x>
      <cdr:y>0.28354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4860540" y="761003"/>
          <a:ext cx="486177" cy="520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rgbClr val="FF0000"/>
              </a:solidFill>
            </a:rPr>
            <a:t>III</a:t>
          </a:r>
          <a:endParaRPr lang="ru-RU" sz="2000" b="1" dirty="0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0.39744</cdr:x>
      <cdr:y>0.06665</cdr:y>
    </cdr:from>
    <cdr:to>
      <cdr:x>0.39744</cdr:x>
      <cdr:y>0.76646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3348372" y="288032"/>
          <a:ext cx="0" cy="302433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0.61966</cdr:x>
      <cdr:y>0.06665</cdr:y>
    </cdr:from>
    <cdr:to>
      <cdr:x>0.61966</cdr:x>
      <cdr:y>0.76646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>
          <a:off x="5220580" y="288032"/>
          <a:ext cx="0" cy="302433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0.62656</cdr:x>
      <cdr:y>0.24908</cdr:y>
    </cdr:from>
    <cdr:to>
      <cdr:x>0.97994</cdr:x>
      <cdr:y>0.8067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5639631" y="1125749"/>
          <a:ext cx="3180841" cy="25202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uk-UA" sz="1800" b="1" dirty="0" smtClean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endParaRPr lang="uk-UA" sz="1600" b="1" dirty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0.39744</cdr:x>
      <cdr:y>0.06665</cdr:y>
    </cdr:from>
    <cdr:to>
      <cdr:x>0.39744</cdr:x>
      <cdr:y>0.76646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3348372" y="288032"/>
          <a:ext cx="0" cy="302433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0.61966</cdr:x>
      <cdr:y>0.06665</cdr:y>
    </cdr:from>
    <cdr:to>
      <cdr:x>0.61966</cdr:x>
      <cdr:y>0.76646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>
          <a:off x="5220580" y="288032"/>
          <a:ext cx="0" cy="302433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0.63675</cdr:x>
      <cdr:y>0.37156</cdr:y>
    </cdr:from>
    <cdr:to>
      <cdr:x>1</cdr:x>
      <cdr:y>0.71296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5525057" y="1679335"/>
          <a:ext cx="3151907" cy="15430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uk-UA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Голодомор 1932-34</a:t>
          </a:r>
        </a:p>
        <a:p xmlns:a="http://schemas.openxmlformats.org/drawingml/2006/main">
          <a:pPr algn="ctr"/>
          <a:endParaRPr lang="uk-UA" sz="18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r>
            <a:rPr lang="uk-UA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3,9 </a:t>
          </a:r>
          <a:r>
            <a:rPr lang="uk-UA" sz="1800" b="1" dirty="0" err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млн</a:t>
          </a:r>
          <a:endParaRPr lang="uk-UA" sz="1800" b="1" dirty="0" smtClean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endParaRPr lang="uk-UA" sz="16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r>
            <a:rPr lang="uk-UA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ОТЖ у 1933 р.: </a:t>
          </a:r>
          <a:r>
            <a:rPr lang="uk-UA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7 / 11,4 року </a:t>
          </a:r>
          <a:endParaRPr lang="ru-RU" sz="18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0.39744</cdr:x>
      <cdr:y>0.06665</cdr:y>
    </cdr:from>
    <cdr:to>
      <cdr:x>0.39744</cdr:x>
      <cdr:y>0.76646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3348372" y="288032"/>
          <a:ext cx="0" cy="302433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0.61966</cdr:x>
      <cdr:y>0.06665</cdr:y>
    </cdr:from>
    <cdr:to>
      <cdr:x>0.61966</cdr:x>
      <cdr:y>0.76646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>
          <a:off x="5220580" y="288032"/>
          <a:ext cx="0" cy="302433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0.56017</cdr:x>
      <cdr:y>0.18453</cdr:y>
    </cdr:from>
    <cdr:to>
      <cdr:x>0.6162</cdr:x>
      <cdr:y>0.26772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4860540" y="834040"/>
          <a:ext cx="486171" cy="3759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rgbClr val="FF0000"/>
              </a:solidFill>
            </a:rPr>
            <a:t>III</a:t>
          </a:r>
          <a:endParaRPr lang="ru-RU" sz="20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0.63675</cdr:x>
      <cdr:y>0.37156</cdr:y>
    </cdr:from>
    <cdr:to>
      <cdr:x>1</cdr:x>
      <cdr:y>0.79262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5525057" y="1679335"/>
          <a:ext cx="3151907" cy="1903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uk-UA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Друга Світова 1941-45, </a:t>
          </a:r>
        </a:p>
        <a:p xmlns:a="http://schemas.openxmlformats.org/drawingml/2006/main">
          <a:pPr algn="ctr"/>
          <a:r>
            <a:rPr lang="uk-UA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голод 1946-47</a:t>
          </a:r>
        </a:p>
        <a:p xmlns:a="http://schemas.openxmlformats.org/drawingml/2006/main">
          <a:pPr algn="ctr"/>
          <a:endParaRPr lang="uk-UA" sz="1600" b="1" dirty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r>
            <a:rPr lang="uk-UA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8,3 млн</a:t>
          </a:r>
        </a:p>
        <a:p xmlns:a="http://schemas.openxmlformats.org/drawingml/2006/main">
          <a:pPr algn="ctr"/>
          <a:endParaRPr lang="uk-UA" sz="1800" b="1" dirty="0" smtClean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r>
            <a:rPr lang="uk-UA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ОТЖ у 1942 р.: </a:t>
          </a:r>
          <a:r>
            <a:rPr lang="uk-UA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9 /18,5 року</a:t>
          </a:r>
          <a:endParaRPr lang="ru-RU" sz="18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0.38589</cdr:x>
      <cdr:y>0.03262</cdr:y>
    </cdr:from>
    <cdr:to>
      <cdr:x>0.38589</cdr:x>
      <cdr:y>0.66139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3348372" y="175601"/>
          <a:ext cx="0" cy="338437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0.60996</cdr:x>
      <cdr:y>0.02092</cdr:y>
    </cdr:from>
    <cdr:to>
      <cdr:x>0.60996</cdr:x>
      <cdr:y>0.66555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>
          <a:off x="5292588" y="112594"/>
          <a:ext cx="0" cy="346980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0.53649</cdr:x>
      <cdr:y>0.14902</cdr:y>
    </cdr:from>
    <cdr:to>
      <cdr:x>0.59252</cdr:x>
      <cdr:y>0.23221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4655140" y="802124"/>
          <a:ext cx="486170" cy="4477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rgbClr val="FF0000"/>
              </a:solidFill>
            </a:rPr>
            <a:t>III</a:t>
          </a:r>
          <a:endParaRPr lang="ru-RU" sz="20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0.15353</cdr:x>
      <cdr:y>0.89298</cdr:y>
    </cdr:from>
    <cdr:to>
      <cdr:x>0.86722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32148" y="4806533"/>
          <a:ext cx="619268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0.05394</cdr:x>
      <cdr:y>0.8796</cdr:y>
    </cdr:from>
    <cdr:to>
      <cdr:x>0.9834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68052" y="4734525"/>
          <a:ext cx="8064896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Гіпотетична чисельність населення України на поч. 1991 р. за умови відсутності соціальних катастроф першої половини ХХ ст. </a:t>
          </a:r>
          <a:r>
            <a:rPr lang="uk-UA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-  82 млн  </a:t>
          </a:r>
          <a:endParaRPr lang="ru-RU" sz="20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0.21667</cdr:x>
      <cdr:y>0.2904</cdr:y>
    </cdr:from>
    <cdr:to>
      <cdr:x>0.35</cdr:x>
      <cdr:y>0.38457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72208" y="1152128"/>
          <a:ext cx="1152099" cy="3736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i="0" baseline="0" dirty="0" err="1">
              <a:latin typeface="Arial" panose="020B0604020202020204" pitchFamily="34" charset="0"/>
              <a:cs typeface="Arial" panose="020B0604020202020204" pitchFamily="34" charset="0"/>
            </a:rPr>
            <a:t>Швеція</a:t>
          </a:r>
          <a:endParaRPr lang="ru-RU" sz="1600" b="1" i="0" baseline="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0.26667</cdr:x>
      <cdr:y>0.59896</cdr:y>
    </cdr:from>
    <cdr:to>
      <cdr:x>0.36853</cdr:x>
      <cdr:y>0.67817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304256" y="2376264"/>
          <a:ext cx="880169" cy="3142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Україна</a:t>
          </a:r>
        </a:p>
        <a:p xmlns:a="http://schemas.openxmlformats.org/drawingml/2006/main"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0.64167</cdr:x>
      <cdr:y>0.40104</cdr:y>
    </cdr:from>
    <cdr:to>
      <cdr:x>0.92585</cdr:x>
      <cdr:y>0.64697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544660" y="1643894"/>
          <a:ext cx="2455588" cy="10080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8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ОТЖ у 1964 р.:</a:t>
          </a:r>
        </a:p>
        <a:p xmlns:a="http://schemas.openxmlformats.org/drawingml/2006/main">
          <a:r>
            <a:rPr lang="uk-UA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Україна   68,2 року</a:t>
          </a:r>
        </a:p>
        <a:p xmlns:a="http://schemas.openxmlformats.org/drawingml/2006/main">
          <a:r>
            <a:rPr lang="uk-UA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Швеція    71,6 року</a:t>
          </a:r>
        </a:p>
      </cdr:txBody>
    </cdr:sp>
  </cdr:relSizeAnchor>
  <cdr:relSizeAnchor xmlns:cdr="http://schemas.openxmlformats.org/drawingml/2006/chartDrawing">
    <cdr:from>
      <cdr:x>0.7</cdr:x>
      <cdr:y>0.13754</cdr:y>
    </cdr:from>
    <cdr:to>
      <cdr:x>0.7</cdr:x>
      <cdr:y>0.38347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>
          <a:off x="6048672" y="563774"/>
          <a:ext cx="0" cy="1008112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0.23132</cdr:x>
      <cdr:y>0.30096</cdr:y>
    </cdr:from>
    <cdr:to>
      <cdr:x>0.32368</cdr:x>
      <cdr:y>0.38017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1237356"/>
          <a:ext cx="805041" cy="3256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i="0" baseline="0" dirty="0" err="1">
              <a:latin typeface="Arial" panose="020B0604020202020204" pitchFamily="34" charset="0"/>
              <a:cs typeface="Arial" panose="020B0604020202020204" pitchFamily="34" charset="0"/>
            </a:rPr>
            <a:t>Швеція</a:t>
          </a:r>
          <a:endParaRPr lang="ru-RU" sz="1600" b="1" i="0" baseline="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0.2824</cdr:x>
      <cdr:y>0.59993</cdr:y>
    </cdr:from>
    <cdr:to>
      <cdr:x>0.38426</cdr:x>
      <cdr:y>0.67914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887211" y="2077719"/>
          <a:ext cx="680704" cy="2743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Україна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0.83377</cdr:x>
      <cdr:y>0</cdr:y>
    </cdr:from>
    <cdr:to>
      <cdr:x>0.97266</cdr:x>
      <cdr:y>2.43228E-7</cdr:y>
    </cdr:to>
    <cdr:sp macro="" textlink="">
      <cdr:nvSpPr>
        <cdr:cNvPr id="4" name="TextBox 3"/>
        <cdr:cNvSpPr txBox="1"/>
      </cdr:nvSpPr>
      <cdr:spPr>
        <a:xfrm xmlns:a="http://schemas.openxmlformats.org/drawingml/2006/main" flipV="1">
          <a:off x="6484093" y="0"/>
          <a:ext cx="1080120" cy="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800" b="1" i="1" dirty="0" smtClean="0">
              <a:solidFill>
                <a:srgbClr val="C00000"/>
              </a:solidFill>
            </a:rPr>
            <a:t>Жінки</a:t>
          </a:r>
        </a:p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0.65532</cdr:x>
      <cdr:y>0.36103</cdr:y>
    </cdr:from>
    <cdr:to>
      <cdr:x>0.95795</cdr:x>
      <cdr:y>0.64126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711992" y="1542485"/>
          <a:ext cx="2637826" cy="1197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8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ОТЖ у 1966 р.:  </a:t>
          </a:r>
        </a:p>
        <a:p xmlns:a="http://schemas.openxmlformats.org/drawingml/2006/main">
          <a:r>
            <a:rPr lang="uk-UA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Україна   74,9 року</a:t>
          </a:r>
        </a:p>
        <a:p xmlns:a="http://schemas.openxmlformats.org/drawingml/2006/main">
          <a:r>
            <a:rPr lang="uk-UA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Швеція</a:t>
          </a:r>
          <a:r>
            <a:rPr lang="uk-UA" sz="1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uk-UA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76,5 року</a:t>
          </a:r>
        </a:p>
        <a:p xmlns:a="http://schemas.openxmlformats.org/drawingml/2006/main">
          <a:endParaRPr lang="ru-RU" sz="1800" b="1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0.43304</cdr:x>
      <cdr:y>0.13595</cdr:y>
    </cdr:from>
    <cdr:to>
      <cdr:x>0.63853</cdr:x>
      <cdr:y>0.22593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46194" y="555167"/>
          <a:ext cx="828632" cy="3674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1600" b="1" dirty="0" smtClean="0">
              <a:solidFill>
                <a:srgbClr val="FF0000"/>
              </a:solidFill>
            </a:rPr>
            <a:t>1917</a:t>
          </a:r>
          <a:endParaRPr lang="ru-RU" sz="1600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956"/>
            <a:ext cx="5486400" cy="447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185"/>
            <a:ext cx="2971800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8185"/>
            <a:ext cx="2971800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2D224B1-3C4B-401F-BFA2-C46A45B7D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84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E0913C-869D-45CE-BD26-71E6B81050E1}" type="slidenum">
              <a:rPr lang="ru-RU" altLang="ru-RU" smtClean="0"/>
              <a:pPr eaLnBrk="1" hangingPunct="1"/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E0913C-869D-45CE-BD26-71E6B81050E1}" type="slidenum">
              <a:rPr lang="ru-RU" altLang="ru-RU" smtClean="0"/>
              <a:pPr eaLnBrk="1" hangingPunct="1"/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E0913C-869D-45CE-BD26-71E6B81050E1}" type="slidenum">
              <a:rPr lang="ru-RU" altLang="ru-RU" smtClean="0"/>
              <a:pPr eaLnBrk="1" hangingPunct="1"/>
              <a:t>17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E0913C-869D-45CE-BD26-71E6B81050E1}" type="slidenum">
              <a:rPr lang="ru-RU" altLang="ru-RU" smtClean="0"/>
              <a:pPr eaLnBrk="1" hangingPunct="1"/>
              <a:t>18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ACDBBB4-D0FD-4930-A1FA-D0B9CFED1017}" type="slidenum">
              <a:rPr lang="ru-RU" altLang="ru-RU" smtClean="0"/>
              <a:pPr eaLnBrk="1" hangingPunct="1">
                <a:spcBef>
                  <a:spcPct val="0"/>
                </a:spcBef>
              </a:pPr>
              <a:t>19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F7E15-3229-4156-8A1B-E77816DA3C0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89007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DDED5-132E-4DE2-9D60-C7C229D3583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5629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C18A2-8756-47AE-A7A5-79A42806CBE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3233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12735-1F53-47D8-84F1-61579779837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0169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FF815-CB70-4BBE-BC35-F826151D5BA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5247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F2E5B-7D26-49C5-BC4A-B45A1E72239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2474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905F7-8C25-4AB7-AB0E-7CF0C54958F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44827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F5821-4B03-473B-B008-832EE6166B0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2787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7B53C-A8E0-49AC-85BB-8CDE3CB595C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938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96807-1020-42BF-811F-E45105B6CD2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3167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9D6F7-627D-4692-939D-FFF9D225D02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62287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E450744C-D535-4631-983F-645DBCC162A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Тривалість життя в Україні: особливості динаміки у довготривалій ретроспективі </a:t>
            </a:r>
            <a:endParaRPr lang="uk-UA" sz="3200" dirty="0" smtClean="0">
              <a:latin typeface="+mn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3933825"/>
            <a:ext cx="6553200" cy="863327"/>
          </a:xfrm>
        </p:spPr>
        <p:txBody>
          <a:bodyPr/>
          <a:lstStyle/>
          <a:p>
            <a:pPr algn="r" eaLnBrk="1" hangingPunct="1"/>
            <a:r>
              <a:rPr lang="uk-UA" altLang="ru-RU" sz="2400" b="1" dirty="0" smtClean="0">
                <a:solidFill>
                  <a:srgbClr val="0000FF"/>
                </a:solidFill>
              </a:rPr>
              <a:t>Наталія Левчук</a:t>
            </a:r>
          </a:p>
          <a:p>
            <a:pPr algn="r" eaLnBrk="1" hangingPunct="1"/>
            <a:r>
              <a:rPr lang="uk-UA" altLang="ru-RU" sz="2400" b="1" dirty="0" smtClean="0">
                <a:solidFill>
                  <a:srgbClr val="0000FF"/>
                </a:solidFill>
              </a:rPr>
              <a:t>ІДСД НАН України ім. М.В. </a:t>
            </a:r>
            <a:r>
              <a:rPr lang="uk-UA" altLang="ru-RU" sz="2400" b="1" dirty="0" err="1" smtClean="0">
                <a:solidFill>
                  <a:srgbClr val="0000FF"/>
                </a:solidFill>
              </a:rPr>
              <a:t>Птухи</a:t>
            </a:r>
            <a:endParaRPr lang="uk-UA" altLang="ru-RU" sz="2400" b="1" dirty="0" smtClean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680" y="5445224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Міжнародна конференція «Еволюція тривалості життя»</a:t>
            </a:r>
          </a:p>
          <a:p>
            <a:pPr algn="ctr"/>
            <a:r>
              <a:rPr lang="uk-UA" sz="1400" dirty="0" smtClean="0"/>
              <a:t>Київ,  7 листопада 2017 р. 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3904776"/>
              </p:ext>
            </p:extLst>
          </p:nvPr>
        </p:nvGraphicFramePr>
        <p:xfrm>
          <a:off x="359532" y="1358771"/>
          <a:ext cx="8676964" cy="451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404664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Тривалість життя умовних </a:t>
            </a:r>
            <a:r>
              <a:rPr lang="uk-UA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поколінь </a:t>
            </a:r>
            <a:r>
              <a:rPr lang="uk-UA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  <a:r>
              <a:rPr lang="uk-UA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Україні: </a:t>
            </a:r>
            <a:r>
              <a:rPr lang="uk-UA" sz="2000" b="1" dirty="0" smtClean="0">
                <a:solidFill>
                  <a:srgbClr val="000000"/>
                </a:solidFill>
              </a:rPr>
              <a:t>календарний період </a:t>
            </a:r>
            <a:r>
              <a:rPr lang="ru-RU" sz="2000" b="1" dirty="0" smtClean="0">
                <a:solidFill>
                  <a:srgbClr val="000000"/>
                </a:solidFill>
              </a:rPr>
              <a:t>1850-2013 </a:t>
            </a:r>
            <a:r>
              <a:rPr lang="uk-UA" sz="2000" b="1" dirty="0" err="1">
                <a:solidFill>
                  <a:srgbClr val="000000"/>
                </a:solidFill>
              </a:rPr>
              <a:t>рр</a:t>
            </a:r>
            <a:r>
              <a:rPr lang="ru-RU" sz="2000" b="1" dirty="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43811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5844916"/>
              </p:ext>
            </p:extLst>
          </p:nvPr>
        </p:nvGraphicFramePr>
        <p:xfrm>
          <a:off x="359532" y="1358771"/>
          <a:ext cx="8676964" cy="5382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260648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Тривалість життя умовних </a:t>
            </a:r>
            <a:r>
              <a:rPr lang="uk-UA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поколінь </a:t>
            </a:r>
            <a:r>
              <a:rPr lang="uk-UA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  <a:r>
              <a:rPr lang="uk-UA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Україні: </a:t>
            </a:r>
            <a:r>
              <a:rPr lang="uk-UA" sz="2000" b="1" dirty="0" smtClean="0">
                <a:solidFill>
                  <a:srgbClr val="000000"/>
                </a:solidFill>
              </a:rPr>
              <a:t>календарний період </a:t>
            </a:r>
            <a:r>
              <a:rPr lang="ru-RU" sz="2000" b="1" dirty="0" smtClean="0">
                <a:solidFill>
                  <a:srgbClr val="000000"/>
                </a:solidFill>
              </a:rPr>
              <a:t>1850-2013 </a:t>
            </a:r>
            <a:r>
              <a:rPr lang="uk-UA" sz="2000" b="1" dirty="0" err="1">
                <a:solidFill>
                  <a:srgbClr val="000000"/>
                </a:solidFill>
              </a:rPr>
              <a:t>рр</a:t>
            </a:r>
            <a:r>
              <a:rPr lang="ru-RU" sz="2000" b="1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3088" y="2826450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2624" y="240861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II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529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539750" y="328882"/>
            <a:ext cx="80581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Тривалість життя умовних </a:t>
            </a:r>
            <a:r>
              <a:rPr lang="uk-UA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поколінь </a:t>
            </a:r>
            <a:r>
              <a:rPr lang="uk-UA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Україні та Швеції: </a:t>
            </a:r>
            <a:r>
              <a:rPr lang="uk-UA" sz="2000" b="1" dirty="0" smtClean="0"/>
              <a:t>період </a:t>
            </a:r>
            <a:r>
              <a:rPr lang="ru-RU" sz="2000" b="1" dirty="0" smtClean="0"/>
              <a:t>1850-2013 </a:t>
            </a:r>
            <a:r>
              <a:rPr lang="uk-UA" sz="2000" b="1" dirty="0" err="1" smtClean="0"/>
              <a:t>рр</a:t>
            </a:r>
            <a:r>
              <a:rPr lang="ru-RU" sz="2000" b="1" dirty="0" smtClean="0"/>
              <a:t>. </a:t>
            </a:r>
            <a:endParaRPr lang="ru-RU" sz="2000" b="1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984691"/>
              </p:ext>
            </p:extLst>
          </p:nvPr>
        </p:nvGraphicFramePr>
        <p:xfrm>
          <a:off x="179512" y="1785106"/>
          <a:ext cx="8640960" cy="4099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11608" y="141577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C00000"/>
                </a:solidFill>
              </a:rPr>
              <a:t>Чоловіки</a:t>
            </a:r>
            <a:endParaRPr lang="ru-RU" b="1" i="1" dirty="0">
              <a:solidFill>
                <a:srgbClr val="C0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652120" y="2348880"/>
            <a:ext cx="0" cy="93610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471180" y="427185"/>
            <a:ext cx="80581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Тривалість життя умовних </a:t>
            </a:r>
            <a:r>
              <a:rPr lang="uk-UA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поколінь </a:t>
            </a:r>
            <a:r>
              <a:rPr lang="uk-UA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Україні та Швеції: </a:t>
            </a:r>
            <a:r>
              <a:rPr lang="uk-UA" sz="2000" b="1" dirty="0" smtClean="0"/>
              <a:t>період </a:t>
            </a:r>
            <a:r>
              <a:rPr lang="ru-RU" sz="2000" b="1" dirty="0" smtClean="0"/>
              <a:t>1850-2013 </a:t>
            </a:r>
            <a:r>
              <a:rPr lang="uk-UA" sz="2000" b="1" dirty="0" err="1" smtClean="0"/>
              <a:t>рр</a:t>
            </a:r>
            <a:r>
              <a:rPr lang="ru-RU" sz="2000" b="1" dirty="0" smtClean="0"/>
              <a:t>. </a:t>
            </a:r>
            <a:endParaRPr lang="ru-RU" sz="2000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23647"/>
              </p:ext>
            </p:extLst>
          </p:nvPr>
        </p:nvGraphicFramePr>
        <p:xfrm>
          <a:off x="179512" y="1670491"/>
          <a:ext cx="8716341" cy="427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23026" y="1301159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C00000"/>
                </a:solidFill>
              </a:rPr>
              <a:t>Жінки</a:t>
            </a:r>
            <a:endParaRPr lang="ru-RU" b="1" i="1" dirty="0">
              <a:solidFill>
                <a:srgbClr val="C000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372200" y="2060848"/>
            <a:ext cx="0" cy="115212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180" y="6237312"/>
            <a:ext cx="8565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00FF"/>
                </a:solidFill>
              </a:rPr>
              <a:t>ОТЖ у 2013 р.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rgbClr val="FF0000"/>
                </a:solidFill>
              </a:rPr>
              <a:t>Україна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/>
              <a:t>66,3</a:t>
            </a:r>
            <a:r>
              <a:rPr lang="en-US" b="1" dirty="0" smtClean="0"/>
              <a:t>/76,2</a:t>
            </a:r>
            <a:r>
              <a:rPr lang="uk-UA" b="1" dirty="0" smtClean="0"/>
              <a:t> року</a:t>
            </a:r>
            <a:r>
              <a:rPr lang="uk-UA" b="1" dirty="0" smtClean="0">
                <a:solidFill>
                  <a:srgbClr val="FF0000"/>
                </a:solidFill>
              </a:rPr>
              <a:t>		Швеція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80,1/83,7 </a:t>
            </a:r>
            <a:r>
              <a:rPr lang="uk-UA" b="1" dirty="0" smtClean="0"/>
              <a:t>року  </a:t>
            </a:r>
            <a:endParaRPr lang="ru-RU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652120" y="2060848"/>
            <a:ext cx="0" cy="115212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9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395288" y="394027"/>
            <a:ext cx="8058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uk-UA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ПРИЧИНИ РЕГРЕСУ У ТРИВАЛОСТІ ЖИТТЯ</a:t>
            </a:r>
            <a:endParaRPr lang="uk-UA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632140" y="1052736"/>
            <a:ext cx="81375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uk-UA" sz="2000" b="1" dirty="0" smtClean="0">
                <a:solidFill>
                  <a:srgbClr val="00B050"/>
                </a:solidFill>
              </a:rPr>
              <a:t> Формування феномену чоловічої </a:t>
            </a:r>
            <a:r>
              <a:rPr lang="uk-UA" sz="2000" b="1" dirty="0" err="1" smtClean="0">
                <a:solidFill>
                  <a:srgbClr val="00B050"/>
                </a:solidFill>
              </a:rPr>
              <a:t>надсмертності</a:t>
            </a:r>
            <a:r>
              <a:rPr lang="uk-UA" sz="2000" b="1" dirty="0" smtClean="0">
                <a:solidFill>
                  <a:srgbClr val="00B050"/>
                </a:solidFill>
              </a:rPr>
              <a:t> </a:t>
            </a:r>
          </a:p>
          <a:p>
            <a:pPr eaLnBrk="1" hangingPunct="1">
              <a:defRPr/>
            </a:pPr>
            <a:r>
              <a:rPr lang="uk-UA" sz="2000" dirty="0" smtClean="0"/>
              <a:t>внаслідок</a:t>
            </a:r>
            <a:r>
              <a:rPr lang="uk-UA" sz="2000" b="1" dirty="0" smtClean="0"/>
              <a:t> </a:t>
            </a:r>
            <a:r>
              <a:rPr lang="uk-UA" sz="2000" dirty="0" smtClean="0"/>
              <a:t>підвищення </a:t>
            </a:r>
            <a:r>
              <a:rPr lang="uk-UA" sz="2000" dirty="0"/>
              <a:t>смертності у </a:t>
            </a:r>
            <a:r>
              <a:rPr lang="uk-UA" sz="2000" dirty="0" smtClean="0"/>
              <a:t>працездатному віці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endParaRPr lang="uk-UA" sz="2000" dirty="0"/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uk-UA" sz="2000" dirty="0" smtClean="0"/>
              <a:t>Почав формуватися після Першої Світової війни, різко зростаючи у роки наступних соціальних катастроф.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endParaRPr lang="uk-UA" sz="2000" dirty="0"/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uk-UA" sz="2000" dirty="0" smtClean="0"/>
              <a:t>У післявоєнний час статеві диспропорції почали наростати з середини 1960-х рр. і суттєво посилились у 1990-і роки.  </a:t>
            </a:r>
          </a:p>
          <a:p>
            <a:pPr eaLnBrk="1" hangingPunct="1">
              <a:defRPr/>
            </a:pPr>
            <a:r>
              <a:rPr lang="uk-UA" sz="2000" dirty="0" smtClean="0"/>
              <a:t> </a:t>
            </a:r>
          </a:p>
          <a:p>
            <a:pPr eaLnBrk="1" hangingPunct="1">
              <a:defRPr/>
            </a:pPr>
            <a:r>
              <a:rPr lang="uk-UA" sz="2000" b="1" dirty="0">
                <a:solidFill>
                  <a:srgbClr val="0070C0"/>
                </a:solidFill>
              </a:rPr>
              <a:t>Різниця </a:t>
            </a:r>
            <a:r>
              <a:rPr lang="uk-UA" sz="2000" b="1" dirty="0" smtClean="0">
                <a:solidFill>
                  <a:srgbClr val="0070C0"/>
                </a:solidFill>
              </a:rPr>
              <a:t>в ОТЖ </a:t>
            </a:r>
            <a:r>
              <a:rPr lang="uk-UA" sz="2000" b="1" dirty="0">
                <a:solidFill>
                  <a:srgbClr val="0070C0"/>
                </a:solidFill>
              </a:rPr>
              <a:t>чоловіків та жінок</a:t>
            </a:r>
            <a:endParaRPr lang="uk-UA" sz="2000" dirty="0" smtClean="0"/>
          </a:p>
          <a:p>
            <a:pPr eaLnBrk="1" hangingPunct="1">
              <a:defRPr/>
            </a:pPr>
            <a:r>
              <a:rPr lang="uk-UA" sz="2000" dirty="0" smtClean="0"/>
              <a:t>	1850-і рр. 1,2-1,3 року</a:t>
            </a:r>
          </a:p>
          <a:p>
            <a:pPr eaLnBrk="1" hangingPunct="1">
              <a:defRPr/>
            </a:pPr>
            <a:r>
              <a:rPr lang="uk-UA" sz="2000" dirty="0" smtClean="0"/>
              <a:t>	1940:  4,7 року </a:t>
            </a:r>
          </a:p>
          <a:p>
            <a:pPr eaLnBrk="1" hangingPunct="1">
              <a:defRPr/>
            </a:pPr>
            <a:r>
              <a:rPr lang="uk-UA" sz="2000" dirty="0" smtClean="0"/>
              <a:t>	1960: 5,7 року</a:t>
            </a:r>
          </a:p>
          <a:p>
            <a:pPr eaLnBrk="1" hangingPunct="1">
              <a:defRPr/>
            </a:pPr>
            <a:r>
              <a:rPr lang="uk-UA" sz="2000" dirty="0" smtClean="0"/>
              <a:t>	 2013: 10 років</a:t>
            </a:r>
          </a:p>
          <a:p>
            <a:pPr eaLnBrk="1" hangingPunct="1">
              <a:defRPr/>
            </a:pPr>
            <a:r>
              <a:rPr lang="uk-UA" sz="2000" dirty="0" smtClean="0"/>
              <a:t> </a:t>
            </a:r>
            <a:endParaRPr lang="uk-UA" altLang="ru-RU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9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395288" y="178584"/>
            <a:ext cx="80581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Lexis surface: </a:t>
            </a:r>
            <a:r>
              <a:rPr lang="uk-UA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Смертність чоловіків за віком та календарним періодом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372200" y="786184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Україна, 1850-2013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1438042"/>
            <a:ext cx="8136904" cy="523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8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539552" y="260648"/>
            <a:ext cx="8058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Смертність чоловіків за віком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438042"/>
            <a:ext cx="4464496" cy="4583246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359583"/>
              </p:ext>
            </p:extLst>
          </p:nvPr>
        </p:nvGraphicFramePr>
        <p:xfrm>
          <a:off x="5548313" y="1988838"/>
          <a:ext cx="3272159" cy="3304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3927"/>
                <a:gridCol w="2088232"/>
              </a:tblGrid>
              <a:tr h="5040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Вікові групи, років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Україна</a:t>
                      </a:r>
                      <a:r>
                        <a:rPr lang="en-US" sz="1600" dirty="0">
                          <a:effectLst/>
                        </a:rPr>
                        <a:t>/</a:t>
                      </a:r>
                      <a:r>
                        <a:rPr lang="uk-UA" sz="1600" dirty="0">
                          <a:effectLst/>
                        </a:rPr>
                        <a:t>Швеція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5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0-14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3,2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05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15-29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3,0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05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30-44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7,0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05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45-59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4,8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05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60-74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3,2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05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75+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1,4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06474" y="111487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B050"/>
                </a:solidFill>
              </a:rPr>
              <a:t>СПІВВІДНОШЕННЯ</a:t>
            </a:r>
            <a:r>
              <a:rPr lang="uk-UA" dirty="0" smtClean="0">
                <a:solidFill>
                  <a:srgbClr val="00B050"/>
                </a:solidFill>
              </a:rPr>
              <a:t> показників смертності, 2013 р. 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467544" y="307974"/>
            <a:ext cx="8496944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Тривалість життя умовних </a:t>
            </a:r>
            <a:r>
              <a:rPr lang="uk-UA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 </a:t>
            </a:r>
            <a:r>
              <a:rPr lang="uk-UA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реальних поколінь </a:t>
            </a:r>
            <a:r>
              <a:rPr lang="uk-UA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Україні: </a:t>
            </a:r>
            <a:r>
              <a:rPr lang="uk-UA" sz="2000" b="1" dirty="0" smtClean="0"/>
              <a:t>період </a:t>
            </a:r>
            <a:r>
              <a:rPr lang="ru-RU" sz="2000" b="1" dirty="0" smtClean="0"/>
              <a:t>1850-2013 </a:t>
            </a:r>
            <a:r>
              <a:rPr lang="uk-UA" sz="2000" b="1" dirty="0" err="1" smtClean="0"/>
              <a:t>рр</a:t>
            </a:r>
            <a:r>
              <a:rPr lang="ru-RU" sz="2000" b="1" dirty="0" smtClean="0"/>
              <a:t>. і </a:t>
            </a:r>
            <a:r>
              <a:rPr lang="ru-RU" sz="2000" b="1" dirty="0" err="1" smtClean="0"/>
              <a:t>когорти</a:t>
            </a:r>
            <a:r>
              <a:rPr lang="ru-RU" sz="2000" b="1" dirty="0" smtClean="0"/>
              <a:t> 1850-19</a:t>
            </a:r>
            <a:r>
              <a:rPr lang="uk-UA" sz="2000" b="1" dirty="0" smtClean="0"/>
              <a:t>23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років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народження</a:t>
            </a:r>
            <a:endParaRPr lang="ru-RU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020272" y="148478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C00000"/>
                </a:solidFill>
              </a:rPr>
              <a:t>Жінки</a:t>
            </a: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4692818"/>
              </p:ext>
            </p:extLst>
          </p:nvPr>
        </p:nvGraphicFramePr>
        <p:xfrm>
          <a:off x="467544" y="1854116"/>
          <a:ext cx="8280920" cy="4095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476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467544" y="307974"/>
            <a:ext cx="8496944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Тривалість життя умовних </a:t>
            </a:r>
            <a:r>
              <a:rPr lang="uk-UA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 </a:t>
            </a:r>
            <a:r>
              <a:rPr lang="uk-UA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реальних поколінь </a:t>
            </a:r>
            <a:r>
              <a:rPr lang="uk-UA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Україні: </a:t>
            </a:r>
            <a:r>
              <a:rPr lang="uk-UA" sz="2000" b="1" dirty="0" smtClean="0"/>
              <a:t>період </a:t>
            </a:r>
            <a:r>
              <a:rPr lang="ru-RU" sz="2000" b="1" dirty="0" smtClean="0"/>
              <a:t>1850-2013 </a:t>
            </a:r>
            <a:r>
              <a:rPr lang="uk-UA" sz="2000" b="1" dirty="0" err="1" smtClean="0"/>
              <a:t>рр</a:t>
            </a:r>
            <a:r>
              <a:rPr lang="ru-RU" sz="2000" b="1" dirty="0" smtClean="0"/>
              <a:t>. і </a:t>
            </a:r>
            <a:r>
              <a:rPr lang="ru-RU" sz="2000" b="1" dirty="0" err="1" smtClean="0"/>
              <a:t>когорти</a:t>
            </a:r>
            <a:r>
              <a:rPr lang="ru-RU" sz="2000" b="1" dirty="0" smtClean="0"/>
              <a:t> 1850-19</a:t>
            </a:r>
            <a:r>
              <a:rPr lang="uk-UA" sz="2000" b="1" dirty="0" smtClean="0"/>
              <a:t>23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років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народження</a:t>
            </a:r>
            <a:endParaRPr lang="ru-RU" sz="2000" b="1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838676"/>
              </p:ext>
            </p:extLst>
          </p:nvPr>
        </p:nvGraphicFramePr>
        <p:xfrm>
          <a:off x="467544" y="1844824"/>
          <a:ext cx="835292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660232" y="148478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00B050"/>
                </a:solidFill>
              </a:rPr>
              <a:t>Чоловіки</a:t>
            </a:r>
            <a:endParaRPr lang="ru-RU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40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410121" y="177682"/>
            <a:ext cx="80581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uk-UA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Повікові</a:t>
            </a:r>
            <a:r>
              <a:rPr lang="uk-UA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криві дожиття (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lx) </a:t>
            </a:r>
            <a:r>
              <a:rPr lang="uk-UA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Україні та Швеції: КОГОРТИ </a:t>
            </a:r>
            <a:r>
              <a:rPr lang="uk-UA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1850, 1870, 1900, 1910, 1917,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192</a:t>
            </a:r>
            <a:r>
              <a:rPr lang="uk-UA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uk-UA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7500875"/>
              </p:ext>
            </p:extLst>
          </p:nvPr>
        </p:nvGraphicFramePr>
        <p:xfrm>
          <a:off x="4644009" y="1496724"/>
          <a:ext cx="4320479" cy="4083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255511" y="1288984"/>
            <a:ext cx="133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00B050"/>
                </a:solidFill>
              </a:rPr>
              <a:t>Чоловіки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5589240"/>
            <a:ext cx="3395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B050"/>
                </a:solidFill>
              </a:rPr>
              <a:t>УКРАЇНА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5589240"/>
            <a:ext cx="3276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B050"/>
                </a:solidFill>
              </a:rPr>
              <a:t>ШВЕЦІЯ</a:t>
            </a:r>
            <a:endParaRPr lang="ru-RU" b="1" dirty="0">
              <a:solidFill>
                <a:srgbClr val="00B050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976569"/>
              </p:ext>
            </p:extLst>
          </p:nvPr>
        </p:nvGraphicFramePr>
        <p:xfrm>
          <a:off x="410121" y="1599816"/>
          <a:ext cx="4536503" cy="3845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59632" y="4356147"/>
            <a:ext cx="848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1917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395288" y="394027"/>
            <a:ext cx="8058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Мета і дослідницькі питання </a:t>
            </a:r>
            <a:endParaRPr lang="uk-UA" sz="2800" dirty="0"/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467543" y="1052736"/>
            <a:ext cx="8568953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2000" b="1" dirty="0" smtClean="0">
                <a:solidFill>
                  <a:srgbClr val="00B050"/>
                </a:solidFill>
              </a:rPr>
              <a:t>МЕТА: аналіз довготривалої динаміки тривалості життя в Україні</a:t>
            </a:r>
          </a:p>
          <a:p>
            <a:pPr eaLnBrk="1" hangingPunct="1"/>
            <a:endParaRPr lang="uk-UA" altLang="ru-RU" sz="2000" b="1" dirty="0" smtClean="0">
              <a:solidFill>
                <a:srgbClr val="0000FF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uk-UA" altLang="ru-RU" sz="2000" dirty="0" smtClean="0"/>
              <a:t>Як змінювалась тривалість життя в Україні упродовж останніх півтора століття  і що завадило її позитивній динаміці? </a:t>
            </a:r>
          </a:p>
          <a:p>
            <a:pPr eaLnBrk="1" hangingPunct="1"/>
            <a:endParaRPr lang="uk-UA" altLang="ru-RU" sz="2000" dirty="0" smtClean="0"/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uk-UA" altLang="ru-RU" sz="2000" dirty="0"/>
              <a:t>Тривалість життя чоловіків та жінок: коли чоловіки почали  суттєво відставати? </a:t>
            </a:r>
            <a:endParaRPr lang="uk-UA" altLang="ru-RU" sz="2000" dirty="0" smtClean="0"/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endParaRPr lang="uk-UA" altLang="ru-RU" sz="2000" dirty="0"/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uk-UA" altLang="ru-RU" sz="2000" dirty="0" smtClean="0"/>
              <a:t>Смертність за віком</a:t>
            </a:r>
            <a:r>
              <a:rPr lang="en-US" altLang="ru-RU" sz="2000" dirty="0" smtClean="0"/>
              <a:t> </a:t>
            </a:r>
            <a:r>
              <a:rPr lang="uk-UA" altLang="ru-RU" sz="2000" dirty="0" smtClean="0"/>
              <a:t>у ретроспективі: де відбувся прогрес, а де регрес?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endParaRPr lang="uk-UA" altLang="ru-RU" sz="2000" dirty="0"/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uk-UA" altLang="ru-RU" sz="2000" dirty="0" smtClean="0"/>
              <a:t>Чи відрізняється динаміка календарної та </a:t>
            </a:r>
            <a:r>
              <a:rPr lang="uk-UA" altLang="ru-RU" sz="2000" dirty="0" err="1" smtClean="0"/>
              <a:t>когортної</a:t>
            </a:r>
            <a:r>
              <a:rPr lang="uk-UA" altLang="ru-RU" sz="2000" dirty="0" smtClean="0"/>
              <a:t>  тривалості життя в Україні?  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endParaRPr lang="uk-UA" altLang="ru-RU" sz="2000" dirty="0"/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uk-UA" altLang="ru-RU" sz="2000" dirty="0" smtClean="0"/>
              <a:t>  Які поколінням в Україні пощастило найменше і вони прожили найкоротше життя?  </a:t>
            </a:r>
            <a:endParaRPr lang="uk-UA" alt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0" y="1804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395288" y="2157413"/>
            <a:ext cx="808037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uk-UA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355153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395288" y="178584"/>
            <a:ext cx="80581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uk-UA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ТРИВАЛІСТЬ ЖИТТЯ:</a:t>
            </a:r>
          </a:p>
          <a:p>
            <a:pPr algn="ctr">
              <a:defRPr/>
            </a:pPr>
            <a:r>
              <a:rPr lang="uk-UA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календарна  й  </a:t>
            </a:r>
            <a:r>
              <a:rPr lang="uk-UA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когортна</a:t>
            </a:r>
            <a:r>
              <a:rPr lang="uk-UA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uk-UA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395288" y="2348880"/>
            <a:ext cx="3816672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uk-UA" altLang="ru-RU" sz="2000" dirty="0" smtClean="0"/>
              <a:t>Сукупність осіб </a:t>
            </a:r>
            <a:r>
              <a:rPr lang="uk-UA" altLang="ru-RU" sz="2000" dirty="0" smtClean="0"/>
              <a:t>різних років  </a:t>
            </a:r>
            <a:endParaRPr lang="uk-UA" altLang="ru-RU" sz="2000" dirty="0" smtClean="0"/>
          </a:p>
          <a:p>
            <a:pPr eaLnBrk="1" hangingPunct="1">
              <a:defRPr/>
            </a:pPr>
            <a:r>
              <a:rPr lang="uk-UA" altLang="ru-RU" sz="2000" dirty="0" smtClean="0"/>
              <a:t>народження, які живуть в один</a:t>
            </a:r>
          </a:p>
          <a:p>
            <a:pPr eaLnBrk="1" hangingPunct="1">
              <a:defRPr/>
            </a:pPr>
            <a:r>
              <a:rPr lang="uk-UA" altLang="ru-RU" sz="2000" dirty="0" smtClean="0"/>
              <a:t>і той самий час</a:t>
            </a:r>
            <a:endParaRPr lang="uk-UA" altLang="ru-RU" sz="2000" dirty="0"/>
          </a:p>
          <a:p>
            <a:pPr eaLnBrk="1" hangingPunct="1">
              <a:defRPr/>
            </a:pPr>
            <a:endParaRPr lang="uk-UA" altLang="ru-RU" sz="2000" b="1" i="1" dirty="0" smtClean="0">
              <a:solidFill>
                <a:srgbClr val="00B050"/>
              </a:solidFill>
            </a:endParaRPr>
          </a:p>
          <a:p>
            <a:pPr eaLnBrk="1" hangingPunct="1">
              <a:defRPr/>
            </a:pPr>
            <a:endParaRPr lang="uk-UA" altLang="ru-RU" sz="2000" b="1" dirty="0">
              <a:solidFill>
                <a:srgbClr val="00B050"/>
              </a:solidFill>
            </a:endParaRPr>
          </a:p>
          <a:p>
            <a:pPr eaLnBrk="1" hangingPunct="1">
              <a:defRPr/>
            </a:pPr>
            <a:endParaRPr lang="uk-UA" altLang="ru-RU" sz="2000" b="1" dirty="0" smtClean="0">
              <a:solidFill>
                <a:srgbClr val="00B050"/>
              </a:solidFill>
            </a:endParaRPr>
          </a:p>
          <a:p>
            <a:pPr eaLnBrk="1" hangingPunct="1">
              <a:defRPr/>
            </a:pPr>
            <a:endParaRPr lang="uk-UA" altLang="ru-RU" sz="2000" b="1" dirty="0" smtClean="0">
              <a:solidFill>
                <a:srgbClr val="00B050"/>
              </a:solidFill>
            </a:endParaRPr>
          </a:p>
          <a:p>
            <a:pPr eaLnBrk="1" hangingPunct="1">
              <a:defRPr/>
            </a:pPr>
            <a:endParaRPr lang="uk-UA" altLang="ru-RU" sz="2000" b="1" dirty="0">
              <a:solidFill>
                <a:srgbClr val="00B050"/>
              </a:solidFill>
            </a:endParaRPr>
          </a:p>
          <a:p>
            <a:pPr eaLnBrk="1" hangingPunct="1">
              <a:defRPr/>
            </a:pPr>
            <a:endParaRPr lang="uk-UA" altLang="ru-RU" sz="2000" b="1" dirty="0" smtClean="0">
              <a:solidFill>
                <a:srgbClr val="00B050"/>
              </a:solidFill>
            </a:endParaRPr>
          </a:p>
          <a:p>
            <a:pPr eaLnBrk="1" hangingPunct="1">
              <a:defRPr/>
            </a:pPr>
            <a:r>
              <a:rPr lang="uk-UA" altLang="ru-RU" sz="2000" dirty="0" smtClean="0"/>
              <a:t>Очікувана тривалість життя у певний календарний період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76056" y="1484784"/>
            <a:ext cx="3888432" cy="6564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uk-UA" altLang="ru-RU" sz="2000" b="1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288" y="1481198"/>
            <a:ext cx="3888680" cy="656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99592" y="1624772"/>
            <a:ext cx="2909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00B050"/>
                </a:solidFill>
              </a:rPr>
              <a:t>УМОВНЕ ПОКОЛІННЯ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162477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B050"/>
                </a:solidFill>
              </a:rPr>
              <a:t>РЕАЛЬНЕ ПОКОЛІННЯ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2348880"/>
            <a:ext cx="38164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Сукупність </a:t>
            </a:r>
            <a:r>
              <a:rPr lang="uk-UA" sz="2000" dirty="0"/>
              <a:t>осіб одного року (періоду) народження</a:t>
            </a:r>
            <a:endParaRPr lang="uk-UA" altLang="ru-RU" sz="2000" dirty="0"/>
          </a:p>
          <a:p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403589" y="3749428"/>
            <a:ext cx="3089350" cy="11521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24128" y="3971549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B0F0"/>
                </a:solidFill>
              </a:rPr>
              <a:t>КОГОРТНА тривалість життя</a:t>
            </a:r>
            <a:endParaRPr lang="ru-RU" sz="2000" b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24040" y="5164736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Реальна середня тривалість життя певного покоління</a:t>
            </a:r>
            <a:endParaRPr lang="ru-RU" sz="2000" dirty="0"/>
          </a:p>
        </p:txBody>
      </p:sp>
      <p:sp>
        <p:nvSpPr>
          <p:cNvPr id="12" name="Овал 11"/>
          <p:cNvSpPr/>
          <p:nvPr/>
        </p:nvSpPr>
        <p:spPr>
          <a:xfrm>
            <a:off x="803837" y="3686307"/>
            <a:ext cx="3101280" cy="122413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101699" y="3928557"/>
            <a:ext cx="2505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КАЛЕНДАРНА</a:t>
            </a:r>
          </a:p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тривалість життя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395288" y="394027"/>
            <a:ext cx="8058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uk-UA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ДАНІ ТА МЕТОД</a:t>
            </a:r>
            <a:endParaRPr lang="uk-UA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632140" y="1052736"/>
            <a:ext cx="8137525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uk-UA" altLang="ru-RU" sz="2000" b="1" dirty="0" smtClean="0">
                <a:solidFill>
                  <a:srgbClr val="00B050"/>
                </a:solidFill>
              </a:rPr>
              <a:t>ДАНІ: Україна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uk-UA" altLang="ru-RU" sz="2000" dirty="0" smtClean="0">
                <a:solidFill>
                  <a:srgbClr val="000000"/>
                </a:solidFill>
              </a:rPr>
              <a:t>таблиці смертності й тривалості життя для умовних поколінь України з 1850 по 2013 роки </a:t>
            </a:r>
            <a:r>
              <a:rPr lang="ru-RU" sz="2000" dirty="0" smtClean="0">
                <a:solidFill>
                  <a:srgbClr val="000000"/>
                </a:solidFill>
              </a:rPr>
              <a:t>на </a:t>
            </a:r>
            <a:r>
              <a:rPr lang="uk-UA" sz="2000" dirty="0" smtClean="0">
                <a:solidFill>
                  <a:srgbClr val="000000"/>
                </a:solidFill>
              </a:rPr>
              <a:t>основі реконструйованих динамічних рядів народжених, померлих і чисельності населення за віком і статтю у сучасних політико-адміністративних межах (О. Рудницький, А. Ковбасюк)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endParaRPr lang="uk-UA" sz="2000" dirty="0" smtClean="0">
              <a:solidFill>
                <a:srgbClr val="000000"/>
              </a:solidFill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uk-UA" sz="2000" dirty="0" smtClean="0">
                <a:solidFill>
                  <a:srgbClr val="000000"/>
                </a:solidFill>
              </a:rPr>
              <a:t>таблиці смертності й тривалості життя для реальних поколінь України, народжених з 1850 по 1923 роки (П. Шевчук):</a:t>
            </a:r>
          </a:p>
          <a:p>
            <a:pPr eaLnBrk="1" hangingPunct="1">
              <a:defRPr/>
            </a:pPr>
            <a:endParaRPr lang="uk-UA" sz="2000" dirty="0" smtClean="0">
              <a:solidFill>
                <a:srgbClr val="000000"/>
              </a:solidFill>
            </a:endParaRP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uk-UA" altLang="ru-RU" sz="1600" dirty="0" smtClean="0">
                <a:solidFill>
                  <a:srgbClr val="000000"/>
                </a:solidFill>
              </a:rPr>
              <a:t> когорти 1850-1913 років народження -  повністю по наявним даним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uk-UA" altLang="ru-RU" sz="1600" dirty="0" smtClean="0">
                <a:solidFill>
                  <a:srgbClr val="000000"/>
                </a:solidFill>
              </a:rPr>
              <a:t> когорти 1914-1923 роки народження – екстраполяція смертності у старшому віці </a:t>
            </a:r>
          </a:p>
          <a:p>
            <a:pPr eaLnBrk="1" hangingPunct="1">
              <a:defRPr/>
            </a:pPr>
            <a:endParaRPr lang="uk-UA" altLang="ru-RU" sz="16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uk-UA" altLang="ru-RU" sz="1600" dirty="0" smtClean="0">
                <a:solidFill>
                  <a:srgbClr val="000000"/>
                </a:solidFill>
              </a:rPr>
              <a:t> </a:t>
            </a:r>
            <a:r>
              <a:rPr lang="uk-UA" altLang="ru-RU" sz="2000" b="1" dirty="0" smtClean="0">
                <a:solidFill>
                  <a:srgbClr val="00B050"/>
                </a:solidFill>
              </a:rPr>
              <a:t>МЕТОД: </a:t>
            </a:r>
            <a:r>
              <a:rPr lang="uk-UA" altLang="ru-RU" sz="2000" dirty="0" smtClean="0">
                <a:solidFill>
                  <a:srgbClr val="000000"/>
                </a:solidFill>
              </a:rPr>
              <a:t>методичний протокол </a:t>
            </a:r>
            <a:r>
              <a:rPr lang="uk-UA" sz="2000" dirty="0" err="1" smtClean="0">
                <a:solidFill>
                  <a:srgbClr val="000000"/>
                </a:solidFill>
              </a:rPr>
              <a:t>Human</a:t>
            </a:r>
            <a:r>
              <a:rPr lang="uk-UA" sz="2000" dirty="0" smtClean="0">
                <a:solidFill>
                  <a:srgbClr val="000000"/>
                </a:solidFill>
              </a:rPr>
              <a:t> </a:t>
            </a:r>
            <a:r>
              <a:rPr lang="uk-UA" sz="2000" dirty="0" err="1">
                <a:solidFill>
                  <a:srgbClr val="000000"/>
                </a:solidFill>
              </a:rPr>
              <a:t>Mortality</a:t>
            </a:r>
            <a:r>
              <a:rPr lang="uk-UA" sz="2000" dirty="0">
                <a:solidFill>
                  <a:srgbClr val="000000"/>
                </a:solidFill>
              </a:rPr>
              <a:t> </a:t>
            </a:r>
            <a:r>
              <a:rPr lang="uk-UA" sz="2000" dirty="0" err="1" smtClean="0">
                <a:solidFill>
                  <a:srgbClr val="000000"/>
                </a:solidFill>
              </a:rPr>
              <a:t>Database</a:t>
            </a:r>
            <a:r>
              <a:rPr lang="uk-UA" sz="2000" dirty="0" smtClean="0">
                <a:solidFill>
                  <a:srgbClr val="000000"/>
                </a:solidFill>
              </a:rPr>
              <a:t> (</a:t>
            </a:r>
            <a:r>
              <a:rPr lang="en-US" sz="2000" dirty="0" smtClean="0">
                <a:solidFill>
                  <a:srgbClr val="000000"/>
                </a:solidFill>
              </a:rPr>
              <a:t>HMD)</a:t>
            </a:r>
            <a:endParaRPr lang="uk-UA" sz="2000" dirty="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uk-UA" altLang="ru-RU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uk-UA" altLang="ru-RU" sz="2000" b="1" dirty="0" smtClean="0">
                <a:solidFill>
                  <a:srgbClr val="00B050"/>
                </a:solidFill>
              </a:rPr>
              <a:t>ДАНІ: Швеція,</a:t>
            </a:r>
            <a:r>
              <a:rPr lang="uk-UA" altLang="ru-RU" sz="2000" dirty="0" smtClean="0">
                <a:solidFill>
                  <a:srgbClr val="000000"/>
                </a:solidFill>
              </a:rPr>
              <a:t> таблиці смертності </a:t>
            </a:r>
            <a:r>
              <a:rPr lang="en-US" altLang="ru-RU" sz="2000" dirty="0" smtClean="0">
                <a:solidFill>
                  <a:srgbClr val="000000"/>
                </a:solidFill>
              </a:rPr>
              <a:t>HMD: 1850-2013 </a:t>
            </a:r>
            <a:r>
              <a:rPr lang="uk-UA" altLang="ru-RU" sz="2000" dirty="0" smtClean="0">
                <a:solidFill>
                  <a:srgbClr val="000000"/>
                </a:solidFill>
              </a:rPr>
              <a:t>рр., когорти </a:t>
            </a:r>
          </a:p>
          <a:p>
            <a:pPr eaLnBrk="1" hangingPunct="1">
              <a:defRPr/>
            </a:pPr>
            <a:r>
              <a:rPr lang="uk-UA" altLang="ru-RU" sz="2000" dirty="0" smtClean="0">
                <a:solidFill>
                  <a:srgbClr val="000000"/>
                </a:solidFill>
              </a:rPr>
              <a:t>1850-1920 р</a:t>
            </a:r>
            <a:r>
              <a:rPr lang="en-US" altLang="ru-RU" sz="2000" dirty="0" smtClean="0">
                <a:solidFill>
                  <a:srgbClr val="000000"/>
                </a:solidFill>
              </a:rPr>
              <a:t>/</a:t>
            </a:r>
            <a:r>
              <a:rPr lang="uk-UA" altLang="ru-RU" sz="2000" dirty="0" smtClean="0">
                <a:solidFill>
                  <a:srgbClr val="000000"/>
                </a:solidFill>
              </a:rPr>
              <a:t>народження</a:t>
            </a:r>
          </a:p>
        </p:txBody>
      </p:sp>
    </p:spTree>
    <p:extLst>
      <p:ext uri="{BB962C8B-B14F-4D97-AF65-F5344CB8AC3E}">
        <p14:creationId xmlns:p14="http://schemas.microsoft.com/office/powerpoint/2010/main" val="113329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525117"/>
              </p:ext>
            </p:extLst>
          </p:nvPr>
        </p:nvGraphicFramePr>
        <p:xfrm>
          <a:off x="359532" y="1556792"/>
          <a:ext cx="8424936" cy="4321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404664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Тривалість життя </a:t>
            </a:r>
            <a:r>
              <a:rPr lang="uk-UA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умовних поколінь </a:t>
            </a:r>
            <a:r>
              <a:rPr lang="uk-UA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  <a:r>
              <a:rPr lang="uk-UA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Україні: </a:t>
            </a:r>
            <a:r>
              <a:rPr lang="uk-UA" sz="2000" b="1" dirty="0" smtClean="0">
                <a:solidFill>
                  <a:srgbClr val="000000"/>
                </a:solidFill>
              </a:rPr>
              <a:t>календарний період </a:t>
            </a:r>
            <a:r>
              <a:rPr lang="ru-RU" sz="2000" b="1" dirty="0" smtClean="0">
                <a:solidFill>
                  <a:srgbClr val="000000"/>
                </a:solidFill>
              </a:rPr>
              <a:t>1850-2013 </a:t>
            </a:r>
            <a:r>
              <a:rPr lang="uk-UA" sz="2000" b="1" dirty="0" err="1">
                <a:solidFill>
                  <a:srgbClr val="000000"/>
                </a:solidFill>
              </a:rPr>
              <a:t>рр</a:t>
            </a:r>
            <a:r>
              <a:rPr lang="ru-RU" sz="2000" b="1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56176" y="3212976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B050"/>
                </a:solidFill>
              </a:rPr>
              <a:t>Початок періоду</a:t>
            </a:r>
            <a:r>
              <a:rPr lang="uk-UA" dirty="0" smtClean="0"/>
              <a:t>: близько 30 років	</a:t>
            </a:r>
          </a:p>
          <a:p>
            <a:endParaRPr lang="uk-UA" b="1" dirty="0">
              <a:solidFill>
                <a:srgbClr val="00B050"/>
              </a:solidFill>
            </a:endParaRPr>
          </a:p>
          <a:p>
            <a:r>
              <a:rPr lang="uk-UA" b="1" dirty="0" smtClean="0">
                <a:solidFill>
                  <a:srgbClr val="00B050"/>
                </a:solidFill>
              </a:rPr>
              <a:t>2013:   </a:t>
            </a:r>
            <a:r>
              <a:rPr lang="uk-UA" dirty="0" smtClean="0"/>
              <a:t>66,3 / 76,2 року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778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5110277"/>
              </p:ext>
            </p:extLst>
          </p:nvPr>
        </p:nvGraphicFramePr>
        <p:xfrm>
          <a:off x="359532" y="1556792"/>
          <a:ext cx="8424936" cy="4321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404664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Тривалість життя умовних </a:t>
            </a:r>
            <a:r>
              <a:rPr lang="uk-UA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поколінь </a:t>
            </a:r>
            <a:r>
              <a:rPr lang="uk-UA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  <a:r>
              <a:rPr lang="uk-UA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Україні: </a:t>
            </a:r>
            <a:r>
              <a:rPr lang="uk-UA" sz="2000" b="1" dirty="0" smtClean="0">
                <a:solidFill>
                  <a:srgbClr val="000000"/>
                </a:solidFill>
              </a:rPr>
              <a:t>календарний період </a:t>
            </a:r>
            <a:r>
              <a:rPr lang="ru-RU" sz="2000" b="1" dirty="0" smtClean="0">
                <a:solidFill>
                  <a:srgbClr val="000000"/>
                </a:solidFill>
              </a:rPr>
              <a:t>1850-2013 </a:t>
            </a:r>
            <a:r>
              <a:rPr lang="uk-UA" sz="2000" b="1" dirty="0" err="1">
                <a:solidFill>
                  <a:srgbClr val="000000"/>
                </a:solidFill>
              </a:rPr>
              <a:t>рр</a:t>
            </a:r>
            <a:r>
              <a:rPr lang="ru-RU" sz="2000" b="1" dirty="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31825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4678590"/>
              </p:ext>
            </p:extLst>
          </p:nvPr>
        </p:nvGraphicFramePr>
        <p:xfrm>
          <a:off x="359532" y="1358771"/>
          <a:ext cx="8676964" cy="451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404664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Тривалість життя умовних </a:t>
            </a:r>
            <a:r>
              <a:rPr lang="uk-UA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поколінь </a:t>
            </a:r>
            <a:r>
              <a:rPr lang="uk-UA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  <a:r>
              <a:rPr lang="uk-UA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Україні: </a:t>
            </a:r>
            <a:r>
              <a:rPr lang="uk-UA" sz="2000" b="1" dirty="0" smtClean="0">
                <a:solidFill>
                  <a:srgbClr val="000000"/>
                </a:solidFill>
              </a:rPr>
              <a:t>календарний період </a:t>
            </a:r>
            <a:r>
              <a:rPr lang="ru-RU" sz="2000" b="1" dirty="0" smtClean="0">
                <a:solidFill>
                  <a:srgbClr val="000000"/>
                </a:solidFill>
              </a:rPr>
              <a:t>1850-2013 </a:t>
            </a:r>
            <a:r>
              <a:rPr lang="uk-UA" sz="2000" b="1" dirty="0" err="1">
                <a:solidFill>
                  <a:srgbClr val="000000"/>
                </a:solidFill>
              </a:rPr>
              <a:t>рр</a:t>
            </a:r>
            <a:r>
              <a:rPr lang="ru-RU" sz="2000" b="1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82820" y="2780918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1320" y="2400936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II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110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254875"/>
              </p:ext>
            </p:extLst>
          </p:nvPr>
        </p:nvGraphicFramePr>
        <p:xfrm>
          <a:off x="395536" y="1358771"/>
          <a:ext cx="9001000" cy="4590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404664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Тривалість життя умовних </a:t>
            </a:r>
            <a:r>
              <a:rPr lang="uk-UA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поколінь </a:t>
            </a:r>
            <a:r>
              <a:rPr lang="uk-UA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  <a:r>
              <a:rPr lang="uk-UA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Україні: </a:t>
            </a:r>
            <a:r>
              <a:rPr lang="uk-UA" sz="2000" b="1" dirty="0" smtClean="0">
                <a:solidFill>
                  <a:srgbClr val="000000"/>
                </a:solidFill>
              </a:rPr>
              <a:t>календарний період </a:t>
            </a:r>
            <a:r>
              <a:rPr lang="ru-RU" sz="2000" b="1" dirty="0" smtClean="0">
                <a:solidFill>
                  <a:srgbClr val="000000"/>
                </a:solidFill>
              </a:rPr>
              <a:t>1850-2013 </a:t>
            </a:r>
            <a:r>
              <a:rPr lang="uk-UA" sz="2000" b="1" dirty="0" err="1">
                <a:solidFill>
                  <a:srgbClr val="000000"/>
                </a:solidFill>
              </a:rPr>
              <a:t>рр</a:t>
            </a:r>
            <a:r>
              <a:rPr lang="ru-RU" sz="2000" b="1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71984" y="2845083"/>
            <a:ext cx="108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2845083"/>
            <a:ext cx="306094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k-UA" sz="16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Перша Світова 1914-17 </a:t>
            </a:r>
            <a:r>
              <a:rPr lang="uk-UA" sz="16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uk-UA" sz="16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Українська революція 1918-20 </a:t>
            </a:r>
            <a:endParaRPr lang="uk-UA" sz="16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uk-UA" sz="16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Голод </a:t>
            </a:r>
            <a:r>
              <a:rPr lang="uk-UA" sz="16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1921-23   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4,5 млн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ОТЖЧ у 1920 р.: </a:t>
            </a:r>
            <a:r>
              <a:rPr lang="uk-UA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17,4 року </a:t>
            </a:r>
            <a:endParaRPr lang="uk-UA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540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9571969"/>
              </p:ext>
            </p:extLst>
          </p:nvPr>
        </p:nvGraphicFramePr>
        <p:xfrm>
          <a:off x="359532" y="1358771"/>
          <a:ext cx="8676964" cy="451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404664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Тривалість життя умовних </a:t>
            </a:r>
            <a:r>
              <a:rPr lang="uk-UA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поколінь </a:t>
            </a:r>
            <a:r>
              <a:rPr lang="uk-UA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  <a:r>
              <a:rPr lang="uk-UA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Україні: </a:t>
            </a:r>
            <a:r>
              <a:rPr lang="uk-UA" sz="2000" b="1" dirty="0" smtClean="0">
                <a:solidFill>
                  <a:srgbClr val="000000"/>
                </a:solidFill>
              </a:rPr>
              <a:t>календарний період </a:t>
            </a:r>
            <a:r>
              <a:rPr lang="ru-RU" sz="2000" b="1" dirty="0" smtClean="0">
                <a:solidFill>
                  <a:srgbClr val="000000"/>
                </a:solidFill>
              </a:rPr>
              <a:t>1850-2013 </a:t>
            </a:r>
            <a:r>
              <a:rPr lang="uk-UA" sz="2000" b="1" dirty="0" err="1">
                <a:solidFill>
                  <a:srgbClr val="000000"/>
                </a:solidFill>
              </a:rPr>
              <a:t>рр</a:t>
            </a:r>
            <a:r>
              <a:rPr lang="ru-RU" sz="2000" b="1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5600" y="238195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II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529910"/>
      </p:ext>
    </p:extLst>
  </p:cSld>
  <p:clrMapOvr>
    <a:masterClrMapping/>
  </p:clrMapOvr>
</p:sld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2784</TotalTime>
  <Words>708</Words>
  <Application>Microsoft Office PowerPoint</Application>
  <PresentationFormat>Экран (4:3)</PresentationFormat>
  <Paragraphs>154</Paragraphs>
  <Slides>20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Край</vt:lpstr>
      <vt:lpstr>Тривалість життя в Україні: особливості динаміки у довготривалій ретроспективі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IDSS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</dc:creator>
  <cp:lastModifiedBy>Nata</cp:lastModifiedBy>
  <cp:revision>137</cp:revision>
  <cp:lastPrinted>2017-11-06T12:18:09Z</cp:lastPrinted>
  <dcterms:created xsi:type="dcterms:W3CDTF">2008-07-01T09:21:00Z</dcterms:created>
  <dcterms:modified xsi:type="dcterms:W3CDTF">2017-11-07T06:03:45Z</dcterms:modified>
</cp:coreProperties>
</file>