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4" r:id="rId3"/>
    <p:sldId id="265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B9A3-428D-467E-9231-BB466E015FC7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643B8-4C8A-4E29-AB3E-AE4417F3A9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87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643B8-4C8A-4E29-AB3E-AE4417F3A97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44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643B8-4C8A-4E29-AB3E-AE4417F3A97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4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643B8-4C8A-4E29-AB3E-AE4417F3A97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44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5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3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2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59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04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8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62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82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7D61-067B-4AAD-BA3B-17631225A54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C98CC-16BA-4A99-A4C5-7DCFF0831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4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Створення </a:t>
            </a:r>
            <a:r>
              <a:rPr lang="uk-UA" sz="2800" b="1" dirty="0" err="1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онлайн-сервісу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«Особисте соціальне досьє», </a:t>
            </a:r>
            <a:b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як інструменту моніторингу ефективності надання </a:t>
            </a:r>
            <a:b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та фінансування соціальних послуг</a:t>
            </a:r>
            <a:endParaRPr lang="uk-UA" sz="2800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15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Мета створення он-лайн сервісу </a:t>
            </a:r>
            <a:b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«Особисте соціальне досьє»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7584" y="1340768"/>
            <a:ext cx="6984776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Мета: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Розробка та впровадження інформаційної системи для уніфікованого персоніфікованого електронного обліку наданих соціальних послуг та сімей і осіб, які їх отримали; забезпечення зручного доступу працівників органів соціального захисту населення, інспекторів та клієнтів до даних інформаційної системи. </a:t>
            </a:r>
          </a:p>
          <a:p>
            <a:pPr>
              <a:buNone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  <a:p>
            <a:pPr marL="0">
              <a:buNone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Автоматизація основних процесів при функціонуванні он-лайн сервісу «Особисте соціальне досьє»:</a:t>
            </a:r>
            <a:endParaRPr lang="uk-UA" sz="1600" dirty="0" smtClean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 Ділові процеси ведення персоніфікованої інформації;</a:t>
            </a:r>
          </a:p>
          <a:p>
            <a:pPr>
              <a:buNone/>
            </a:pP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 Введення та контроль первинних даних ;</a:t>
            </a:r>
          </a:p>
          <a:p>
            <a:pPr marL="0">
              <a:buNone/>
            </a:pP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 Розрахунок вторинних показників, що відображатимуть загальну кількість наданих послуг, фактичні витрати часу, структурні характеристики тощо;</a:t>
            </a:r>
          </a:p>
          <a:p>
            <a:pPr marL="0">
              <a:buNone/>
            </a:pP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 Формування стандартних та довільних звітів для внутрішніх та зовнішніх користувачів;</a:t>
            </a:r>
          </a:p>
          <a:p>
            <a:pPr>
              <a:buNone/>
            </a:pP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 Формування та ведення довідників та ін.</a:t>
            </a:r>
          </a:p>
          <a:p>
            <a:pPr marL="0" indent="0" algn="just">
              <a:buNone/>
            </a:pPr>
            <a:endParaRPr lang="uk-UA" sz="1600" dirty="0" smtClean="0"/>
          </a:p>
          <a:p>
            <a:pPr marL="0" indent="0" algn="just">
              <a:buNone/>
            </a:pPr>
            <a:endParaRPr lang="uk-UA" sz="1600" dirty="0" smtClean="0"/>
          </a:p>
          <a:p>
            <a:pPr algn="just">
              <a:buFontTx/>
              <a:buChar char="-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6167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22114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Технічне завдання на створення он-лайн сервісу, </a:t>
            </a:r>
            <a:b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експертно-аналітичне та методичне супроводження створення </a:t>
            </a:r>
            <a:r>
              <a:rPr lang="uk-UA" sz="2400" b="1" dirty="0" err="1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веб-порталу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5616" y="1916832"/>
            <a:ext cx="6984776" cy="36724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1.1. Загальні відомості</a:t>
            </a:r>
          </a:p>
          <a:p>
            <a:pPr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1.2. Найменування розробника і замовника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1.3.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Перелік документів, на підставі яких створюється ОС ОСД</a:t>
            </a:r>
          </a:p>
          <a:p>
            <a:pPr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1.4. Планові терміни початку і закінчення робіт зі створення ОС ОСД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  <a:p>
            <a:pPr marL="0"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1.5. Призначення і мета створення ОС ОСД</a:t>
            </a:r>
          </a:p>
          <a:p>
            <a:pPr marL="0"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1.6. Основні вимоги до ОС  ОСД</a:t>
            </a:r>
          </a:p>
          <a:p>
            <a:pPr marL="0">
              <a:buNone/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1.7. Процедури, які підлягають автоматизації з метою забезпечення функціонування ОС ОСД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6167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Загальна схема он-лайн сервісу </a:t>
            </a:r>
            <a:b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«Особисте соціальне досьє»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268760"/>
            <a:ext cx="4619625" cy="4947882"/>
          </a:xfrm>
          <a:prstGeom prst="rect">
            <a:avLst/>
          </a:prstGeom>
          <a:noFill/>
          <a:ln w="95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</p:spPr>
      </p:pic>
      <p:sp>
        <p:nvSpPr>
          <p:cNvPr id="9" name="Объект 2"/>
          <p:cNvSpPr>
            <a:spLocks noGrp="1"/>
          </p:cNvSpPr>
          <p:nvPr>
            <p:ph sz="half" idx="1"/>
          </p:nvPr>
        </p:nvSpPr>
        <p:spPr>
          <a:xfrm>
            <a:off x="5364088" y="1268760"/>
            <a:ext cx="3312368" cy="4896544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Уніфікований он-лайн сервіс організується на різних рівнях управління: національному, обласному, на рівні міст та районів. Введення, контроль та  збереження первинних даних здійснюється на рівні міських та районних ЦСССДМ. На рівні обласних ЦСССДМ здійснюється агрегація даних з міських та районних центрів, контроль та збереження даних по всій області. Також на цьому рівні забезпечується функціонування он-лайн сервісу «Особисте соціальне досьє». На національному рівні в Міністерстві соціальної політики України або у його Інформаційно-обчислювальному центрі здійснюється агрегація, контроль та збереження усіх даних з обласних центрів та забезпечується функціонування он-лайн сервісу «Особисте соціальне досьє» на основі об’єднання даних з обласних он-лайн сервісів або шляхом надання доступу до них. </a:t>
            </a:r>
          </a:p>
          <a:p>
            <a:pPr marL="0" algn="just">
              <a:spcBef>
                <a:spcPts val="0"/>
              </a:spcBef>
              <a:buFontTx/>
              <a:buChar char="-"/>
            </a:pPr>
            <a:endParaRPr lang="uk-UA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61670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307</Words>
  <Application>Microsoft Office PowerPoint</Application>
  <PresentationFormat>Экран (4:3)</PresentationFormat>
  <Paragraphs>24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Створення онлайн-сервісу «Особисте соціальне досьє»,  як інструменту моніторингу ефективності надання  та фінансування соціальних послуг</vt:lpstr>
      <vt:lpstr>Мета створення он-лайн сервісу  «Особисте соціальне досьє» </vt:lpstr>
      <vt:lpstr>Технічне завдання на створення он-лайн сервісу,  експертно-аналітичне та методичне супроводження створення веб-порталу</vt:lpstr>
      <vt:lpstr>Загальна схема он-лайн сервісу  «Особисте соціальне досьє»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Helen_Makarova</dc:creator>
  <cp:lastModifiedBy>User</cp:lastModifiedBy>
  <cp:revision>24</cp:revision>
  <dcterms:created xsi:type="dcterms:W3CDTF">2015-12-24T17:13:56Z</dcterms:created>
  <dcterms:modified xsi:type="dcterms:W3CDTF">2016-03-14T08:01:30Z</dcterms:modified>
</cp:coreProperties>
</file>