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540" r:id="rId3"/>
    <p:sldId id="554" r:id="rId4"/>
    <p:sldId id="552" r:id="rId5"/>
    <p:sldId id="543" r:id="rId6"/>
    <p:sldId id="550" r:id="rId7"/>
    <p:sldId id="551" r:id="rId8"/>
    <p:sldId id="548" r:id="rId9"/>
    <p:sldId id="555" r:id="rId10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sz="1000" b="1" kern="1200">
        <a:solidFill>
          <a:schemeClr val="bg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000" b="1" kern="1200">
        <a:solidFill>
          <a:schemeClr val="bg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000" b="1" kern="1200">
        <a:solidFill>
          <a:schemeClr val="bg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000" b="1" kern="1200">
        <a:solidFill>
          <a:schemeClr val="bg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000" b="1" kern="1200">
        <a:solidFill>
          <a:schemeClr val="bg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000" b="1" kern="1200">
        <a:solidFill>
          <a:schemeClr val="bg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1000" b="1" kern="1200">
        <a:solidFill>
          <a:schemeClr val="bg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1000" b="1" kern="1200">
        <a:solidFill>
          <a:schemeClr val="bg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1000" b="1" kern="1200">
        <a:solidFill>
          <a:schemeClr val="bg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E39"/>
    <a:srgbClr val="FCD9B2"/>
    <a:srgbClr val="E87E0A"/>
    <a:srgbClr val="FF9999"/>
    <a:srgbClr val="B8E08C"/>
    <a:srgbClr val="FFD85B"/>
    <a:srgbClr val="FFE593"/>
    <a:srgbClr val="B88C00"/>
    <a:srgbClr val="9751C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EB344D84-9AFB-497E-A393-DC336BA19D2E}" styleName="Средний стиль 3 - акцент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2838BEF-8BB2-4498-84A7-C5851F593DF1}" styleName="Средний стиль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1EBBBCC-DAD2-459C-BE2E-F6DE35CF9A28}" styleName="Темный стиль 2 - акцент 3/акцент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505E3EF-67EA-436B-97B2-0124C06EBD24}" styleName="Средний стиль 4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B9631B5-78F2-41C9-869B-9F39066F8104}" styleName="Средний стиль 3 - акцент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4C1A8A3-306A-4EB7-A6B1-4F7E0EB9C5D6}" styleName="Средний стиль 3 - акцент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E8034E78-7F5D-4C2E-B375-FC64B27BC917}" styleName="Темный стиль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Темный стиль 1 - акцент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Темный стиль 1 - акцент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Темный стиль 1 - акцент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929F9F4-4A8F-4326-A1B4-22849713DDAB}" styleName="Темный стиль 1 - акцент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660B408-B3CF-4A94-85FC-2B1E0A45F4A2}" styleName="Темный стиль 2 - акцент 1/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10A1B5D5-9B99-4C35-A422-299274C87663}" styleName="Средний стиль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F2DE63D5-997A-4646-A377-4702673A728D}" styleName="Светлый стиль 2 - акцент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638B1855-1B75-4FBE-930C-398BA8C253C6}" styleName="Стиль из темы 2 - акцент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912C8C85-51F0-491E-9774-3900AFEF0FD7}" styleName="Светлый стиль 2 - акцент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68D230F3-CF80-4859-8CE7-A43EE81993B5}" styleName="Светлый стиль 1 - акцент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5011" autoAdjust="0"/>
    <p:restoredTop sz="86443" autoAdjust="0"/>
  </p:normalViewPr>
  <p:slideViewPr>
    <p:cSldViewPr snapToGrid="0">
      <p:cViewPr>
        <p:scale>
          <a:sx n="70" d="100"/>
          <a:sy n="70" d="100"/>
        </p:scale>
        <p:origin x="-618" y="-1074"/>
      </p:cViewPr>
      <p:guideLst>
        <p:guide orient="horz" pos="1680"/>
        <p:guide pos="1152"/>
      </p:guideLst>
    </p:cSldViewPr>
  </p:slideViewPr>
  <p:outlineViewPr>
    <p:cViewPr>
      <p:scale>
        <a:sx n="33" d="100"/>
        <a:sy n="33" d="100"/>
      </p:scale>
      <p:origin x="222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32"/>
    </mc:Choice>
    <mc:Fallback>
      <c:style val="3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Значні обмеження</c:v>
                </c:pt>
              </c:strCache>
            </c:strRef>
          </c:tx>
          <c:invertIfNegative val="0"/>
          <c:cat>
            <c:strRef>
              <c:f>Лист1!$A$2:$A$4</c:f>
              <c:strCache>
                <c:ptCount val="3"/>
                <c:pt idx="0">
                  <c:v>Інтернет</c:v>
                </c:pt>
                <c:pt idx="1">
                  <c:v>Мобільний телефон</c:v>
                </c:pt>
                <c:pt idx="2">
                  <c:v>Стаціонарний телефон</c:v>
                </c:pt>
              </c:strCache>
            </c:strRef>
          </c:cat>
          <c:val>
            <c:numRef>
              <c:f>Лист1!$B$2:$B$4</c:f>
              <c:numCache>
                <c:formatCode>0%</c:formatCode>
                <c:ptCount val="3"/>
                <c:pt idx="0">
                  <c:v>0.1</c:v>
                </c:pt>
                <c:pt idx="1">
                  <c:v>3.0000000000000002E-2</c:v>
                </c:pt>
                <c:pt idx="2">
                  <c:v>8.0000000000000016E-2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Часткові обмеження</c:v>
                </c:pt>
              </c:strCache>
            </c:strRef>
          </c:tx>
          <c:invertIfNegative val="0"/>
          <c:cat>
            <c:strRef>
              <c:f>Лист1!$A$2:$A$4</c:f>
              <c:strCache>
                <c:ptCount val="3"/>
                <c:pt idx="0">
                  <c:v>Інтернет</c:v>
                </c:pt>
                <c:pt idx="1">
                  <c:v>Мобільний телефон</c:v>
                </c:pt>
                <c:pt idx="2">
                  <c:v>Стаціонарний телефон</c:v>
                </c:pt>
              </c:strCache>
            </c:strRef>
          </c:cat>
          <c:val>
            <c:numRef>
              <c:f>Лист1!$C$2:$C$4</c:f>
              <c:numCache>
                <c:formatCode>0%</c:formatCode>
                <c:ptCount val="3"/>
                <c:pt idx="0">
                  <c:v>0.27</c:v>
                </c:pt>
                <c:pt idx="1">
                  <c:v>0.14000000000000001</c:v>
                </c:pt>
                <c:pt idx="2">
                  <c:v>0.17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Обмеження відсутні</c:v>
                </c:pt>
              </c:strCache>
            </c:strRef>
          </c:tx>
          <c:invertIfNegative val="0"/>
          <c:cat>
            <c:strRef>
              <c:f>Лист1!$A$2:$A$4</c:f>
              <c:strCache>
                <c:ptCount val="3"/>
                <c:pt idx="0">
                  <c:v>Інтернет</c:v>
                </c:pt>
                <c:pt idx="1">
                  <c:v>Мобільний телефон</c:v>
                </c:pt>
                <c:pt idx="2">
                  <c:v>Стаціонарний телефон</c:v>
                </c:pt>
              </c:strCache>
            </c:strRef>
          </c:cat>
          <c:val>
            <c:numRef>
              <c:f>Лист1!$D$2:$D$4</c:f>
              <c:numCache>
                <c:formatCode>0%</c:formatCode>
                <c:ptCount val="3"/>
                <c:pt idx="0">
                  <c:v>0.63000000000000012</c:v>
                </c:pt>
                <c:pt idx="1">
                  <c:v>0.83000000000000007</c:v>
                </c:pt>
                <c:pt idx="2">
                  <c:v>0.75000000000000011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39077376"/>
        <c:axId val="86362944"/>
      </c:barChart>
      <c:catAx>
        <c:axId val="39077376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b="1" i="0" baseline="0"/>
            </a:pPr>
            <a:endParaRPr lang="ru-RU"/>
          </a:p>
        </c:txPr>
        <c:crossAx val="86362944"/>
        <c:crosses val="autoZero"/>
        <c:auto val="1"/>
        <c:lblAlgn val="ctr"/>
        <c:lblOffset val="100"/>
        <c:noMultiLvlLbl val="0"/>
      </c:catAx>
      <c:valAx>
        <c:axId val="86362944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extTo"/>
        <c:crossAx val="39077376"/>
        <c:crosses val="autoZero"/>
        <c:crossBetween val="between"/>
      </c:valAx>
    </c:plotArea>
    <c:legend>
      <c:legendPos val="t"/>
      <c:layout/>
      <c:overlay val="0"/>
      <c:txPr>
        <a:bodyPr/>
        <a:lstStyle/>
        <a:p>
          <a:pPr>
            <a:defRPr b="0" i="0" baseline="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4">
  <dgm:title val=""/>
  <dgm:desc val=""/>
  <dgm:catLst>
    <dgm:cat type="accent3" pri="11400"/>
  </dgm:catLst>
  <dgm:styleLbl name="node0">
    <dgm:fillClrLst meth="cycle">
      <a:schemeClr val="accent3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3">
        <a:shade val="50000"/>
      </a:schemeClr>
      <a:schemeClr val="accent3">
        <a:tint val="55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3">
        <a:shade val="80000"/>
        <a:alpha val="50000"/>
      </a:schemeClr>
      <a:schemeClr val="accent3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55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3">
  <dgm:title val=""/>
  <dgm:desc val=""/>
  <dgm:catLst>
    <dgm:cat type="accent3" pri="11300"/>
  </dgm:catLst>
  <dgm:styleLbl name="node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shade val="80000"/>
      </a:schemeClr>
      <a:schemeClr val="accent3">
        <a:tint val="7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/>
    <dgm:txEffectClrLst/>
  </dgm:styleLbl>
  <dgm:styleLbl name="ln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9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8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D761C97-D32C-4C6F-A9F1-2CAFA409F40B}" type="doc">
      <dgm:prSet loTypeId="urn:microsoft.com/office/officeart/2005/8/layout/list1" loCatId="list" qsTypeId="urn:microsoft.com/office/officeart/2005/8/quickstyle/simple1" qsCatId="simple" csTypeId="urn:microsoft.com/office/officeart/2005/8/colors/accent3_4" csCatId="accent3" phldr="1"/>
      <dgm:spPr/>
      <dgm:t>
        <a:bodyPr/>
        <a:lstStyle/>
        <a:p>
          <a:endParaRPr lang="ru-RU"/>
        </a:p>
      </dgm:t>
    </dgm:pt>
    <dgm:pt modelId="{EC54B3F0-CF27-46C6-8255-A6ACFB00DEEB}">
      <dgm:prSet phldrT="[Текст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uk-UA" dirty="0" smtClean="0"/>
            <a:t>Доступ до джерел комунікації</a:t>
          </a:r>
          <a:endParaRPr lang="ru-RU" dirty="0"/>
        </a:p>
      </dgm:t>
    </dgm:pt>
    <dgm:pt modelId="{DE0960A2-F726-4388-8554-560501F55E21}" type="parTrans" cxnId="{5129A996-56A2-47EF-A01F-4D59ABB79E32}">
      <dgm:prSet/>
      <dgm:spPr/>
      <dgm:t>
        <a:bodyPr/>
        <a:lstStyle/>
        <a:p>
          <a:endParaRPr lang="ru-RU"/>
        </a:p>
      </dgm:t>
    </dgm:pt>
    <dgm:pt modelId="{C4C51B30-8F3B-444F-91EC-05462142F7A7}" type="sibTrans" cxnId="{5129A996-56A2-47EF-A01F-4D59ABB79E32}">
      <dgm:prSet/>
      <dgm:spPr/>
      <dgm:t>
        <a:bodyPr/>
        <a:lstStyle/>
        <a:p>
          <a:endParaRPr lang="ru-RU"/>
        </a:p>
      </dgm:t>
    </dgm:pt>
    <dgm:pt modelId="{E8DFF96F-2820-4145-AB07-B6F8F0144B57}">
      <dgm:prSet phldrT="[Текст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uk-UA" dirty="0" smtClean="0"/>
            <a:t>Рекомендації</a:t>
          </a:r>
          <a:endParaRPr lang="ru-RU" dirty="0"/>
        </a:p>
      </dgm:t>
    </dgm:pt>
    <dgm:pt modelId="{9A09D136-9D7D-41F9-9032-A93FF79D0A4A}" type="parTrans" cxnId="{5EA053F9-0A2E-43EA-A1C4-129B7B2DCD0D}">
      <dgm:prSet/>
      <dgm:spPr/>
      <dgm:t>
        <a:bodyPr/>
        <a:lstStyle/>
        <a:p>
          <a:endParaRPr lang="ru-RU"/>
        </a:p>
      </dgm:t>
    </dgm:pt>
    <dgm:pt modelId="{03B9120B-E03D-428B-BC12-A86227B47B4A}" type="sibTrans" cxnId="{5EA053F9-0A2E-43EA-A1C4-129B7B2DCD0D}">
      <dgm:prSet/>
      <dgm:spPr/>
      <dgm:t>
        <a:bodyPr/>
        <a:lstStyle/>
        <a:p>
          <a:endParaRPr lang="ru-RU"/>
        </a:p>
      </dgm:t>
    </dgm:pt>
    <dgm:pt modelId="{3F60520C-AC5D-42EE-9701-D4BFA679E67F}">
      <dgm:prSet phldrT="[Текст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uk-UA" dirty="0" smtClean="0"/>
            <a:t>Основні джерела отримання інформації соціального спрямування</a:t>
          </a:r>
          <a:endParaRPr lang="ru-RU" dirty="0"/>
        </a:p>
      </dgm:t>
    </dgm:pt>
    <dgm:pt modelId="{BACBCC78-EA05-4CAA-8BE1-1F3DB733BD10}" type="sibTrans" cxnId="{87B2B148-B5B2-4999-88F8-59D4D3E4AE43}">
      <dgm:prSet/>
      <dgm:spPr/>
      <dgm:t>
        <a:bodyPr/>
        <a:lstStyle/>
        <a:p>
          <a:endParaRPr lang="ru-RU"/>
        </a:p>
      </dgm:t>
    </dgm:pt>
    <dgm:pt modelId="{5F547A1C-D60B-4BF2-A7A7-C72D51D021F2}" type="parTrans" cxnId="{87B2B148-B5B2-4999-88F8-59D4D3E4AE43}">
      <dgm:prSet/>
      <dgm:spPr/>
      <dgm:t>
        <a:bodyPr/>
        <a:lstStyle/>
        <a:p>
          <a:endParaRPr lang="ru-RU"/>
        </a:p>
      </dgm:t>
    </dgm:pt>
    <dgm:pt modelId="{4F0F7160-B3AB-49DA-A4E8-14582558DD0F}" type="pres">
      <dgm:prSet presAssocID="{BD761C97-D32C-4C6F-A9F1-2CAFA409F40B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EBBF3FC-9027-4794-A784-3EAF06B178C2}" type="pres">
      <dgm:prSet presAssocID="{3F60520C-AC5D-42EE-9701-D4BFA679E67F}" presName="parentLin" presStyleCnt="0"/>
      <dgm:spPr/>
    </dgm:pt>
    <dgm:pt modelId="{A5D7BE54-C731-4CF2-AB33-1C81D4B507ED}" type="pres">
      <dgm:prSet presAssocID="{3F60520C-AC5D-42EE-9701-D4BFA679E67F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4B336F7D-D18A-4812-903B-739CCA78DCDF}" type="pres">
      <dgm:prSet presAssocID="{3F60520C-AC5D-42EE-9701-D4BFA679E67F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D0F5EDF-B4BA-4EBA-8D78-7B118FD6BDAB}" type="pres">
      <dgm:prSet presAssocID="{3F60520C-AC5D-42EE-9701-D4BFA679E67F}" presName="negativeSpace" presStyleCnt="0"/>
      <dgm:spPr/>
    </dgm:pt>
    <dgm:pt modelId="{4F53C28D-BA66-4D05-9FD9-F8ED01EBC8AC}" type="pres">
      <dgm:prSet presAssocID="{3F60520C-AC5D-42EE-9701-D4BFA679E67F}" presName="childText" presStyleLbl="conFgAcc1" presStyleIdx="0" presStyleCnt="3">
        <dgm:presLayoutVars>
          <dgm:bulletEnabled val="1"/>
        </dgm:presLayoutVars>
      </dgm:prSet>
      <dgm:spPr/>
    </dgm:pt>
    <dgm:pt modelId="{A26AA9E9-FD7B-42E4-83B0-73BB2B4B22B0}" type="pres">
      <dgm:prSet presAssocID="{BACBCC78-EA05-4CAA-8BE1-1F3DB733BD10}" presName="spaceBetweenRectangles" presStyleCnt="0"/>
      <dgm:spPr/>
    </dgm:pt>
    <dgm:pt modelId="{83720EC9-EC32-4055-AFC7-A8163A9D78BA}" type="pres">
      <dgm:prSet presAssocID="{EC54B3F0-CF27-46C6-8255-A6ACFB00DEEB}" presName="parentLin" presStyleCnt="0"/>
      <dgm:spPr/>
    </dgm:pt>
    <dgm:pt modelId="{68B86D4B-4199-4E82-8821-68F06AFF102D}" type="pres">
      <dgm:prSet presAssocID="{EC54B3F0-CF27-46C6-8255-A6ACFB00DEEB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1AB6B255-41CE-4C7D-971C-41DAF08F02FD}" type="pres">
      <dgm:prSet presAssocID="{EC54B3F0-CF27-46C6-8255-A6ACFB00DEEB}" presName="parentText" presStyleLbl="node1" presStyleIdx="1" presStyleCnt="3" custLinFactNeighborX="-6634" custLinFactNeighborY="136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9D8D67B-2EE8-4EB9-B5E3-A338A591E6EB}" type="pres">
      <dgm:prSet presAssocID="{EC54B3F0-CF27-46C6-8255-A6ACFB00DEEB}" presName="negativeSpace" presStyleCnt="0"/>
      <dgm:spPr/>
    </dgm:pt>
    <dgm:pt modelId="{9509F5F2-FDA1-4103-B1F7-C0C705D7358A}" type="pres">
      <dgm:prSet presAssocID="{EC54B3F0-CF27-46C6-8255-A6ACFB00DEEB}" presName="childText" presStyleLbl="conFgAcc1" presStyleIdx="1" presStyleCnt="3">
        <dgm:presLayoutVars>
          <dgm:bulletEnabled val="1"/>
        </dgm:presLayoutVars>
      </dgm:prSet>
      <dgm:spPr/>
    </dgm:pt>
    <dgm:pt modelId="{5168E113-3296-4D5A-A100-94CD5816BF88}" type="pres">
      <dgm:prSet presAssocID="{C4C51B30-8F3B-444F-91EC-05462142F7A7}" presName="spaceBetweenRectangles" presStyleCnt="0"/>
      <dgm:spPr/>
    </dgm:pt>
    <dgm:pt modelId="{9394A587-C413-4B67-90B1-1C9CA48108C5}" type="pres">
      <dgm:prSet presAssocID="{E8DFF96F-2820-4145-AB07-B6F8F0144B57}" presName="parentLin" presStyleCnt="0"/>
      <dgm:spPr/>
    </dgm:pt>
    <dgm:pt modelId="{93F17EBF-C70E-4EBB-856C-BE397C24AFA3}" type="pres">
      <dgm:prSet presAssocID="{E8DFF96F-2820-4145-AB07-B6F8F0144B57}" presName="parentLeftMargin" presStyleLbl="node1" presStyleIdx="1" presStyleCnt="3"/>
      <dgm:spPr/>
      <dgm:t>
        <a:bodyPr/>
        <a:lstStyle/>
        <a:p>
          <a:endParaRPr lang="ru-RU"/>
        </a:p>
      </dgm:t>
    </dgm:pt>
    <dgm:pt modelId="{1BB84F13-2FE6-4AAD-BA33-88E611A2CBAD}" type="pres">
      <dgm:prSet presAssocID="{E8DFF96F-2820-4145-AB07-B6F8F0144B57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B088961-6B00-425E-BC19-89325D4EA70E}" type="pres">
      <dgm:prSet presAssocID="{E8DFF96F-2820-4145-AB07-B6F8F0144B57}" presName="negativeSpace" presStyleCnt="0"/>
      <dgm:spPr/>
    </dgm:pt>
    <dgm:pt modelId="{7CF7C0A5-EC76-48EC-BB21-68FA85F79F64}" type="pres">
      <dgm:prSet presAssocID="{E8DFF96F-2820-4145-AB07-B6F8F0144B57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2D69926F-F9EC-4927-BF88-1351C1FDB9B4}" type="presOf" srcId="{E8DFF96F-2820-4145-AB07-B6F8F0144B57}" destId="{93F17EBF-C70E-4EBB-856C-BE397C24AFA3}" srcOrd="0" destOrd="0" presId="urn:microsoft.com/office/officeart/2005/8/layout/list1"/>
    <dgm:cxn modelId="{107E8195-6CE9-46B3-B119-A84AFB10D552}" type="presOf" srcId="{EC54B3F0-CF27-46C6-8255-A6ACFB00DEEB}" destId="{68B86D4B-4199-4E82-8821-68F06AFF102D}" srcOrd="0" destOrd="0" presId="urn:microsoft.com/office/officeart/2005/8/layout/list1"/>
    <dgm:cxn modelId="{5EA053F9-0A2E-43EA-A1C4-129B7B2DCD0D}" srcId="{BD761C97-D32C-4C6F-A9F1-2CAFA409F40B}" destId="{E8DFF96F-2820-4145-AB07-B6F8F0144B57}" srcOrd="2" destOrd="0" parTransId="{9A09D136-9D7D-41F9-9032-A93FF79D0A4A}" sibTransId="{03B9120B-E03D-428B-BC12-A86227B47B4A}"/>
    <dgm:cxn modelId="{5129A996-56A2-47EF-A01F-4D59ABB79E32}" srcId="{BD761C97-D32C-4C6F-A9F1-2CAFA409F40B}" destId="{EC54B3F0-CF27-46C6-8255-A6ACFB00DEEB}" srcOrd="1" destOrd="0" parTransId="{DE0960A2-F726-4388-8554-560501F55E21}" sibTransId="{C4C51B30-8F3B-444F-91EC-05462142F7A7}"/>
    <dgm:cxn modelId="{4B08109B-0857-4835-B751-10100824CE88}" type="presOf" srcId="{3F60520C-AC5D-42EE-9701-D4BFA679E67F}" destId="{A5D7BE54-C731-4CF2-AB33-1C81D4B507ED}" srcOrd="0" destOrd="0" presId="urn:microsoft.com/office/officeart/2005/8/layout/list1"/>
    <dgm:cxn modelId="{08837597-77C7-4726-B295-2BD1999084BF}" type="presOf" srcId="{BD761C97-D32C-4C6F-A9F1-2CAFA409F40B}" destId="{4F0F7160-B3AB-49DA-A4E8-14582558DD0F}" srcOrd="0" destOrd="0" presId="urn:microsoft.com/office/officeart/2005/8/layout/list1"/>
    <dgm:cxn modelId="{89D1FB17-6467-4740-B94C-5F9C33253DA9}" type="presOf" srcId="{E8DFF96F-2820-4145-AB07-B6F8F0144B57}" destId="{1BB84F13-2FE6-4AAD-BA33-88E611A2CBAD}" srcOrd="1" destOrd="0" presId="urn:microsoft.com/office/officeart/2005/8/layout/list1"/>
    <dgm:cxn modelId="{87B2B148-B5B2-4999-88F8-59D4D3E4AE43}" srcId="{BD761C97-D32C-4C6F-A9F1-2CAFA409F40B}" destId="{3F60520C-AC5D-42EE-9701-D4BFA679E67F}" srcOrd="0" destOrd="0" parTransId="{5F547A1C-D60B-4BF2-A7A7-C72D51D021F2}" sibTransId="{BACBCC78-EA05-4CAA-8BE1-1F3DB733BD10}"/>
    <dgm:cxn modelId="{3E2CF623-4066-4650-909B-156F08CE7545}" type="presOf" srcId="{EC54B3F0-CF27-46C6-8255-A6ACFB00DEEB}" destId="{1AB6B255-41CE-4C7D-971C-41DAF08F02FD}" srcOrd="1" destOrd="0" presId="urn:microsoft.com/office/officeart/2005/8/layout/list1"/>
    <dgm:cxn modelId="{CA748DB8-7A4D-4F85-B2CE-9114EFE35318}" type="presOf" srcId="{3F60520C-AC5D-42EE-9701-D4BFA679E67F}" destId="{4B336F7D-D18A-4812-903B-739CCA78DCDF}" srcOrd="1" destOrd="0" presId="urn:microsoft.com/office/officeart/2005/8/layout/list1"/>
    <dgm:cxn modelId="{9C44FF49-306B-47D6-B432-19D3E9F9538A}" type="presParOf" srcId="{4F0F7160-B3AB-49DA-A4E8-14582558DD0F}" destId="{3EBBF3FC-9027-4794-A784-3EAF06B178C2}" srcOrd="0" destOrd="0" presId="urn:microsoft.com/office/officeart/2005/8/layout/list1"/>
    <dgm:cxn modelId="{34720DF1-3247-42ED-BCD0-53E9870BC0CA}" type="presParOf" srcId="{3EBBF3FC-9027-4794-A784-3EAF06B178C2}" destId="{A5D7BE54-C731-4CF2-AB33-1C81D4B507ED}" srcOrd="0" destOrd="0" presId="urn:microsoft.com/office/officeart/2005/8/layout/list1"/>
    <dgm:cxn modelId="{F38B9ED7-0615-49A1-8D3D-DBD9E533D3C2}" type="presParOf" srcId="{3EBBF3FC-9027-4794-A784-3EAF06B178C2}" destId="{4B336F7D-D18A-4812-903B-739CCA78DCDF}" srcOrd="1" destOrd="0" presId="urn:microsoft.com/office/officeart/2005/8/layout/list1"/>
    <dgm:cxn modelId="{019C4D03-7BFC-4FCC-B328-9E9441C76A17}" type="presParOf" srcId="{4F0F7160-B3AB-49DA-A4E8-14582558DD0F}" destId="{FD0F5EDF-B4BA-4EBA-8D78-7B118FD6BDAB}" srcOrd="1" destOrd="0" presId="urn:microsoft.com/office/officeart/2005/8/layout/list1"/>
    <dgm:cxn modelId="{06F9A4AC-638D-4CC1-8569-37257699D071}" type="presParOf" srcId="{4F0F7160-B3AB-49DA-A4E8-14582558DD0F}" destId="{4F53C28D-BA66-4D05-9FD9-F8ED01EBC8AC}" srcOrd="2" destOrd="0" presId="urn:microsoft.com/office/officeart/2005/8/layout/list1"/>
    <dgm:cxn modelId="{6A95A77B-CC8B-4250-A710-13C60F594C56}" type="presParOf" srcId="{4F0F7160-B3AB-49DA-A4E8-14582558DD0F}" destId="{A26AA9E9-FD7B-42E4-83B0-73BB2B4B22B0}" srcOrd="3" destOrd="0" presId="urn:microsoft.com/office/officeart/2005/8/layout/list1"/>
    <dgm:cxn modelId="{6DF5D519-B5A9-4A7C-A16B-746EE774D684}" type="presParOf" srcId="{4F0F7160-B3AB-49DA-A4E8-14582558DD0F}" destId="{83720EC9-EC32-4055-AFC7-A8163A9D78BA}" srcOrd="4" destOrd="0" presId="urn:microsoft.com/office/officeart/2005/8/layout/list1"/>
    <dgm:cxn modelId="{A6451F8E-90BB-44C0-9B2D-27AAF44A48C2}" type="presParOf" srcId="{83720EC9-EC32-4055-AFC7-A8163A9D78BA}" destId="{68B86D4B-4199-4E82-8821-68F06AFF102D}" srcOrd="0" destOrd="0" presId="urn:microsoft.com/office/officeart/2005/8/layout/list1"/>
    <dgm:cxn modelId="{98CF3DF7-8C48-4DEC-AFAD-4E9E1F4C49DE}" type="presParOf" srcId="{83720EC9-EC32-4055-AFC7-A8163A9D78BA}" destId="{1AB6B255-41CE-4C7D-971C-41DAF08F02FD}" srcOrd="1" destOrd="0" presId="urn:microsoft.com/office/officeart/2005/8/layout/list1"/>
    <dgm:cxn modelId="{C91616D5-A645-4F87-8ECC-A38D55E2A8D3}" type="presParOf" srcId="{4F0F7160-B3AB-49DA-A4E8-14582558DD0F}" destId="{59D8D67B-2EE8-4EB9-B5E3-A338A591E6EB}" srcOrd="5" destOrd="0" presId="urn:microsoft.com/office/officeart/2005/8/layout/list1"/>
    <dgm:cxn modelId="{CD2001E6-7DC2-49BD-B705-910C4629A123}" type="presParOf" srcId="{4F0F7160-B3AB-49DA-A4E8-14582558DD0F}" destId="{9509F5F2-FDA1-4103-B1F7-C0C705D7358A}" srcOrd="6" destOrd="0" presId="urn:microsoft.com/office/officeart/2005/8/layout/list1"/>
    <dgm:cxn modelId="{8E59640F-4DB5-426A-A10F-1E736DBD873E}" type="presParOf" srcId="{4F0F7160-B3AB-49DA-A4E8-14582558DD0F}" destId="{5168E113-3296-4D5A-A100-94CD5816BF88}" srcOrd="7" destOrd="0" presId="urn:microsoft.com/office/officeart/2005/8/layout/list1"/>
    <dgm:cxn modelId="{53338201-D3F3-4738-B92E-0DA26998535C}" type="presParOf" srcId="{4F0F7160-B3AB-49DA-A4E8-14582558DD0F}" destId="{9394A587-C413-4B67-90B1-1C9CA48108C5}" srcOrd="8" destOrd="0" presId="urn:microsoft.com/office/officeart/2005/8/layout/list1"/>
    <dgm:cxn modelId="{9A5A09F5-72FD-4C7F-801C-173C4225B5FE}" type="presParOf" srcId="{9394A587-C413-4B67-90B1-1C9CA48108C5}" destId="{93F17EBF-C70E-4EBB-856C-BE397C24AFA3}" srcOrd="0" destOrd="0" presId="urn:microsoft.com/office/officeart/2005/8/layout/list1"/>
    <dgm:cxn modelId="{7F6AE69F-3E0A-4543-9053-7958A4ACB929}" type="presParOf" srcId="{9394A587-C413-4B67-90B1-1C9CA48108C5}" destId="{1BB84F13-2FE6-4AAD-BA33-88E611A2CBAD}" srcOrd="1" destOrd="0" presId="urn:microsoft.com/office/officeart/2005/8/layout/list1"/>
    <dgm:cxn modelId="{C5B450C3-C103-4E8D-8584-4344F748FDBE}" type="presParOf" srcId="{4F0F7160-B3AB-49DA-A4E8-14582558DD0F}" destId="{6B088961-6B00-425E-BC19-89325D4EA70E}" srcOrd="9" destOrd="0" presId="urn:microsoft.com/office/officeart/2005/8/layout/list1"/>
    <dgm:cxn modelId="{4762EEB7-C7E9-4EFE-9D91-0CEDEF807778}" type="presParOf" srcId="{4F0F7160-B3AB-49DA-A4E8-14582558DD0F}" destId="{7CF7C0A5-EC76-48EC-BB21-68FA85F79F64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BA3C68A-EDFE-491F-A360-50433A3F69DD}" type="doc">
      <dgm:prSet loTypeId="urn:microsoft.com/office/officeart/2005/8/layout/chevron2" loCatId="list" qsTypeId="urn:microsoft.com/office/officeart/2005/8/quickstyle/3d1" qsCatId="3D" csTypeId="urn:microsoft.com/office/officeart/2005/8/colors/accent3_3" csCatId="accent3" phldr="1"/>
      <dgm:spPr/>
      <dgm:t>
        <a:bodyPr/>
        <a:lstStyle/>
        <a:p>
          <a:endParaRPr lang="ru-RU"/>
        </a:p>
      </dgm:t>
    </dgm:pt>
    <dgm:pt modelId="{733294C2-32C9-459F-878C-878AACC623AD}">
      <dgm:prSet phldrT="[Текст]"/>
      <dgm:spPr/>
      <dgm:t>
        <a:bodyPr/>
        <a:lstStyle/>
        <a:p>
          <a:r>
            <a:rPr lang="uk-UA" dirty="0" smtClean="0"/>
            <a:t>ЗМІ</a:t>
          </a:r>
          <a:endParaRPr lang="ru-RU" dirty="0"/>
        </a:p>
      </dgm:t>
    </dgm:pt>
    <dgm:pt modelId="{158F9D14-E093-413E-95E8-17DB66F0DBA3}" type="parTrans" cxnId="{3E4F0244-0640-4A75-9E46-5F24B923B81B}">
      <dgm:prSet/>
      <dgm:spPr/>
      <dgm:t>
        <a:bodyPr/>
        <a:lstStyle/>
        <a:p>
          <a:endParaRPr lang="ru-RU"/>
        </a:p>
      </dgm:t>
    </dgm:pt>
    <dgm:pt modelId="{9FEC1157-F227-4C66-B22F-7522826E3AE0}" type="sibTrans" cxnId="{3E4F0244-0640-4A75-9E46-5F24B923B81B}">
      <dgm:prSet/>
      <dgm:spPr/>
      <dgm:t>
        <a:bodyPr/>
        <a:lstStyle/>
        <a:p>
          <a:endParaRPr lang="ru-RU"/>
        </a:p>
      </dgm:t>
    </dgm:pt>
    <dgm:pt modelId="{0505A29B-494C-4081-B36F-B31C7CB6941A}">
      <dgm:prSet phldrT="[Текст]" custT="1"/>
      <dgm:spPr/>
      <dgm:t>
        <a:bodyPr/>
        <a:lstStyle/>
        <a:p>
          <a:r>
            <a:rPr lang="uk-UA" sz="1850" dirty="0" smtClean="0"/>
            <a:t>Мають можливість донести інформацію до максимально широкої аудиторії</a:t>
          </a:r>
          <a:endParaRPr lang="ru-RU" sz="1850" dirty="0"/>
        </a:p>
      </dgm:t>
    </dgm:pt>
    <dgm:pt modelId="{34E08294-2933-4D6B-A11E-7C90F6A26B85}" type="parTrans" cxnId="{DD12893C-699F-4009-9ADC-F034AF15F876}">
      <dgm:prSet/>
      <dgm:spPr/>
      <dgm:t>
        <a:bodyPr/>
        <a:lstStyle/>
        <a:p>
          <a:endParaRPr lang="ru-RU"/>
        </a:p>
      </dgm:t>
    </dgm:pt>
    <dgm:pt modelId="{B69D1D2C-6046-4519-AC9D-735CEFA87B2C}" type="sibTrans" cxnId="{DD12893C-699F-4009-9ADC-F034AF15F876}">
      <dgm:prSet/>
      <dgm:spPr/>
      <dgm:t>
        <a:bodyPr/>
        <a:lstStyle/>
        <a:p>
          <a:endParaRPr lang="ru-RU"/>
        </a:p>
      </dgm:t>
    </dgm:pt>
    <dgm:pt modelId="{B497B025-E0CA-4794-B70E-C58EC39B96B0}">
      <dgm:prSet phldrT="[Текст]" custT="1"/>
      <dgm:spPr/>
      <dgm:t>
        <a:bodyPr/>
        <a:lstStyle/>
        <a:p>
          <a:r>
            <a:rPr lang="uk-UA" sz="1500" b="0" dirty="0" smtClean="0"/>
            <a:t>Спілкування</a:t>
          </a:r>
          <a:endParaRPr lang="ru-RU" sz="1500" b="0" dirty="0"/>
        </a:p>
      </dgm:t>
    </dgm:pt>
    <dgm:pt modelId="{323ED4DF-A204-4C4C-BA5D-1EEB29F7D4C6}" type="parTrans" cxnId="{E91E1736-78D0-489D-90DD-4508C5D28CD2}">
      <dgm:prSet/>
      <dgm:spPr/>
      <dgm:t>
        <a:bodyPr/>
        <a:lstStyle/>
        <a:p>
          <a:endParaRPr lang="ru-RU"/>
        </a:p>
      </dgm:t>
    </dgm:pt>
    <dgm:pt modelId="{8C818602-47BB-4D64-AE2D-695DBA4EFBA3}" type="sibTrans" cxnId="{E91E1736-78D0-489D-90DD-4508C5D28CD2}">
      <dgm:prSet/>
      <dgm:spPr/>
      <dgm:t>
        <a:bodyPr/>
        <a:lstStyle/>
        <a:p>
          <a:endParaRPr lang="ru-RU"/>
        </a:p>
      </dgm:t>
    </dgm:pt>
    <dgm:pt modelId="{2A856CCD-5E2A-4937-BEF5-61EA7F05554A}">
      <dgm:prSet phldrT="[Текст]" custT="1"/>
      <dgm:spPr/>
      <dgm:t>
        <a:bodyPr/>
        <a:lstStyle/>
        <a:p>
          <a:r>
            <a:rPr lang="uk-UA" sz="1800" dirty="0" smtClean="0"/>
            <a:t>Надає можливостей для обміну досвідом</a:t>
          </a:r>
          <a:endParaRPr lang="ru-RU" sz="1800" dirty="0"/>
        </a:p>
      </dgm:t>
    </dgm:pt>
    <dgm:pt modelId="{1E665E46-D8ED-449F-AA02-EDF83B977691}" type="parTrans" cxnId="{B5FFB192-5C09-4267-95BC-CF55DBEE8F08}">
      <dgm:prSet/>
      <dgm:spPr/>
      <dgm:t>
        <a:bodyPr/>
        <a:lstStyle/>
        <a:p>
          <a:endParaRPr lang="ru-RU"/>
        </a:p>
      </dgm:t>
    </dgm:pt>
    <dgm:pt modelId="{A6F37E7E-F809-4199-B948-909EA64B0144}" type="sibTrans" cxnId="{B5FFB192-5C09-4267-95BC-CF55DBEE8F08}">
      <dgm:prSet/>
      <dgm:spPr/>
      <dgm:t>
        <a:bodyPr/>
        <a:lstStyle/>
        <a:p>
          <a:endParaRPr lang="ru-RU"/>
        </a:p>
      </dgm:t>
    </dgm:pt>
    <dgm:pt modelId="{5AD12FB6-8B3C-4183-AD5C-18A7EF801F84}">
      <dgm:prSet phldrT="[Текст]"/>
      <dgm:spPr/>
      <dgm:t>
        <a:bodyPr/>
        <a:lstStyle/>
        <a:p>
          <a:r>
            <a:rPr lang="uk-UA" dirty="0" smtClean="0"/>
            <a:t>Державні установи</a:t>
          </a:r>
          <a:endParaRPr lang="ru-RU" dirty="0"/>
        </a:p>
      </dgm:t>
    </dgm:pt>
    <dgm:pt modelId="{46BD3BDC-7BF8-481E-8759-14F8540B8F3D}" type="parTrans" cxnId="{C504B8AE-CF96-4AEC-99BE-EB8D03102DBF}">
      <dgm:prSet/>
      <dgm:spPr/>
      <dgm:t>
        <a:bodyPr/>
        <a:lstStyle/>
        <a:p>
          <a:endParaRPr lang="ru-RU"/>
        </a:p>
      </dgm:t>
    </dgm:pt>
    <dgm:pt modelId="{A23F5153-1201-45D9-ADDD-CEDA26380302}" type="sibTrans" cxnId="{C504B8AE-CF96-4AEC-99BE-EB8D03102DBF}">
      <dgm:prSet/>
      <dgm:spPr/>
      <dgm:t>
        <a:bodyPr/>
        <a:lstStyle/>
        <a:p>
          <a:endParaRPr lang="ru-RU"/>
        </a:p>
      </dgm:t>
    </dgm:pt>
    <dgm:pt modelId="{8FD93E0E-336C-47C2-B261-B840557A34FE}">
      <dgm:prSet phldrT="[Текст]" custT="1"/>
      <dgm:spPr/>
      <dgm:t>
        <a:bodyPr/>
        <a:lstStyle/>
        <a:p>
          <a:r>
            <a:rPr lang="uk-UA" sz="1800" dirty="0" smtClean="0"/>
            <a:t>Орієнтовані на конкретні цільові групи</a:t>
          </a:r>
          <a:endParaRPr lang="ru-RU" sz="1800" dirty="0"/>
        </a:p>
      </dgm:t>
    </dgm:pt>
    <dgm:pt modelId="{FD1B9505-51F4-46E0-976A-F6EADCB5E588}" type="parTrans" cxnId="{B6E9F7AA-2C28-42A1-89D4-A95DACC0E8AC}">
      <dgm:prSet/>
      <dgm:spPr/>
      <dgm:t>
        <a:bodyPr/>
        <a:lstStyle/>
        <a:p>
          <a:endParaRPr lang="ru-RU"/>
        </a:p>
      </dgm:t>
    </dgm:pt>
    <dgm:pt modelId="{E7ED772C-49E9-44D1-8247-EECE7EDDA203}" type="sibTrans" cxnId="{B6E9F7AA-2C28-42A1-89D4-A95DACC0E8AC}">
      <dgm:prSet/>
      <dgm:spPr/>
      <dgm:t>
        <a:bodyPr/>
        <a:lstStyle/>
        <a:p>
          <a:endParaRPr lang="ru-RU"/>
        </a:p>
      </dgm:t>
    </dgm:pt>
    <dgm:pt modelId="{BA4F2D93-7ACF-49B8-977B-59BBF5E9DB40}">
      <dgm:prSet phldrT="[Текст]" custT="1"/>
      <dgm:spPr/>
      <dgm:t>
        <a:bodyPr/>
        <a:lstStyle/>
        <a:p>
          <a:r>
            <a:rPr lang="uk-UA" sz="1800" dirty="0" smtClean="0"/>
            <a:t>Характеризуються індивідуальним підходом у кожному окремому випадку</a:t>
          </a:r>
          <a:endParaRPr lang="ru-RU" sz="1800" dirty="0"/>
        </a:p>
      </dgm:t>
    </dgm:pt>
    <dgm:pt modelId="{CB3F51DF-B222-4B46-8101-42BFA43A6795}" type="parTrans" cxnId="{FC83E02F-0938-4D97-BC32-69A265189964}">
      <dgm:prSet/>
      <dgm:spPr/>
      <dgm:t>
        <a:bodyPr/>
        <a:lstStyle/>
        <a:p>
          <a:endParaRPr lang="ru-RU"/>
        </a:p>
      </dgm:t>
    </dgm:pt>
    <dgm:pt modelId="{D8EF9FC5-946B-42B4-B13C-5A50EBFDE811}" type="sibTrans" cxnId="{FC83E02F-0938-4D97-BC32-69A265189964}">
      <dgm:prSet/>
      <dgm:spPr/>
      <dgm:t>
        <a:bodyPr/>
        <a:lstStyle/>
        <a:p>
          <a:endParaRPr lang="ru-RU"/>
        </a:p>
      </dgm:t>
    </dgm:pt>
    <dgm:pt modelId="{09363D29-D11F-4716-90FC-9519A0777804}">
      <dgm:prSet phldrT="[Текст]" custT="1"/>
      <dgm:spPr/>
      <dgm:t>
        <a:bodyPr/>
        <a:lstStyle/>
        <a:p>
          <a:r>
            <a:rPr lang="uk-UA" sz="1850" dirty="0" smtClean="0"/>
            <a:t>Оперативно надають актуальну інформацію</a:t>
          </a:r>
          <a:endParaRPr lang="ru-RU" sz="1850" dirty="0"/>
        </a:p>
      </dgm:t>
    </dgm:pt>
    <dgm:pt modelId="{1FFB17D6-EEA1-49B8-8B8A-F3BDF482653C}" type="parTrans" cxnId="{7693366B-D6E9-49DD-A7FB-D7BDEDC6DE51}">
      <dgm:prSet/>
      <dgm:spPr/>
      <dgm:t>
        <a:bodyPr/>
        <a:lstStyle/>
        <a:p>
          <a:endParaRPr lang="ru-RU"/>
        </a:p>
      </dgm:t>
    </dgm:pt>
    <dgm:pt modelId="{37AEBB2E-D442-4D37-9C4D-EC71238D2DA3}" type="sibTrans" cxnId="{7693366B-D6E9-49DD-A7FB-D7BDEDC6DE51}">
      <dgm:prSet/>
      <dgm:spPr/>
      <dgm:t>
        <a:bodyPr/>
        <a:lstStyle/>
        <a:p>
          <a:endParaRPr lang="ru-RU"/>
        </a:p>
      </dgm:t>
    </dgm:pt>
    <dgm:pt modelId="{E91FD9B0-92D2-40BA-83EF-EBCA3A386C4B}">
      <dgm:prSet phldrT="[Текст]" custT="1"/>
      <dgm:spPr/>
      <dgm:t>
        <a:bodyPr/>
        <a:lstStyle/>
        <a:p>
          <a:r>
            <a:rPr lang="uk-UA" sz="1800" b="0" dirty="0" smtClean="0"/>
            <a:t>Є</a:t>
          </a:r>
          <a:r>
            <a:rPr lang="uk-UA" sz="1800" b="0" baseline="0" dirty="0" smtClean="0"/>
            <a:t> невід’ємною складовою повсякденного життя</a:t>
          </a:r>
          <a:endParaRPr lang="ru-RU" sz="1800" b="0" dirty="0"/>
        </a:p>
      </dgm:t>
    </dgm:pt>
    <dgm:pt modelId="{F476E848-6058-4976-B000-E12F8157595D}" type="parTrans" cxnId="{77949078-8040-4A15-9AEC-F099DFA31268}">
      <dgm:prSet/>
      <dgm:spPr/>
      <dgm:t>
        <a:bodyPr/>
        <a:lstStyle/>
        <a:p>
          <a:endParaRPr lang="ru-RU"/>
        </a:p>
      </dgm:t>
    </dgm:pt>
    <dgm:pt modelId="{CF9F2FAD-78E7-46F2-8EC7-AE89A564B5CB}" type="sibTrans" cxnId="{77949078-8040-4A15-9AEC-F099DFA31268}">
      <dgm:prSet/>
      <dgm:spPr/>
      <dgm:t>
        <a:bodyPr/>
        <a:lstStyle/>
        <a:p>
          <a:endParaRPr lang="ru-RU"/>
        </a:p>
      </dgm:t>
    </dgm:pt>
    <dgm:pt modelId="{E715EA11-E065-49A1-AE1A-E61395CCC0FB}">
      <dgm:prSet phldrT="[Текст]" custT="1"/>
      <dgm:spPr/>
      <dgm:t>
        <a:bodyPr/>
        <a:lstStyle/>
        <a:p>
          <a:r>
            <a:rPr lang="uk-UA" sz="1800" dirty="0" smtClean="0"/>
            <a:t>Акумулює інформацію із інших джерел</a:t>
          </a:r>
          <a:endParaRPr lang="ru-RU" sz="1800" dirty="0"/>
        </a:p>
      </dgm:t>
    </dgm:pt>
    <dgm:pt modelId="{D7961B4A-A223-4A7A-889F-8A87EC38A6CA}" type="parTrans" cxnId="{F378746E-B434-4AB9-B843-0C1802C7FF9A}">
      <dgm:prSet/>
      <dgm:spPr/>
      <dgm:t>
        <a:bodyPr/>
        <a:lstStyle/>
        <a:p>
          <a:endParaRPr lang="ru-RU"/>
        </a:p>
      </dgm:t>
    </dgm:pt>
    <dgm:pt modelId="{07777BBE-78DD-438B-82D6-C707214CF4F7}" type="sibTrans" cxnId="{F378746E-B434-4AB9-B843-0C1802C7FF9A}">
      <dgm:prSet/>
      <dgm:spPr/>
      <dgm:t>
        <a:bodyPr/>
        <a:lstStyle/>
        <a:p>
          <a:endParaRPr lang="ru-RU"/>
        </a:p>
      </dgm:t>
    </dgm:pt>
    <dgm:pt modelId="{E993D7CB-B8C4-4ABD-9DC4-48207124485F}" type="pres">
      <dgm:prSet presAssocID="{8BA3C68A-EDFE-491F-A360-50433A3F69DD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9E5A2F4-89D7-4710-B3C6-A1C9CEBCD49B}" type="pres">
      <dgm:prSet presAssocID="{B497B025-E0CA-4794-B70E-C58EC39B96B0}" presName="composite" presStyleCnt="0"/>
      <dgm:spPr/>
    </dgm:pt>
    <dgm:pt modelId="{989AA4F4-4195-4FC5-A383-9C4F06EBA3AB}" type="pres">
      <dgm:prSet presAssocID="{B497B025-E0CA-4794-B70E-C58EC39B96B0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4CFEFFC-3A11-454B-B63C-09B01F6C485E}" type="pres">
      <dgm:prSet presAssocID="{B497B025-E0CA-4794-B70E-C58EC39B96B0}" presName="descendantText" presStyleLbl="alignAcc1" presStyleIdx="0" presStyleCnt="3" custScaleX="9424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7D6D093-D0FB-4E08-9332-A313A3BF657B}" type="pres">
      <dgm:prSet presAssocID="{8C818602-47BB-4D64-AE2D-695DBA4EFBA3}" presName="sp" presStyleCnt="0"/>
      <dgm:spPr/>
    </dgm:pt>
    <dgm:pt modelId="{0FCA6C63-906C-44DA-9B8F-1D7392EA699F}" type="pres">
      <dgm:prSet presAssocID="{733294C2-32C9-459F-878C-878AACC623AD}" presName="composite" presStyleCnt="0"/>
      <dgm:spPr/>
    </dgm:pt>
    <dgm:pt modelId="{321D31F4-5814-45F4-824C-313C409A606F}" type="pres">
      <dgm:prSet presAssocID="{733294C2-32C9-459F-878C-878AACC623AD}" presName="parentText" presStyleLbl="alignNode1" presStyleIdx="1" presStyleCnt="3" custScaleY="11342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A9E042E-FA82-4BB4-AFF5-AFDCD97CC100}" type="pres">
      <dgm:prSet presAssocID="{733294C2-32C9-459F-878C-878AACC623AD}" presName="descendantText" presStyleLbl="alignAcc1" presStyleIdx="1" presStyleCnt="3" custScaleX="96518" custScaleY="11767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344B8F7-AC62-47CE-B163-63EB6116FA1C}" type="pres">
      <dgm:prSet presAssocID="{9FEC1157-F227-4C66-B22F-7522826E3AE0}" presName="sp" presStyleCnt="0"/>
      <dgm:spPr/>
    </dgm:pt>
    <dgm:pt modelId="{E098D5F7-0E5C-4636-BC35-D8EEEB2A4F4A}" type="pres">
      <dgm:prSet presAssocID="{5AD12FB6-8B3C-4183-AD5C-18A7EF801F84}" presName="composite" presStyleCnt="0"/>
      <dgm:spPr/>
    </dgm:pt>
    <dgm:pt modelId="{E7781A17-831B-4835-9E60-E77049F9A6BB}" type="pres">
      <dgm:prSet presAssocID="{5AD12FB6-8B3C-4183-AD5C-18A7EF801F84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6E877EE-74BB-4CDD-B6F7-61513D5029EB}" type="pres">
      <dgm:prSet presAssocID="{5AD12FB6-8B3C-4183-AD5C-18A7EF801F84}" presName="descendantText" presStyleLbl="alignAcc1" presStyleIdx="2" presStyleCnt="3" custScaleX="95668" custScaleY="12477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7DB4323-40EF-48E8-AC16-55FC4416A07D}" type="presOf" srcId="{2A856CCD-5E2A-4937-BEF5-61EA7F05554A}" destId="{64CFEFFC-3A11-454B-B63C-09B01F6C485E}" srcOrd="0" destOrd="1" presId="urn:microsoft.com/office/officeart/2005/8/layout/chevron2"/>
    <dgm:cxn modelId="{6DDE492E-86C4-4118-82EF-1E21B2809798}" type="presOf" srcId="{0505A29B-494C-4081-B36F-B31C7CB6941A}" destId="{7A9E042E-FA82-4BB4-AFF5-AFDCD97CC100}" srcOrd="0" destOrd="1" presId="urn:microsoft.com/office/officeart/2005/8/layout/chevron2"/>
    <dgm:cxn modelId="{F378746E-B434-4AB9-B843-0C1802C7FF9A}" srcId="{B497B025-E0CA-4794-B70E-C58EC39B96B0}" destId="{E715EA11-E065-49A1-AE1A-E61395CCC0FB}" srcOrd="2" destOrd="0" parTransId="{D7961B4A-A223-4A7A-889F-8A87EC38A6CA}" sibTransId="{07777BBE-78DD-438B-82D6-C707214CF4F7}"/>
    <dgm:cxn modelId="{BB938640-BFF1-48D5-B892-B205585424BC}" type="presOf" srcId="{B497B025-E0CA-4794-B70E-C58EC39B96B0}" destId="{989AA4F4-4195-4FC5-A383-9C4F06EBA3AB}" srcOrd="0" destOrd="0" presId="urn:microsoft.com/office/officeart/2005/8/layout/chevron2"/>
    <dgm:cxn modelId="{6850EF5E-820C-4AA8-ACCA-564C95D91595}" type="presOf" srcId="{733294C2-32C9-459F-878C-878AACC623AD}" destId="{321D31F4-5814-45F4-824C-313C409A606F}" srcOrd="0" destOrd="0" presId="urn:microsoft.com/office/officeart/2005/8/layout/chevron2"/>
    <dgm:cxn modelId="{B5FFB192-5C09-4267-95BC-CF55DBEE8F08}" srcId="{B497B025-E0CA-4794-B70E-C58EC39B96B0}" destId="{2A856CCD-5E2A-4937-BEF5-61EA7F05554A}" srcOrd="1" destOrd="0" parTransId="{1E665E46-D8ED-449F-AA02-EDF83B977691}" sibTransId="{A6F37E7E-F809-4199-B948-909EA64B0144}"/>
    <dgm:cxn modelId="{C504B8AE-CF96-4AEC-99BE-EB8D03102DBF}" srcId="{8BA3C68A-EDFE-491F-A360-50433A3F69DD}" destId="{5AD12FB6-8B3C-4183-AD5C-18A7EF801F84}" srcOrd="2" destOrd="0" parTransId="{46BD3BDC-7BF8-481E-8759-14F8540B8F3D}" sibTransId="{A23F5153-1201-45D9-ADDD-CEDA26380302}"/>
    <dgm:cxn modelId="{B6E9F7AA-2C28-42A1-89D4-A95DACC0E8AC}" srcId="{5AD12FB6-8B3C-4183-AD5C-18A7EF801F84}" destId="{8FD93E0E-336C-47C2-B261-B840557A34FE}" srcOrd="0" destOrd="0" parTransId="{FD1B9505-51F4-46E0-976A-F6EADCB5E588}" sibTransId="{E7ED772C-49E9-44D1-8247-EECE7EDDA203}"/>
    <dgm:cxn modelId="{7DEC38E0-A808-4441-8033-40B68ADADA31}" type="presOf" srcId="{5AD12FB6-8B3C-4183-AD5C-18A7EF801F84}" destId="{E7781A17-831B-4835-9E60-E77049F9A6BB}" srcOrd="0" destOrd="0" presId="urn:microsoft.com/office/officeart/2005/8/layout/chevron2"/>
    <dgm:cxn modelId="{3E4F0244-0640-4A75-9E46-5F24B923B81B}" srcId="{8BA3C68A-EDFE-491F-A360-50433A3F69DD}" destId="{733294C2-32C9-459F-878C-878AACC623AD}" srcOrd="1" destOrd="0" parTransId="{158F9D14-E093-413E-95E8-17DB66F0DBA3}" sibTransId="{9FEC1157-F227-4C66-B22F-7522826E3AE0}"/>
    <dgm:cxn modelId="{49C49094-CAE4-4229-AB2D-22A58A2FBFFA}" type="presOf" srcId="{E715EA11-E065-49A1-AE1A-E61395CCC0FB}" destId="{64CFEFFC-3A11-454B-B63C-09B01F6C485E}" srcOrd="0" destOrd="2" presId="urn:microsoft.com/office/officeart/2005/8/layout/chevron2"/>
    <dgm:cxn modelId="{18AAEB58-ABEE-469A-AB46-4D363A7D265B}" type="presOf" srcId="{8BA3C68A-EDFE-491F-A360-50433A3F69DD}" destId="{E993D7CB-B8C4-4ABD-9DC4-48207124485F}" srcOrd="0" destOrd="0" presId="urn:microsoft.com/office/officeart/2005/8/layout/chevron2"/>
    <dgm:cxn modelId="{63F8A746-2657-40C1-BC9C-9131A5CCFA20}" type="presOf" srcId="{8FD93E0E-336C-47C2-B261-B840557A34FE}" destId="{56E877EE-74BB-4CDD-B6F7-61513D5029EB}" srcOrd="0" destOrd="0" presId="urn:microsoft.com/office/officeart/2005/8/layout/chevron2"/>
    <dgm:cxn modelId="{DD12893C-699F-4009-9ADC-F034AF15F876}" srcId="{733294C2-32C9-459F-878C-878AACC623AD}" destId="{0505A29B-494C-4081-B36F-B31C7CB6941A}" srcOrd="1" destOrd="0" parTransId="{34E08294-2933-4D6B-A11E-7C90F6A26B85}" sibTransId="{B69D1D2C-6046-4519-AC9D-735CEFA87B2C}"/>
    <dgm:cxn modelId="{44AE292A-597F-49F6-AA0B-BD1F19DDFE46}" type="presOf" srcId="{E91FD9B0-92D2-40BA-83EF-EBCA3A386C4B}" destId="{64CFEFFC-3A11-454B-B63C-09B01F6C485E}" srcOrd="0" destOrd="0" presId="urn:microsoft.com/office/officeart/2005/8/layout/chevron2"/>
    <dgm:cxn modelId="{B1FF4A37-BF41-4469-8A28-0E28E62F79DC}" type="presOf" srcId="{BA4F2D93-7ACF-49B8-977B-59BBF5E9DB40}" destId="{56E877EE-74BB-4CDD-B6F7-61513D5029EB}" srcOrd="0" destOrd="1" presId="urn:microsoft.com/office/officeart/2005/8/layout/chevron2"/>
    <dgm:cxn modelId="{E91E1736-78D0-489D-90DD-4508C5D28CD2}" srcId="{8BA3C68A-EDFE-491F-A360-50433A3F69DD}" destId="{B497B025-E0CA-4794-B70E-C58EC39B96B0}" srcOrd="0" destOrd="0" parTransId="{323ED4DF-A204-4C4C-BA5D-1EEB29F7D4C6}" sibTransId="{8C818602-47BB-4D64-AE2D-695DBA4EFBA3}"/>
    <dgm:cxn modelId="{7693366B-D6E9-49DD-A7FB-D7BDEDC6DE51}" srcId="{733294C2-32C9-459F-878C-878AACC623AD}" destId="{09363D29-D11F-4716-90FC-9519A0777804}" srcOrd="0" destOrd="0" parTransId="{1FFB17D6-EEA1-49B8-8B8A-F3BDF482653C}" sibTransId="{37AEBB2E-D442-4D37-9C4D-EC71238D2DA3}"/>
    <dgm:cxn modelId="{77949078-8040-4A15-9AEC-F099DFA31268}" srcId="{B497B025-E0CA-4794-B70E-C58EC39B96B0}" destId="{E91FD9B0-92D2-40BA-83EF-EBCA3A386C4B}" srcOrd="0" destOrd="0" parTransId="{F476E848-6058-4976-B000-E12F8157595D}" sibTransId="{CF9F2FAD-78E7-46F2-8EC7-AE89A564B5CB}"/>
    <dgm:cxn modelId="{5C260E59-28F7-450A-BCBB-003ADE7B3138}" type="presOf" srcId="{09363D29-D11F-4716-90FC-9519A0777804}" destId="{7A9E042E-FA82-4BB4-AFF5-AFDCD97CC100}" srcOrd="0" destOrd="0" presId="urn:microsoft.com/office/officeart/2005/8/layout/chevron2"/>
    <dgm:cxn modelId="{FC83E02F-0938-4D97-BC32-69A265189964}" srcId="{5AD12FB6-8B3C-4183-AD5C-18A7EF801F84}" destId="{BA4F2D93-7ACF-49B8-977B-59BBF5E9DB40}" srcOrd="1" destOrd="0" parTransId="{CB3F51DF-B222-4B46-8101-42BFA43A6795}" sibTransId="{D8EF9FC5-946B-42B4-B13C-5A50EBFDE811}"/>
    <dgm:cxn modelId="{4807BF4F-82D1-46BF-8CD2-0A22C93AFB1E}" type="presParOf" srcId="{E993D7CB-B8C4-4ABD-9DC4-48207124485F}" destId="{D9E5A2F4-89D7-4710-B3C6-A1C9CEBCD49B}" srcOrd="0" destOrd="0" presId="urn:microsoft.com/office/officeart/2005/8/layout/chevron2"/>
    <dgm:cxn modelId="{D6A933D8-DF14-4755-9332-3321B83F87C0}" type="presParOf" srcId="{D9E5A2F4-89D7-4710-B3C6-A1C9CEBCD49B}" destId="{989AA4F4-4195-4FC5-A383-9C4F06EBA3AB}" srcOrd="0" destOrd="0" presId="urn:microsoft.com/office/officeart/2005/8/layout/chevron2"/>
    <dgm:cxn modelId="{707A77F3-67C9-4AE4-91FA-C3F55EF56AB8}" type="presParOf" srcId="{D9E5A2F4-89D7-4710-B3C6-A1C9CEBCD49B}" destId="{64CFEFFC-3A11-454B-B63C-09B01F6C485E}" srcOrd="1" destOrd="0" presId="urn:microsoft.com/office/officeart/2005/8/layout/chevron2"/>
    <dgm:cxn modelId="{86EFF8EA-8E57-4303-8202-9FAB1835046F}" type="presParOf" srcId="{E993D7CB-B8C4-4ABD-9DC4-48207124485F}" destId="{B7D6D093-D0FB-4E08-9332-A313A3BF657B}" srcOrd="1" destOrd="0" presId="urn:microsoft.com/office/officeart/2005/8/layout/chevron2"/>
    <dgm:cxn modelId="{52A54CA5-1FD3-4DCD-8B42-045480BB629A}" type="presParOf" srcId="{E993D7CB-B8C4-4ABD-9DC4-48207124485F}" destId="{0FCA6C63-906C-44DA-9B8F-1D7392EA699F}" srcOrd="2" destOrd="0" presId="urn:microsoft.com/office/officeart/2005/8/layout/chevron2"/>
    <dgm:cxn modelId="{908065F4-51D4-4DC6-BEA7-AF7C2915821E}" type="presParOf" srcId="{0FCA6C63-906C-44DA-9B8F-1D7392EA699F}" destId="{321D31F4-5814-45F4-824C-313C409A606F}" srcOrd="0" destOrd="0" presId="urn:microsoft.com/office/officeart/2005/8/layout/chevron2"/>
    <dgm:cxn modelId="{B3B5298A-E3D5-4F1A-ACD5-0955AD2E160F}" type="presParOf" srcId="{0FCA6C63-906C-44DA-9B8F-1D7392EA699F}" destId="{7A9E042E-FA82-4BB4-AFF5-AFDCD97CC100}" srcOrd="1" destOrd="0" presId="urn:microsoft.com/office/officeart/2005/8/layout/chevron2"/>
    <dgm:cxn modelId="{EA4FA5CA-82E3-4B70-9CD3-6041C25DE960}" type="presParOf" srcId="{E993D7CB-B8C4-4ABD-9DC4-48207124485F}" destId="{E344B8F7-AC62-47CE-B163-63EB6116FA1C}" srcOrd="3" destOrd="0" presId="urn:microsoft.com/office/officeart/2005/8/layout/chevron2"/>
    <dgm:cxn modelId="{54C43325-813C-4A6A-8DD0-AE30063C36C6}" type="presParOf" srcId="{E993D7CB-B8C4-4ABD-9DC4-48207124485F}" destId="{E098D5F7-0E5C-4636-BC35-D8EEEB2A4F4A}" srcOrd="4" destOrd="0" presId="urn:microsoft.com/office/officeart/2005/8/layout/chevron2"/>
    <dgm:cxn modelId="{8242462D-8BDB-4DD3-B471-91FEB3EC6938}" type="presParOf" srcId="{E098D5F7-0E5C-4636-BC35-D8EEEB2A4F4A}" destId="{E7781A17-831B-4835-9E60-E77049F9A6BB}" srcOrd="0" destOrd="0" presId="urn:microsoft.com/office/officeart/2005/8/layout/chevron2"/>
    <dgm:cxn modelId="{EEE11D99-7DE4-4F86-8D4B-B274FE38BF08}" type="presParOf" srcId="{E098D5F7-0E5C-4636-BC35-D8EEEB2A4F4A}" destId="{56E877EE-74BB-4CDD-B6F7-61513D5029EB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93F524E-9E13-413D-AD85-5AC3CCE121C6}" type="doc">
      <dgm:prSet loTypeId="urn:microsoft.com/office/officeart/2005/8/layout/hProcess9" loCatId="process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ru-RU"/>
        </a:p>
      </dgm:t>
    </dgm:pt>
    <dgm:pt modelId="{EB8DA5AD-089A-401C-ACD3-80F3992664F7}">
      <dgm:prSet phldrT="[Текст]" custT="1"/>
      <dgm:spPr/>
      <dgm:t>
        <a:bodyPr/>
        <a:lstStyle/>
        <a:p>
          <a:pPr algn="ctr"/>
          <a:r>
            <a:rPr lang="uk-UA" sz="1800" baseline="0" dirty="0" smtClean="0"/>
            <a:t>Оптимізувати взаємодію</a:t>
          </a:r>
          <a:r>
            <a:rPr lang="en-US" sz="1800" baseline="0" dirty="0" smtClean="0"/>
            <a:t> </a:t>
          </a:r>
          <a:r>
            <a:rPr lang="uk-UA" sz="1800" baseline="0" dirty="0" smtClean="0"/>
            <a:t>органів державної влади із ЗМІ для доведення до відома ВПО важливої інформації соціального характеру, та про зміни у законодавстві щодо вимушених переселенців</a:t>
          </a:r>
          <a:endParaRPr lang="ru-RU" sz="1800" dirty="0"/>
        </a:p>
      </dgm:t>
    </dgm:pt>
    <dgm:pt modelId="{98AF7549-91A2-422F-BB6B-FAC3CD1BB51E}" type="parTrans" cxnId="{D30D5AAB-BAB0-4D62-A138-D947CA49CF55}">
      <dgm:prSet/>
      <dgm:spPr/>
      <dgm:t>
        <a:bodyPr/>
        <a:lstStyle/>
        <a:p>
          <a:endParaRPr lang="ru-RU"/>
        </a:p>
      </dgm:t>
    </dgm:pt>
    <dgm:pt modelId="{5D696FD8-CF83-4F88-A1BB-949EE2D52B5D}" type="sibTrans" cxnId="{D30D5AAB-BAB0-4D62-A138-D947CA49CF55}">
      <dgm:prSet/>
      <dgm:spPr/>
      <dgm:t>
        <a:bodyPr/>
        <a:lstStyle/>
        <a:p>
          <a:endParaRPr lang="ru-RU"/>
        </a:p>
      </dgm:t>
    </dgm:pt>
    <dgm:pt modelId="{45F66AB3-7897-4764-9985-24C77F0A58EF}">
      <dgm:prSet phldrT="[Текст]" custT="1"/>
      <dgm:spPr/>
      <dgm:t>
        <a:bodyPr/>
        <a:lstStyle/>
        <a:p>
          <a:r>
            <a:rPr lang="uk-UA" sz="1800" dirty="0" smtClean="0"/>
            <a:t> Використати органами державної влади ресурс мережі мобільного зв’язку, як найбільш популярного засобу комунікації для охоплення інформацією соціального характеру максимальної кількості ВПО</a:t>
          </a:r>
          <a:endParaRPr lang="ru-RU" dirty="0"/>
        </a:p>
      </dgm:t>
    </dgm:pt>
    <dgm:pt modelId="{AA810E89-7CE5-416A-8DD4-55F4EC2A5AD2}" type="parTrans" cxnId="{968392C6-8513-403C-BBFD-369ACC931EFB}">
      <dgm:prSet/>
      <dgm:spPr/>
      <dgm:t>
        <a:bodyPr/>
        <a:lstStyle/>
        <a:p>
          <a:endParaRPr lang="ru-RU"/>
        </a:p>
      </dgm:t>
    </dgm:pt>
    <dgm:pt modelId="{BA4F6A62-ADA9-4E2B-9BF7-57DF5D3B345B}" type="sibTrans" cxnId="{968392C6-8513-403C-BBFD-369ACC931EFB}">
      <dgm:prSet/>
      <dgm:spPr/>
      <dgm:t>
        <a:bodyPr/>
        <a:lstStyle/>
        <a:p>
          <a:endParaRPr lang="ru-RU"/>
        </a:p>
      </dgm:t>
    </dgm:pt>
    <dgm:pt modelId="{BABEF338-2BD3-4C75-B29D-8E3834E7402B}">
      <dgm:prSet phldrT="[Текст]" custT="1"/>
      <dgm:spPr/>
      <dgm:t>
        <a:bodyPr/>
        <a:lstStyle/>
        <a:p>
          <a:r>
            <a:rPr lang="uk-UA" sz="1800" dirty="0" smtClean="0"/>
            <a:t>Розширити взаємодію органів державної влади із волонтерськими та благодійними організаціями для охоплення актуальною інформацією соціального характеру нужденних громадян</a:t>
          </a:r>
          <a:endParaRPr lang="ru-RU" dirty="0"/>
        </a:p>
      </dgm:t>
    </dgm:pt>
    <dgm:pt modelId="{5B341E46-0F78-4BE1-B091-D50EE556760A}" type="sibTrans" cxnId="{A4CE1307-4948-445D-8A9E-68C55DDAE59E}">
      <dgm:prSet/>
      <dgm:spPr/>
      <dgm:t>
        <a:bodyPr/>
        <a:lstStyle/>
        <a:p>
          <a:endParaRPr lang="ru-RU"/>
        </a:p>
      </dgm:t>
    </dgm:pt>
    <dgm:pt modelId="{F51D214F-0D19-4A1A-9037-AFE75C0EA910}" type="parTrans" cxnId="{A4CE1307-4948-445D-8A9E-68C55DDAE59E}">
      <dgm:prSet/>
      <dgm:spPr/>
      <dgm:t>
        <a:bodyPr/>
        <a:lstStyle/>
        <a:p>
          <a:endParaRPr lang="ru-RU"/>
        </a:p>
      </dgm:t>
    </dgm:pt>
    <dgm:pt modelId="{200BA954-E76D-4849-A8C1-4215F269F383}" type="pres">
      <dgm:prSet presAssocID="{993F524E-9E13-413D-AD85-5AC3CCE121C6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CE38F81-01EA-4F4E-A813-162EB47B123B}" type="pres">
      <dgm:prSet presAssocID="{993F524E-9E13-413D-AD85-5AC3CCE121C6}" presName="arrow" presStyleLbl="bgShp" presStyleIdx="0" presStyleCnt="1"/>
      <dgm:spPr/>
      <dgm:t>
        <a:bodyPr/>
        <a:lstStyle/>
        <a:p>
          <a:endParaRPr lang="ru-RU"/>
        </a:p>
      </dgm:t>
    </dgm:pt>
    <dgm:pt modelId="{4124C3E6-2CE2-4296-8A08-4F411B04512F}" type="pres">
      <dgm:prSet presAssocID="{993F524E-9E13-413D-AD85-5AC3CCE121C6}" presName="linearProcess" presStyleCnt="0"/>
      <dgm:spPr/>
      <dgm:t>
        <a:bodyPr/>
        <a:lstStyle/>
        <a:p>
          <a:endParaRPr lang="ru-RU"/>
        </a:p>
      </dgm:t>
    </dgm:pt>
    <dgm:pt modelId="{F93FAAC7-7800-4B5A-8785-7A69BF04589C}" type="pres">
      <dgm:prSet presAssocID="{EB8DA5AD-089A-401C-ACD3-80F3992664F7}" presName="textNode" presStyleLbl="node1" presStyleIdx="0" presStyleCnt="3" custScaleY="22381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F3056E9-02F0-4D2F-82B7-EE3870554A2F}" type="pres">
      <dgm:prSet presAssocID="{5D696FD8-CF83-4F88-A1BB-949EE2D52B5D}" presName="sibTrans" presStyleCnt="0"/>
      <dgm:spPr/>
      <dgm:t>
        <a:bodyPr/>
        <a:lstStyle/>
        <a:p>
          <a:endParaRPr lang="ru-RU"/>
        </a:p>
      </dgm:t>
    </dgm:pt>
    <dgm:pt modelId="{54E04704-7847-4269-80F6-35932AD02848}" type="pres">
      <dgm:prSet presAssocID="{BABEF338-2BD3-4C75-B29D-8E3834E7402B}" presName="textNode" presStyleLbl="node1" presStyleIdx="1" presStyleCnt="3" custScaleY="22250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1E5B29A-E1EC-4724-B407-7FA839DE51B0}" type="pres">
      <dgm:prSet presAssocID="{5B341E46-0F78-4BE1-B091-D50EE556760A}" presName="sibTrans" presStyleCnt="0"/>
      <dgm:spPr/>
      <dgm:t>
        <a:bodyPr/>
        <a:lstStyle/>
        <a:p>
          <a:endParaRPr lang="ru-RU"/>
        </a:p>
      </dgm:t>
    </dgm:pt>
    <dgm:pt modelId="{A413091F-92BC-4ED9-BB71-8B2F964BAAA9}" type="pres">
      <dgm:prSet presAssocID="{45F66AB3-7897-4764-9985-24C77F0A58EF}" presName="textNode" presStyleLbl="node1" presStyleIdx="2" presStyleCnt="3" custScaleY="22250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F04F098-631B-4143-9F2D-FE6A62EC1E63}" type="presOf" srcId="{EB8DA5AD-089A-401C-ACD3-80F3992664F7}" destId="{F93FAAC7-7800-4B5A-8785-7A69BF04589C}" srcOrd="0" destOrd="0" presId="urn:microsoft.com/office/officeart/2005/8/layout/hProcess9"/>
    <dgm:cxn modelId="{BD44E268-0CCC-4D52-94BD-8A4051282572}" type="presOf" srcId="{45F66AB3-7897-4764-9985-24C77F0A58EF}" destId="{A413091F-92BC-4ED9-BB71-8B2F964BAAA9}" srcOrd="0" destOrd="0" presId="urn:microsoft.com/office/officeart/2005/8/layout/hProcess9"/>
    <dgm:cxn modelId="{968392C6-8513-403C-BBFD-369ACC931EFB}" srcId="{993F524E-9E13-413D-AD85-5AC3CCE121C6}" destId="{45F66AB3-7897-4764-9985-24C77F0A58EF}" srcOrd="2" destOrd="0" parTransId="{AA810E89-7CE5-416A-8DD4-55F4EC2A5AD2}" sibTransId="{BA4F6A62-ADA9-4E2B-9BF7-57DF5D3B345B}"/>
    <dgm:cxn modelId="{BB057CB5-D7FB-42B5-8105-B8B411A77D5F}" type="presOf" srcId="{BABEF338-2BD3-4C75-B29D-8E3834E7402B}" destId="{54E04704-7847-4269-80F6-35932AD02848}" srcOrd="0" destOrd="0" presId="urn:microsoft.com/office/officeart/2005/8/layout/hProcess9"/>
    <dgm:cxn modelId="{A5E68908-487D-4281-B3D7-955A8CA236FD}" type="presOf" srcId="{993F524E-9E13-413D-AD85-5AC3CCE121C6}" destId="{200BA954-E76D-4849-A8C1-4215F269F383}" srcOrd="0" destOrd="0" presId="urn:microsoft.com/office/officeart/2005/8/layout/hProcess9"/>
    <dgm:cxn modelId="{D30D5AAB-BAB0-4D62-A138-D947CA49CF55}" srcId="{993F524E-9E13-413D-AD85-5AC3CCE121C6}" destId="{EB8DA5AD-089A-401C-ACD3-80F3992664F7}" srcOrd="0" destOrd="0" parTransId="{98AF7549-91A2-422F-BB6B-FAC3CD1BB51E}" sibTransId="{5D696FD8-CF83-4F88-A1BB-949EE2D52B5D}"/>
    <dgm:cxn modelId="{A4CE1307-4948-445D-8A9E-68C55DDAE59E}" srcId="{993F524E-9E13-413D-AD85-5AC3CCE121C6}" destId="{BABEF338-2BD3-4C75-B29D-8E3834E7402B}" srcOrd="1" destOrd="0" parTransId="{F51D214F-0D19-4A1A-9037-AFE75C0EA910}" sibTransId="{5B341E46-0F78-4BE1-B091-D50EE556760A}"/>
    <dgm:cxn modelId="{099E78DB-BC65-48F7-97C2-D52EBD763B1A}" type="presParOf" srcId="{200BA954-E76D-4849-A8C1-4215F269F383}" destId="{9CE38F81-01EA-4F4E-A813-162EB47B123B}" srcOrd="0" destOrd="0" presId="urn:microsoft.com/office/officeart/2005/8/layout/hProcess9"/>
    <dgm:cxn modelId="{347732ED-6086-4D55-B8ED-91A85DBE93A2}" type="presParOf" srcId="{200BA954-E76D-4849-A8C1-4215F269F383}" destId="{4124C3E6-2CE2-4296-8A08-4F411B04512F}" srcOrd="1" destOrd="0" presId="urn:microsoft.com/office/officeart/2005/8/layout/hProcess9"/>
    <dgm:cxn modelId="{F899B60E-8E07-4F02-BCEB-832120C57CD2}" type="presParOf" srcId="{4124C3E6-2CE2-4296-8A08-4F411B04512F}" destId="{F93FAAC7-7800-4B5A-8785-7A69BF04589C}" srcOrd="0" destOrd="0" presId="urn:microsoft.com/office/officeart/2005/8/layout/hProcess9"/>
    <dgm:cxn modelId="{19D7D95D-D0B1-4E0B-B91D-840F59BD5B3E}" type="presParOf" srcId="{4124C3E6-2CE2-4296-8A08-4F411B04512F}" destId="{CF3056E9-02F0-4D2F-82B7-EE3870554A2F}" srcOrd="1" destOrd="0" presId="urn:microsoft.com/office/officeart/2005/8/layout/hProcess9"/>
    <dgm:cxn modelId="{136C34C5-F055-46EF-938E-4762BFB03F74}" type="presParOf" srcId="{4124C3E6-2CE2-4296-8A08-4F411B04512F}" destId="{54E04704-7847-4269-80F6-35932AD02848}" srcOrd="2" destOrd="0" presId="urn:microsoft.com/office/officeart/2005/8/layout/hProcess9"/>
    <dgm:cxn modelId="{38D2C187-4EB5-4AFF-891F-4BD5E7638109}" type="presParOf" srcId="{4124C3E6-2CE2-4296-8A08-4F411B04512F}" destId="{B1E5B29A-E1EC-4724-B407-7FA839DE51B0}" srcOrd="3" destOrd="0" presId="urn:microsoft.com/office/officeart/2005/8/layout/hProcess9"/>
    <dgm:cxn modelId="{1A498DBF-BABA-47ED-A92E-5CCF9FF3DFD1}" type="presParOf" srcId="{4124C3E6-2CE2-4296-8A08-4F411B04512F}" destId="{A413091F-92BC-4ED9-BB71-8B2F964BAAA9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F53C28D-BA66-4D05-9FD9-F8ED01EBC8AC}">
      <dsp:nvSpPr>
        <dsp:cNvPr id="0" name=""/>
        <dsp:cNvSpPr/>
      </dsp:nvSpPr>
      <dsp:spPr>
        <a:xfrm>
          <a:off x="0" y="1310074"/>
          <a:ext cx="8229600" cy="604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B336F7D-D18A-4812-903B-739CCA78DCDF}">
      <dsp:nvSpPr>
        <dsp:cNvPr id="0" name=""/>
        <dsp:cNvSpPr/>
      </dsp:nvSpPr>
      <dsp:spPr>
        <a:xfrm>
          <a:off x="411480" y="955835"/>
          <a:ext cx="5760720" cy="708480"/>
        </a:xfrm>
        <a:prstGeom prst="round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/>
            <a:t>Основні джерела отримання інформації соціального спрямування</a:t>
          </a:r>
          <a:endParaRPr lang="ru-RU" sz="2400" kern="1200" dirty="0"/>
        </a:p>
      </dsp:txBody>
      <dsp:txXfrm>
        <a:off x="446065" y="990420"/>
        <a:ext cx="5691550" cy="639310"/>
      </dsp:txXfrm>
    </dsp:sp>
    <dsp:sp modelId="{9509F5F2-FDA1-4103-B1F7-C0C705D7358A}">
      <dsp:nvSpPr>
        <dsp:cNvPr id="0" name=""/>
        <dsp:cNvSpPr/>
      </dsp:nvSpPr>
      <dsp:spPr>
        <a:xfrm>
          <a:off x="0" y="2398715"/>
          <a:ext cx="8229600" cy="604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50000"/>
              <a:hueOff val="-317397"/>
              <a:satOff val="-1126"/>
              <a:lumOff val="2879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AB6B255-41CE-4C7D-971C-41DAF08F02FD}">
      <dsp:nvSpPr>
        <dsp:cNvPr id="0" name=""/>
        <dsp:cNvSpPr/>
      </dsp:nvSpPr>
      <dsp:spPr>
        <a:xfrm>
          <a:off x="384182" y="2054110"/>
          <a:ext cx="5760720" cy="708480"/>
        </a:xfrm>
        <a:prstGeom prst="round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/>
            <a:t>Доступ до джерел комунікації</a:t>
          </a:r>
          <a:endParaRPr lang="ru-RU" sz="2400" kern="1200" dirty="0"/>
        </a:p>
      </dsp:txBody>
      <dsp:txXfrm>
        <a:off x="418767" y="2088695"/>
        <a:ext cx="5691550" cy="639310"/>
      </dsp:txXfrm>
    </dsp:sp>
    <dsp:sp modelId="{7CF7C0A5-EC76-48EC-BB21-68FA85F79F64}">
      <dsp:nvSpPr>
        <dsp:cNvPr id="0" name=""/>
        <dsp:cNvSpPr/>
      </dsp:nvSpPr>
      <dsp:spPr>
        <a:xfrm>
          <a:off x="0" y="3487354"/>
          <a:ext cx="8229600" cy="604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50000"/>
              <a:hueOff val="-317397"/>
              <a:satOff val="-1126"/>
              <a:lumOff val="2879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BB84F13-2FE6-4AAD-BA33-88E611A2CBAD}">
      <dsp:nvSpPr>
        <dsp:cNvPr id="0" name=""/>
        <dsp:cNvSpPr/>
      </dsp:nvSpPr>
      <dsp:spPr>
        <a:xfrm>
          <a:off x="411480" y="3133114"/>
          <a:ext cx="5760720" cy="708480"/>
        </a:xfrm>
        <a:prstGeom prst="round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/>
            <a:t>Рекомендації</a:t>
          </a:r>
          <a:endParaRPr lang="ru-RU" sz="2400" kern="1200" dirty="0"/>
        </a:p>
      </dsp:txBody>
      <dsp:txXfrm>
        <a:off x="446065" y="3167699"/>
        <a:ext cx="5691550" cy="63931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9AA4F4-4195-4FC5-A383-9C4F06EBA3AB}">
      <dsp:nvSpPr>
        <dsp:cNvPr id="0" name=""/>
        <dsp:cNvSpPr/>
      </dsp:nvSpPr>
      <dsp:spPr>
        <a:xfrm rot="5400000">
          <a:off x="-185082" y="250920"/>
          <a:ext cx="1644661" cy="1151263"/>
        </a:xfrm>
        <a:prstGeom prst="chevron">
          <a:avLst/>
        </a:prstGeom>
        <a:gradFill rotWithShape="0">
          <a:gsLst>
            <a:gs pos="0">
              <a:schemeClr val="accent3">
                <a:shade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shade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shade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500" b="0" kern="1200" dirty="0" smtClean="0"/>
            <a:t>Спілкування</a:t>
          </a:r>
          <a:endParaRPr lang="ru-RU" sz="1500" b="0" kern="1200" dirty="0"/>
        </a:p>
      </dsp:txBody>
      <dsp:txXfrm rot="-5400000">
        <a:off x="61618" y="579853"/>
        <a:ext cx="1151263" cy="493398"/>
      </dsp:txXfrm>
    </dsp:sp>
    <dsp:sp modelId="{64CFEFFC-3A11-454B-B63C-09B01F6C485E}">
      <dsp:nvSpPr>
        <dsp:cNvPr id="0" name=""/>
        <dsp:cNvSpPr/>
      </dsp:nvSpPr>
      <dsp:spPr>
        <a:xfrm rot="5400000">
          <a:off x="4217533" y="-2796611"/>
          <a:ext cx="1069030" cy="667069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800" b="0" kern="1200" dirty="0" smtClean="0"/>
            <a:t>Є</a:t>
          </a:r>
          <a:r>
            <a:rPr lang="uk-UA" sz="1800" b="0" kern="1200" baseline="0" dirty="0" smtClean="0"/>
            <a:t> невід’ємною складовою повсякденного життя</a:t>
          </a:r>
          <a:endParaRPr lang="ru-RU" sz="1800" b="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800" kern="1200" dirty="0" smtClean="0"/>
            <a:t>Надає можливостей для обміну досвідом</a:t>
          </a:r>
          <a:endParaRPr lang="ru-RU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800" kern="1200" dirty="0" smtClean="0"/>
            <a:t>Акумулює інформацію із інших джерел</a:t>
          </a:r>
          <a:endParaRPr lang="ru-RU" sz="1800" kern="1200" dirty="0"/>
        </a:p>
      </dsp:txBody>
      <dsp:txXfrm rot="-5400000">
        <a:off x="1416701" y="56407"/>
        <a:ext cx="6618509" cy="964658"/>
      </dsp:txXfrm>
    </dsp:sp>
    <dsp:sp modelId="{321D31F4-5814-45F4-824C-313C409A606F}">
      <dsp:nvSpPr>
        <dsp:cNvPr id="0" name=""/>
        <dsp:cNvSpPr/>
      </dsp:nvSpPr>
      <dsp:spPr>
        <a:xfrm rot="5400000">
          <a:off x="-295455" y="1827570"/>
          <a:ext cx="1865408" cy="1151263"/>
        </a:xfrm>
        <a:prstGeom prst="chevron">
          <a:avLst/>
        </a:prstGeom>
        <a:gradFill rotWithShape="0">
          <a:gsLst>
            <a:gs pos="0">
              <a:schemeClr val="accent3">
                <a:shade val="80000"/>
                <a:hueOff val="-209452"/>
                <a:satOff val="992"/>
                <a:lumOff val="13542"/>
                <a:alphaOff val="0"/>
                <a:shade val="51000"/>
                <a:satMod val="130000"/>
              </a:schemeClr>
            </a:gs>
            <a:gs pos="80000">
              <a:schemeClr val="accent3">
                <a:shade val="80000"/>
                <a:hueOff val="-209452"/>
                <a:satOff val="992"/>
                <a:lumOff val="13542"/>
                <a:alphaOff val="0"/>
                <a:shade val="93000"/>
                <a:satMod val="130000"/>
              </a:schemeClr>
            </a:gs>
            <a:gs pos="100000">
              <a:schemeClr val="accent3">
                <a:shade val="80000"/>
                <a:hueOff val="-209452"/>
                <a:satOff val="992"/>
                <a:lumOff val="13542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3">
              <a:shade val="80000"/>
              <a:hueOff val="-209452"/>
              <a:satOff val="992"/>
              <a:lumOff val="13542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700" kern="1200" dirty="0" smtClean="0"/>
            <a:t>ЗМІ</a:t>
          </a:r>
          <a:endParaRPr lang="ru-RU" sz="1700" kern="1200" dirty="0"/>
        </a:p>
      </dsp:txBody>
      <dsp:txXfrm rot="-5400000">
        <a:off x="61618" y="2046130"/>
        <a:ext cx="1151263" cy="714145"/>
      </dsp:txXfrm>
    </dsp:sp>
    <dsp:sp modelId="{7A9E042E-FA82-4BB4-AFF5-AFDCD97CC100}">
      <dsp:nvSpPr>
        <dsp:cNvPr id="0" name=""/>
        <dsp:cNvSpPr/>
      </dsp:nvSpPr>
      <dsp:spPr>
        <a:xfrm rot="5400000">
          <a:off x="4123041" y="-1300548"/>
          <a:ext cx="1258013" cy="683186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shade val="80000"/>
              <a:hueOff val="-209452"/>
              <a:satOff val="992"/>
              <a:lumOff val="13542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35128" tIns="12065" rIns="12065" bIns="12065" numCol="1" spcCol="1270" anchor="ctr" anchorCtr="0">
          <a:noAutofit/>
        </a:bodyPr>
        <a:lstStyle/>
        <a:p>
          <a:pPr marL="171450" lvl="1" indent="-171450" algn="l" defTabSz="8223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850" kern="1200" dirty="0" smtClean="0"/>
            <a:t>Оперативно надають актуальну інформацію</a:t>
          </a:r>
          <a:endParaRPr lang="ru-RU" sz="1850" kern="1200" dirty="0"/>
        </a:p>
        <a:p>
          <a:pPr marL="171450" lvl="1" indent="-171450" algn="l" defTabSz="8223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850" kern="1200" dirty="0" smtClean="0"/>
            <a:t>Мають можливість донести інформацію до максимально широкої аудиторії</a:t>
          </a:r>
          <a:endParaRPr lang="ru-RU" sz="1850" kern="1200" dirty="0"/>
        </a:p>
      </dsp:txBody>
      <dsp:txXfrm rot="-5400000">
        <a:off x="1336114" y="1547790"/>
        <a:ext cx="6770458" cy="1135191"/>
      </dsp:txXfrm>
    </dsp:sp>
    <dsp:sp modelId="{E7781A17-831B-4835-9E60-E77049F9A6BB}">
      <dsp:nvSpPr>
        <dsp:cNvPr id="0" name=""/>
        <dsp:cNvSpPr/>
      </dsp:nvSpPr>
      <dsp:spPr>
        <a:xfrm rot="5400000">
          <a:off x="-185082" y="3536624"/>
          <a:ext cx="1644661" cy="1151263"/>
        </a:xfrm>
        <a:prstGeom prst="chevron">
          <a:avLst/>
        </a:prstGeom>
        <a:gradFill rotWithShape="0">
          <a:gsLst>
            <a:gs pos="0">
              <a:schemeClr val="accent3">
                <a:shade val="80000"/>
                <a:hueOff val="-418905"/>
                <a:satOff val="1984"/>
                <a:lumOff val="27084"/>
                <a:alphaOff val="0"/>
                <a:shade val="51000"/>
                <a:satMod val="130000"/>
              </a:schemeClr>
            </a:gs>
            <a:gs pos="80000">
              <a:schemeClr val="accent3">
                <a:shade val="80000"/>
                <a:hueOff val="-418905"/>
                <a:satOff val="1984"/>
                <a:lumOff val="27084"/>
                <a:alphaOff val="0"/>
                <a:shade val="93000"/>
                <a:satMod val="130000"/>
              </a:schemeClr>
            </a:gs>
            <a:gs pos="100000">
              <a:schemeClr val="accent3">
                <a:shade val="80000"/>
                <a:hueOff val="-418905"/>
                <a:satOff val="1984"/>
                <a:lumOff val="27084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3">
              <a:shade val="80000"/>
              <a:hueOff val="-418905"/>
              <a:satOff val="1984"/>
              <a:lumOff val="27084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700" kern="1200" dirty="0" smtClean="0"/>
            <a:t>Державні установи</a:t>
          </a:r>
          <a:endParaRPr lang="ru-RU" sz="1700" kern="1200" dirty="0"/>
        </a:p>
      </dsp:txBody>
      <dsp:txXfrm rot="-5400000">
        <a:off x="61618" y="3865557"/>
        <a:ext cx="1151263" cy="493398"/>
      </dsp:txXfrm>
    </dsp:sp>
    <dsp:sp modelId="{56E877EE-74BB-4CDD-B6F7-61513D5029EB}">
      <dsp:nvSpPr>
        <dsp:cNvPr id="0" name=""/>
        <dsp:cNvSpPr/>
      </dsp:nvSpPr>
      <dsp:spPr>
        <a:xfrm rot="5400000">
          <a:off x="4085128" y="438588"/>
          <a:ext cx="1333839" cy="677170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shade val="80000"/>
              <a:hueOff val="-418905"/>
              <a:satOff val="1984"/>
              <a:lumOff val="27084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800" kern="1200" dirty="0" smtClean="0"/>
            <a:t>Орієнтовані на конкретні цільові групи</a:t>
          </a:r>
          <a:endParaRPr lang="ru-RU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800" kern="1200" dirty="0" smtClean="0"/>
            <a:t>Характеризуються індивідуальним підходом у кожному окремому випадку</a:t>
          </a:r>
          <a:endParaRPr lang="ru-RU" sz="1800" kern="1200" dirty="0"/>
        </a:p>
      </dsp:txBody>
      <dsp:txXfrm rot="-5400000">
        <a:off x="1366197" y="3222633"/>
        <a:ext cx="6706590" cy="120361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CE38F81-01EA-4F4E-A813-162EB47B123B}">
      <dsp:nvSpPr>
        <dsp:cNvPr id="0" name=""/>
        <dsp:cNvSpPr/>
      </dsp:nvSpPr>
      <dsp:spPr>
        <a:xfrm>
          <a:off x="637179" y="0"/>
          <a:ext cx="7221371" cy="5211762"/>
        </a:xfrm>
        <a:prstGeom prst="rightArrow">
          <a:avLst/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93FAAC7-7800-4B5A-8785-7A69BF04589C}">
      <dsp:nvSpPr>
        <dsp:cNvPr id="0" name=""/>
        <dsp:cNvSpPr/>
      </dsp:nvSpPr>
      <dsp:spPr>
        <a:xfrm>
          <a:off x="186250" y="272960"/>
          <a:ext cx="2491201" cy="4665841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baseline="0" dirty="0" smtClean="0"/>
            <a:t>Оптимізувати взаємодію</a:t>
          </a:r>
          <a:r>
            <a:rPr lang="en-US" sz="1800" kern="1200" baseline="0" dirty="0" smtClean="0"/>
            <a:t> </a:t>
          </a:r>
          <a:r>
            <a:rPr lang="uk-UA" sz="1800" kern="1200" baseline="0" dirty="0" smtClean="0"/>
            <a:t>органів державної влади із ЗМІ для доведення до відома ВПО важливої інформації соціального характеру, та про зміни у законодавстві щодо вимушених переселенців</a:t>
          </a:r>
          <a:endParaRPr lang="ru-RU" sz="1800" kern="1200" dirty="0"/>
        </a:p>
      </dsp:txBody>
      <dsp:txXfrm>
        <a:off x="307860" y="394570"/>
        <a:ext cx="2247981" cy="4422621"/>
      </dsp:txXfrm>
    </dsp:sp>
    <dsp:sp modelId="{54E04704-7847-4269-80F6-35932AD02848}">
      <dsp:nvSpPr>
        <dsp:cNvPr id="0" name=""/>
        <dsp:cNvSpPr/>
      </dsp:nvSpPr>
      <dsp:spPr>
        <a:xfrm>
          <a:off x="3002264" y="286605"/>
          <a:ext cx="2491201" cy="4638552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/>
            <a:t>Розширити взаємодію органів державної влади із волонтерськими та благодійними організаціями для охоплення актуальною інформацією соціального характеру нужденних громадян</a:t>
          </a:r>
          <a:endParaRPr lang="ru-RU" kern="1200" dirty="0"/>
        </a:p>
      </dsp:txBody>
      <dsp:txXfrm>
        <a:off x="3123874" y="408215"/>
        <a:ext cx="2247981" cy="4395332"/>
      </dsp:txXfrm>
    </dsp:sp>
    <dsp:sp modelId="{A413091F-92BC-4ED9-BB71-8B2F964BAAA9}">
      <dsp:nvSpPr>
        <dsp:cNvPr id="0" name=""/>
        <dsp:cNvSpPr/>
      </dsp:nvSpPr>
      <dsp:spPr>
        <a:xfrm>
          <a:off x="5818278" y="286605"/>
          <a:ext cx="2491201" cy="4638552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/>
            <a:t> Використати органами державної влади ресурс мережі мобільного зв’язку, як найбільш популярного засобу комунікації для охоплення інформацією соціального характеру максимальної кількості ВПО</a:t>
          </a:r>
          <a:endParaRPr lang="ru-RU" kern="1200" dirty="0"/>
        </a:p>
      </dsp:txBody>
      <dsp:txXfrm>
        <a:off x="5939888" y="408215"/>
        <a:ext cx="2247981" cy="439533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592210-3186-4E79-A555-C678264ABFF0}" type="datetimeFigureOut">
              <a:rPr lang="ru-RU" smtClean="0"/>
              <a:pPr/>
              <a:t>27.02.2015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AB6F72-4C26-48C4-9FB1-16457FB28E8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91873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225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2B2E6FE5-C3DD-4E5B-85BA-5325F02BD603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669084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 sz="1000" b="1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defRPr sz="1000" b="1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defRPr sz="1000" b="1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defRPr sz="1000" b="1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defRPr sz="1000" b="1">
                <a:solidFill>
                  <a:schemeClr val="bg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03EE23E6-2C6C-4161-A83F-4BF119686EC1}" type="slidenum">
              <a:rPr lang="en-GB" sz="1200" b="0" smtClean="0">
                <a:solidFill>
                  <a:schemeClr val="tx1"/>
                </a:solidFill>
              </a:rPr>
              <a:pPr eaLnBrk="1" hangingPunct="1">
                <a:defRPr/>
              </a:pPr>
              <a:t>1</a:t>
            </a:fld>
            <a:endParaRPr lang="en-GB" sz="1200" b="0" dirty="0" smtClean="0">
              <a:solidFill>
                <a:schemeClr val="tx1"/>
              </a:solidFill>
            </a:endParaRPr>
          </a:p>
        </p:txBody>
      </p:sp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2E6FE5-C3DD-4E5B-85BA-5325F02BD603}" type="slidenum">
              <a:rPr lang="en-GB" smtClean="0"/>
              <a:pPr>
                <a:defRPr/>
              </a:pPr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79382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2E6FE5-C3DD-4E5B-85BA-5325F02BD603}" type="slidenum">
              <a:rPr lang="en-GB" smtClean="0"/>
              <a:pPr>
                <a:defRPr/>
              </a:pPr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12388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0"/>
          <p:cNvSpPr>
            <a:spLocks noChangeArrowheads="1"/>
          </p:cNvSpPr>
          <p:nvPr userDrawn="1"/>
        </p:nvSpPr>
        <p:spPr bwMode="auto">
          <a:xfrm>
            <a:off x="0" y="6583363"/>
            <a:ext cx="1671638" cy="276225"/>
          </a:xfrm>
          <a:prstGeom prst="rect">
            <a:avLst/>
          </a:prstGeom>
          <a:solidFill>
            <a:srgbClr val="E87E0A"/>
          </a:solidFill>
          <a:ln>
            <a:noFill/>
          </a:ln>
          <a:extLst/>
        </p:spPr>
        <p:txBody>
          <a:bodyPr>
            <a:spAutoFit/>
          </a:bodyPr>
          <a:lstStyle/>
          <a:p>
            <a:pPr algn="ctr">
              <a:defRPr/>
            </a:pPr>
            <a:endParaRPr lang="ru-RU" sz="1200" dirty="0"/>
          </a:p>
        </p:txBody>
      </p:sp>
      <p:sp>
        <p:nvSpPr>
          <p:cNvPr id="5" name="Rectangle 34"/>
          <p:cNvSpPr>
            <a:spLocks noChangeArrowheads="1"/>
          </p:cNvSpPr>
          <p:nvPr userDrawn="1"/>
        </p:nvSpPr>
        <p:spPr bwMode="auto">
          <a:xfrm>
            <a:off x="1361552" y="6583363"/>
            <a:ext cx="6185659" cy="274637"/>
          </a:xfrm>
          <a:prstGeom prst="rect">
            <a:avLst/>
          </a:prstGeom>
          <a:solidFill>
            <a:srgbClr val="E87E0A"/>
          </a:solidFill>
          <a:ln>
            <a:noFill/>
          </a:ln>
          <a:extLst/>
        </p:spPr>
        <p:txBody>
          <a:bodyPr wrap="square">
            <a:spAutoFit/>
          </a:bodyPr>
          <a:lstStyle/>
          <a:p>
            <a:pPr algn="ctr">
              <a:defRPr/>
            </a:pPr>
            <a:endParaRPr lang="ru-RU" sz="1200" dirty="0"/>
          </a:p>
        </p:txBody>
      </p:sp>
      <p:sp>
        <p:nvSpPr>
          <p:cNvPr id="6" name="Rectangle 53"/>
          <p:cNvSpPr>
            <a:spLocks noChangeArrowheads="1"/>
          </p:cNvSpPr>
          <p:nvPr userDrawn="1"/>
        </p:nvSpPr>
        <p:spPr bwMode="auto">
          <a:xfrm>
            <a:off x="0" y="-1588"/>
            <a:ext cx="9144000" cy="277813"/>
          </a:xfrm>
          <a:prstGeom prst="rect">
            <a:avLst/>
          </a:prstGeom>
          <a:solidFill>
            <a:srgbClr val="E87E0A"/>
          </a:solidFill>
          <a:ln>
            <a:noFill/>
          </a:ln>
          <a:effectLst/>
          <a:extLst/>
        </p:spPr>
        <p:txBody>
          <a:bodyPr>
            <a:spAutoFit/>
          </a:bodyPr>
          <a:lstStyle/>
          <a:p>
            <a:pPr algn="ctr">
              <a:defRPr/>
            </a:pPr>
            <a:endParaRPr lang="ru-RU" sz="1200" dirty="0">
              <a:cs typeface="+mn-cs"/>
            </a:endParaRPr>
          </a:p>
        </p:txBody>
      </p:sp>
      <p:sp>
        <p:nvSpPr>
          <p:cNvPr id="7" name="Rectangle 53"/>
          <p:cNvSpPr>
            <a:spLocks noChangeArrowheads="1"/>
          </p:cNvSpPr>
          <p:nvPr userDrawn="1"/>
        </p:nvSpPr>
        <p:spPr bwMode="auto">
          <a:xfrm>
            <a:off x="0" y="266700"/>
            <a:ext cx="273050" cy="935038"/>
          </a:xfrm>
          <a:prstGeom prst="rect">
            <a:avLst/>
          </a:prstGeom>
          <a:solidFill>
            <a:srgbClr val="E87E0A"/>
          </a:solidFill>
          <a:ln>
            <a:noFill/>
          </a:ln>
          <a:effectLst/>
          <a:extLst/>
        </p:spPr>
        <p:txBody>
          <a:bodyPr>
            <a:spAutoFit/>
          </a:bodyPr>
          <a:lstStyle/>
          <a:p>
            <a:pPr algn="ctr">
              <a:defRPr/>
            </a:pPr>
            <a:endParaRPr lang="ru-RU" sz="1200" dirty="0">
              <a:cs typeface="+mn-cs"/>
            </a:endParaRPr>
          </a:p>
        </p:txBody>
      </p:sp>
      <p:sp>
        <p:nvSpPr>
          <p:cNvPr id="8219" name="Rectangle 27"/>
          <p:cNvSpPr>
            <a:spLocks noGrp="1" noChangeArrowheads="1"/>
          </p:cNvSpPr>
          <p:nvPr>
            <p:ph type="ctrTitle" sz="quarter"/>
          </p:nvPr>
        </p:nvSpPr>
        <p:spPr>
          <a:xfrm>
            <a:off x="647700" y="2695575"/>
            <a:ext cx="8128000" cy="1323975"/>
          </a:xfrm>
          <a:noFill/>
          <a:extLst/>
        </p:spPr>
        <p:txBody>
          <a:bodyPr lIns="91440"/>
          <a:lstStyle>
            <a:lvl1pPr algn="ctr">
              <a:spcBef>
                <a:spcPct val="20000"/>
              </a:spcBef>
              <a:defRPr sz="4800" b="1">
                <a:solidFill>
                  <a:schemeClr val="tx1">
                    <a:lumMod val="50000"/>
                  </a:schemeClr>
                </a:solidFill>
                <a:latin typeface="Verdana" pitchFamily="34" charset="0"/>
              </a:defRPr>
            </a:lvl1pPr>
          </a:lstStyle>
          <a:p>
            <a:pPr lvl="0"/>
            <a:r>
              <a:rPr lang="ru-RU" noProof="0" dirty="0" smtClean="0"/>
              <a:t>Образец заголовка</a:t>
            </a:r>
          </a:p>
        </p:txBody>
      </p:sp>
      <p:sp>
        <p:nvSpPr>
          <p:cNvPr id="8221" name="Rectangle 2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425700" y="42418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2000"/>
            </a:lvl1pPr>
          </a:lstStyle>
          <a:p>
            <a:pPr lvl="0"/>
            <a:r>
              <a:rPr lang="ru-RU" noProof="0" smtClean="0"/>
              <a:t>Образец подзаголовка</a:t>
            </a:r>
          </a:p>
        </p:txBody>
      </p:sp>
      <p:pic>
        <p:nvPicPr>
          <p:cNvPr id="32769" name="Picture 1" descr="201108171313567072_unfp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96579" y="423080"/>
            <a:ext cx="1270000" cy="78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771" name="Rectangle 3"/>
          <p:cNvSpPr>
            <a:spLocks noChangeArrowheads="1"/>
          </p:cNvSpPr>
          <p:nvPr userDrawn="1"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pic>
        <p:nvPicPr>
          <p:cNvPr id="32770" name="Picture 2" descr="uisr_emblem_new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3080" y="395785"/>
            <a:ext cx="2665413" cy="746125"/>
          </a:xfrm>
          <a:prstGeom prst="rect">
            <a:avLst/>
          </a:prstGeom>
          <a:noFill/>
        </p:spPr>
      </p:pic>
      <p:sp>
        <p:nvSpPr>
          <p:cNvPr id="16" name="Rectangle 20"/>
          <p:cNvSpPr>
            <a:spLocks noChangeArrowheads="1"/>
          </p:cNvSpPr>
          <p:nvPr userDrawn="1"/>
        </p:nvSpPr>
        <p:spPr bwMode="auto">
          <a:xfrm>
            <a:off x="7472362" y="6581775"/>
            <a:ext cx="1671638" cy="276225"/>
          </a:xfrm>
          <a:prstGeom prst="rect">
            <a:avLst/>
          </a:prstGeom>
          <a:solidFill>
            <a:srgbClr val="E87E0A"/>
          </a:solidFill>
          <a:ln>
            <a:noFill/>
          </a:ln>
          <a:extLst/>
        </p:spPr>
        <p:txBody>
          <a:bodyPr>
            <a:spAutoFit/>
          </a:bodyPr>
          <a:lstStyle/>
          <a:p>
            <a:pPr algn="ctr">
              <a:defRPr/>
            </a:pPr>
            <a:endParaRPr lang="ru-RU" sz="1200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C9B0EC-27DE-450E-8165-9F035D36CDB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972300" y="1400175"/>
            <a:ext cx="2171700" cy="47259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00175"/>
            <a:ext cx="6362700" cy="47259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93EF74-2735-488E-85B1-EE85A09FC00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A3B933-CBD4-454E-87A0-28BD65F1F80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5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8F2AFA-C28D-47C6-ADDC-521BBCCEF24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5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CCD882-7AD5-47C5-BED0-74D0A04BFB4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5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5711F8-BF9E-44ED-83C7-8EDA1826ACA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5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7E7211-8D6D-4468-AAD7-03804BDCBE1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72ADDE-76ED-45E9-999B-C27993858F3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EC4997-59B0-4205-8C40-4032704B0C7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70323F-4DDD-461F-A1B8-6617CD6210E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73050" y="276225"/>
            <a:ext cx="8870950" cy="925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9800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dirty="0" smtClean="0"/>
              <a:t>Click to edit Master title style</a:t>
            </a:r>
          </a:p>
        </p:txBody>
      </p:sp>
      <p:sp>
        <p:nvSpPr>
          <p:cNvPr id="1027" name="Rectangle 4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</a:p>
        </p:txBody>
      </p:sp>
      <p:sp>
        <p:nvSpPr>
          <p:cNvPr id="1029" name="Rectangle 51"/>
          <p:cNvSpPr>
            <a:spLocks noChangeArrowheads="1"/>
          </p:cNvSpPr>
          <p:nvPr/>
        </p:nvSpPr>
        <p:spPr bwMode="auto">
          <a:xfrm>
            <a:off x="0" y="6583363"/>
            <a:ext cx="1671638" cy="274637"/>
          </a:xfrm>
          <a:prstGeom prst="rect">
            <a:avLst/>
          </a:prstGeom>
          <a:solidFill>
            <a:srgbClr val="E87E0A"/>
          </a:solidFill>
          <a:ln>
            <a:noFill/>
          </a:ln>
          <a:extLst/>
        </p:spPr>
        <p:txBody>
          <a:bodyPr>
            <a:spAutoFit/>
          </a:bodyPr>
          <a:lstStyle/>
          <a:p>
            <a:pPr algn="ctr">
              <a:defRPr/>
            </a:pPr>
            <a:endParaRPr lang="ru-RU" sz="1200" dirty="0"/>
          </a:p>
        </p:txBody>
      </p:sp>
      <p:sp>
        <p:nvSpPr>
          <p:cNvPr id="1076" name="Rectangle 5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481888" y="6584950"/>
            <a:ext cx="1662112" cy="273050"/>
          </a:xfrm>
          <a:prstGeom prst="rect">
            <a:avLst/>
          </a:prstGeom>
          <a:solidFill>
            <a:srgbClr val="E87E0A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>
            <a:lvl1pPr algn="r">
              <a:defRPr sz="1600">
                <a:solidFill>
                  <a:schemeClr val="bg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CC77938F-D11A-4874-B285-FA07550EEBD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031" name="Rectangle 53"/>
          <p:cNvSpPr>
            <a:spLocks noChangeArrowheads="1"/>
          </p:cNvSpPr>
          <p:nvPr/>
        </p:nvSpPr>
        <p:spPr bwMode="auto">
          <a:xfrm>
            <a:off x="1566270" y="6581775"/>
            <a:ext cx="5994590" cy="276225"/>
          </a:xfrm>
          <a:prstGeom prst="rect">
            <a:avLst/>
          </a:prstGeom>
          <a:solidFill>
            <a:srgbClr val="E87E0A"/>
          </a:solidFill>
          <a:ln>
            <a:noFill/>
          </a:ln>
          <a:extLst/>
        </p:spPr>
        <p:txBody>
          <a:bodyPr wrap="square">
            <a:spAutoFit/>
          </a:bodyPr>
          <a:lstStyle/>
          <a:p>
            <a:pPr algn="ctr">
              <a:defRPr/>
            </a:pPr>
            <a:endParaRPr lang="ru-RU" sz="1200" dirty="0">
              <a:solidFill>
                <a:srgbClr val="FFFF00"/>
              </a:solidFill>
            </a:endParaRPr>
          </a:p>
        </p:txBody>
      </p:sp>
      <p:sp>
        <p:nvSpPr>
          <p:cNvPr id="9" name="Rectangle 53"/>
          <p:cNvSpPr>
            <a:spLocks noChangeArrowheads="1"/>
          </p:cNvSpPr>
          <p:nvPr/>
        </p:nvSpPr>
        <p:spPr bwMode="auto">
          <a:xfrm>
            <a:off x="0" y="-1588"/>
            <a:ext cx="9144000" cy="277813"/>
          </a:xfrm>
          <a:prstGeom prst="rect">
            <a:avLst/>
          </a:prstGeom>
          <a:solidFill>
            <a:srgbClr val="E87E0A"/>
          </a:solidFill>
          <a:ln>
            <a:noFill/>
          </a:ln>
          <a:effectLst/>
          <a:extLst/>
        </p:spPr>
        <p:txBody>
          <a:bodyPr>
            <a:spAutoFit/>
          </a:bodyPr>
          <a:lstStyle/>
          <a:p>
            <a:pPr algn="ctr">
              <a:defRPr/>
            </a:pPr>
            <a:endParaRPr lang="ru-RU" sz="1200" dirty="0">
              <a:cs typeface="+mn-cs"/>
            </a:endParaRPr>
          </a:p>
        </p:txBody>
      </p:sp>
      <p:sp>
        <p:nvSpPr>
          <p:cNvPr id="10" name="Rectangle 53"/>
          <p:cNvSpPr>
            <a:spLocks noChangeArrowheads="1"/>
          </p:cNvSpPr>
          <p:nvPr/>
        </p:nvSpPr>
        <p:spPr bwMode="auto">
          <a:xfrm>
            <a:off x="0" y="266700"/>
            <a:ext cx="273050" cy="935038"/>
          </a:xfrm>
          <a:prstGeom prst="rect">
            <a:avLst/>
          </a:prstGeom>
          <a:solidFill>
            <a:srgbClr val="E87E0A"/>
          </a:solidFill>
          <a:ln>
            <a:noFill/>
          </a:ln>
          <a:effectLst/>
          <a:extLst/>
        </p:spPr>
        <p:txBody>
          <a:bodyPr>
            <a:spAutoFit/>
          </a:bodyPr>
          <a:lstStyle/>
          <a:p>
            <a:pPr algn="ctr">
              <a:defRPr/>
            </a:pPr>
            <a:endParaRPr lang="ru-RU" sz="1200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67AC"/>
        </a:buClr>
        <a:buSzPct val="125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67AC"/>
        </a:buClr>
        <a:buSzPct val="115000"/>
        <a:buFont typeface="Wingdings" pitchFamily="2" charset="2"/>
        <a:buChar char="q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67AC"/>
        </a:buClr>
        <a:buFont typeface="Wingdings" pitchFamily="2" charset="2"/>
        <a:buChar char="n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67AC"/>
        </a:buClr>
        <a:buSzPct val="85000"/>
        <a:buFont typeface="Wingdings" pitchFamily="2" charset="2"/>
        <a:buChar char="q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67AC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0067AC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0067AC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0067AC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0067AC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64023" y="1951630"/>
            <a:ext cx="8229600" cy="2342416"/>
          </a:xfrm>
        </p:spPr>
        <p:txBody>
          <a:bodyPr/>
          <a:lstStyle/>
          <a:p>
            <a:r>
              <a:rPr lang="uk-UA" sz="2800" dirty="0" smtClean="0">
                <a:solidFill>
                  <a:srgbClr val="002060"/>
                </a:solidFill>
              </a:rPr>
              <a:t>Інформаційні та комунікаційні потреби внутрішньо переміщених осіб</a:t>
            </a:r>
            <a:r>
              <a:rPr lang="uk-UA" sz="2800" dirty="0" smtClean="0"/>
              <a:t/>
            </a:r>
            <a:br>
              <a:rPr lang="uk-UA" sz="2800" dirty="0" smtClean="0"/>
            </a:br>
            <a:r>
              <a:rPr lang="ru-RU" sz="3200" dirty="0"/>
              <a:t/>
            </a:r>
            <a:br>
              <a:rPr lang="ru-RU" sz="3200" dirty="0"/>
            </a:br>
            <a:r>
              <a:rPr lang="uk-UA" sz="1400" dirty="0" smtClean="0">
                <a:solidFill>
                  <a:schemeClr val="tx2">
                    <a:lumMod val="75000"/>
                  </a:schemeClr>
                </a:solidFill>
                <a:latin typeface="+mj-lt"/>
                <a:cs typeface="Times New Roman" pitchFamily="18" charset="0"/>
              </a:rPr>
              <a:t>(за результатами соціологічного дослідження «</a:t>
            </a:r>
            <a:r>
              <a:rPr lang="uk-UA" sz="1400" dirty="0" smtClean="0">
                <a:solidFill>
                  <a:schemeClr val="tx2">
                    <a:lumMod val="75000"/>
                  </a:schemeClr>
                </a:solidFill>
                <a:latin typeface="+mj-lt"/>
                <a:cs typeface="Times New Roman" pitchFamily="18" charset="0"/>
              </a:rPr>
              <a:t>Оцінка </a:t>
            </a:r>
            <a:r>
              <a:rPr lang="uk-UA" sz="1400" dirty="0">
                <a:solidFill>
                  <a:schemeClr val="tx2">
                    <a:lumMod val="75000"/>
                  </a:schemeClr>
                </a:solidFill>
                <a:latin typeface="+mj-lt"/>
                <a:cs typeface="Times New Roman" pitchFamily="18" charset="0"/>
              </a:rPr>
              <a:t>потреб внутрішньо переміщених жінок та осіб похилого віку в </a:t>
            </a:r>
            <a:r>
              <a:rPr lang="uk-UA" sz="1400" dirty="0" smtClean="0">
                <a:solidFill>
                  <a:schemeClr val="tx2">
                    <a:lumMod val="75000"/>
                  </a:schemeClr>
                </a:solidFill>
                <a:latin typeface="+mj-lt"/>
                <a:cs typeface="Times New Roman" pitchFamily="18" charset="0"/>
              </a:rPr>
              <a:t>Україні») </a:t>
            </a:r>
            <a:endParaRPr lang="ru-RU" sz="1400" dirty="0">
              <a:solidFill>
                <a:schemeClr val="tx2">
                  <a:lumMod val="75000"/>
                </a:schemeClr>
              </a:solidFill>
              <a:latin typeface="+mj-lt"/>
              <a:cs typeface="Times New Roman" pitchFamily="18" charset="0"/>
            </a:endParaRPr>
          </a:p>
        </p:txBody>
      </p:sp>
      <p:sp>
        <p:nvSpPr>
          <p:cNvPr id="3686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pic>
        <p:nvPicPr>
          <p:cNvPr id="36865" name="Picture 1" descr="uisr_emblem_new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023" y="395786"/>
            <a:ext cx="2665413" cy="746125"/>
          </a:xfrm>
          <a:prstGeom prst="rect">
            <a:avLst/>
          </a:prstGeom>
          <a:noFill/>
        </p:spPr>
      </p:pic>
      <p:sp>
        <p:nvSpPr>
          <p:cNvPr id="2" name="Прямоугольник 1"/>
          <p:cNvSpPr/>
          <p:nvPr/>
        </p:nvSpPr>
        <p:spPr>
          <a:xfrm>
            <a:off x="2286000" y="3228945"/>
            <a:ext cx="6612340" cy="18774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eaLnBrk="1" hangingPunct="1"/>
            <a:endParaRPr lang="en-US" altLang="ru-RU" b="0" i="1" dirty="0" smtClean="0">
              <a:solidFill>
                <a:srgbClr val="002060"/>
              </a:solidFill>
            </a:endParaRPr>
          </a:p>
          <a:p>
            <a:pPr algn="r" eaLnBrk="1" hangingPunct="1"/>
            <a:endParaRPr lang="en-US" altLang="ru-RU" b="0" i="1" dirty="0">
              <a:solidFill>
                <a:srgbClr val="002060"/>
              </a:solidFill>
            </a:endParaRPr>
          </a:p>
          <a:p>
            <a:pPr algn="r" eaLnBrk="1" hangingPunct="1"/>
            <a:endParaRPr lang="en-US" altLang="ru-RU" b="0" i="1" dirty="0" smtClean="0">
              <a:solidFill>
                <a:srgbClr val="002060"/>
              </a:solidFill>
            </a:endParaRPr>
          </a:p>
          <a:p>
            <a:pPr algn="r" eaLnBrk="1" hangingPunct="1"/>
            <a:endParaRPr lang="en-US" altLang="ru-RU" b="0" i="1" dirty="0">
              <a:solidFill>
                <a:srgbClr val="002060"/>
              </a:solidFill>
            </a:endParaRPr>
          </a:p>
          <a:p>
            <a:pPr algn="r" eaLnBrk="1" hangingPunct="1"/>
            <a:endParaRPr lang="en-US" altLang="ru-RU" b="0" i="1" dirty="0" smtClean="0">
              <a:solidFill>
                <a:srgbClr val="002060"/>
              </a:solidFill>
            </a:endParaRPr>
          </a:p>
          <a:p>
            <a:pPr algn="r" eaLnBrk="1" hangingPunct="1"/>
            <a:endParaRPr lang="en-US" altLang="ru-RU" b="0" i="1" dirty="0">
              <a:solidFill>
                <a:srgbClr val="002060"/>
              </a:solidFill>
            </a:endParaRPr>
          </a:p>
          <a:p>
            <a:pPr algn="r" eaLnBrk="1" hangingPunct="1"/>
            <a:endParaRPr lang="en-US" altLang="ru-RU" b="0" i="1" dirty="0" smtClean="0">
              <a:solidFill>
                <a:srgbClr val="002060"/>
              </a:solidFill>
            </a:endParaRPr>
          </a:p>
          <a:p>
            <a:pPr algn="r" eaLnBrk="1" hangingPunct="1"/>
            <a:endParaRPr lang="en-US" altLang="ru-RU" b="0" i="1" dirty="0" smtClean="0">
              <a:solidFill>
                <a:srgbClr val="002060"/>
              </a:solidFill>
            </a:endParaRPr>
          </a:p>
          <a:p>
            <a:pPr algn="r" eaLnBrk="1" hangingPunct="1"/>
            <a:r>
              <a:rPr lang="uk-UA" altLang="ru-RU" sz="1800" i="1" dirty="0" smtClean="0">
                <a:solidFill>
                  <a:srgbClr val="002060"/>
                </a:solidFill>
              </a:rPr>
              <a:t>Василенко Олег,</a:t>
            </a:r>
            <a:r>
              <a:rPr lang="uk-UA" altLang="ru-RU" i="1" dirty="0">
                <a:solidFill>
                  <a:srgbClr val="002060"/>
                </a:solidFill>
              </a:rPr>
              <a:t> </a:t>
            </a:r>
            <a:r>
              <a:rPr lang="uk-UA" altLang="ru-RU" sz="1800" i="1" dirty="0">
                <a:solidFill>
                  <a:srgbClr val="002060"/>
                </a:solidFill>
              </a:rPr>
              <a:t>менеджер проектів</a:t>
            </a:r>
            <a:r>
              <a:rPr lang="ru-RU" altLang="ru-RU" sz="1800" i="1" dirty="0" smtClean="0">
                <a:solidFill>
                  <a:srgbClr val="002060"/>
                </a:solidFill>
              </a:rPr>
              <a:t> </a:t>
            </a:r>
            <a:endParaRPr lang="en-US" altLang="ru-RU" sz="1800" i="1" dirty="0" smtClean="0">
              <a:solidFill>
                <a:srgbClr val="002060"/>
              </a:solidFill>
            </a:endParaRPr>
          </a:p>
          <a:p>
            <a:pPr algn="r" eaLnBrk="1" hangingPunct="1"/>
            <a:r>
              <a:rPr lang="uk-UA" altLang="ru-RU" sz="1800" i="1" dirty="0" smtClean="0">
                <a:solidFill>
                  <a:srgbClr val="002060"/>
                </a:solidFill>
              </a:rPr>
              <a:t>ГО «Центр «Соціальний моніторинг»,</a:t>
            </a:r>
            <a:r>
              <a:rPr lang="uk-UA" altLang="ru-RU" sz="1800" b="0" i="1" dirty="0" smtClean="0">
                <a:solidFill>
                  <a:srgbClr val="002060"/>
                </a:solidFill>
              </a:rPr>
              <a:t> </a:t>
            </a:r>
            <a:endParaRPr lang="ru-RU" altLang="ru-RU" sz="1800" b="0" i="1" dirty="0">
              <a:solidFill>
                <a:srgbClr val="00206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282891" y="2998113"/>
            <a:ext cx="6550924" cy="34470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uk-UA" dirty="0" smtClean="0">
              <a:solidFill>
                <a:schemeClr val="accent6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uk-UA" dirty="0">
              <a:solidFill>
                <a:schemeClr val="accent6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uk-UA" dirty="0" smtClean="0">
              <a:solidFill>
                <a:schemeClr val="accent6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uk-UA" dirty="0">
              <a:solidFill>
                <a:schemeClr val="accent6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uk-UA" dirty="0" smtClean="0">
              <a:solidFill>
                <a:schemeClr val="accent6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uk-UA" dirty="0">
              <a:solidFill>
                <a:schemeClr val="accent6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uk-UA" dirty="0" smtClean="0">
              <a:solidFill>
                <a:schemeClr val="accent6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uk-UA" dirty="0">
              <a:solidFill>
                <a:schemeClr val="accent6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uk-UA" dirty="0" smtClean="0">
              <a:solidFill>
                <a:schemeClr val="accent6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uk-UA" dirty="0">
              <a:solidFill>
                <a:schemeClr val="accent6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uk-UA" dirty="0">
              <a:solidFill>
                <a:schemeClr val="accent6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uk-UA" dirty="0">
              <a:solidFill>
                <a:schemeClr val="accent6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uk-UA" dirty="0">
              <a:solidFill>
                <a:schemeClr val="accent6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uk-UA" dirty="0" smtClean="0">
              <a:solidFill>
                <a:schemeClr val="accent6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uk-UA" dirty="0" smtClean="0">
              <a:solidFill>
                <a:schemeClr val="accent6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uk-UA" dirty="0">
              <a:solidFill>
                <a:schemeClr val="accent6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uk-UA" dirty="0" smtClean="0">
              <a:solidFill>
                <a:schemeClr val="accent6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r>
              <a:rPr lang="uk-UA" sz="1200" dirty="0" smtClean="0">
                <a:solidFill>
                  <a:schemeClr val="accent6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Міжнародна </a:t>
            </a:r>
            <a:r>
              <a:rPr lang="uk-UA" sz="1200" dirty="0">
                <a:solidFill>
                  <a:schemeClr val="accent6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науково-практична конференція</a:t>
            </a:r>
            <a:endParaRPr lang="ru-RU" sz="1200" dirty="0">
              <a:solidFill>
                <a:schemeClr val="accent6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r>
              <a:rPr lang="uk-UA" sz="1200" dirty="0">
                <a:solidFill>
                  <a:schemeClr val="accent6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«Вимушені переселенці в Україні: проблеми та реалії»</a:t>
            </a:r>
            <a:endParaRPr lang="ru-RU" sz="1200" dirty="0">
              <a:solidFill>
                <a:schemeClr val="accent6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r>
              <a:rPr lang="uk-UA" sz="1200" i="1" dirty="0">
                <a:solidFill>
                  <a:schemeClr val="accent6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27 лютого 2015 року</a:t>
            </a:r>
            <a:endParaRPr lang="en-US" sz="1200" i="1" dirty="0">
              <a:solidFill>
                <a:schemeClr val="accent6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r>
              <a:rPr lang="uk-UA" sz="1200" i="1" dirty="0">
                <a:solidFill>
                  <a:schemeClr val="accent6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ru-RU" sz="1200" dirty="0">
              <a:solidFill>
                <a:schemeClr val="accent6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2800" b="1" u="sng" dirty="0" smtClean="0">
                <a:solidFill>
                  <a:schemeClr val="accent3">
                    <a:lumMod val="75000"/>
                  </a:schemeClr>
                </a:solidFill>
              </a:rPr>
              <a:t>Зміст</a:t>
            </a:r>
            <a:endParaRPr lang="ru-RU" sz="2800" b="1" u="sng" dirty="0">
              <a:solidFill>
                <a:schemeClr val="accent3">
                  <a:lumMod val="75000"/>
                </a:schemeClr>
              </a:solidFill>
            </a:endParaRPr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0800793"/>
              </p:ext>
            </p:extLst>
          </p:nvPr>
        </p:nvGraphicFramePr>
        <p:xfrm>
          <a:off x="457200" y="1078174"/>
          <a:ext cx="8229600" cy="50479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FA3B933-CBD4-454E-87A0-28BD65F1F807}" type="slidenum">
              <a:rPr lang="ru-RU" smtClean="0"/>
              <a:pPr>
                <a:defRPr/>
              </a:pPr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99537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400" b="1" u="sng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Рівень незнання ВПО про свої права та можливості</a:t>
            </a:r>
            <a:endParaRPr lang="ru-RU" sz="2400" b="1" u="sng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17197987"/>
              </p:ext>
            </p:extLst>
          </p:nvPr>
        </p:nvGraphicFramePr>
        <p:xfrm>
          <a:off x="498144" y="1259006"/>
          <a:ext cx="8229600" cy="4342596"/>
        </p:xfrm>
        <a:graphic>
          <a:graphicData uri="http://schemas.openxmlformats.org/drawingml/2006/table">
            <a:tbl>
              <a:tblPr firstRow="1" bandRow="1">
                <a:tableStyleId>{08FB837D-C827-4EFA-A057-4D05807E0F7C}</a:tableStyleId>
              </a:tblPr>
              <a:tblGrid>
                <a:gridCol w="5564560"/>
                <a:gridCol w="1332520"/>
                <a:gridCol w="1332520"/>
              </a:tblGrid>
              <a:tr h="25682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ВПО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ПП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9446">
                <a:tc>
                  <a:txBody>
                    <a:bodyPr/>
                    <a:lstStyle/>
                    <a:p>
                      <a:r>
                        <a:rPr lang="uk-UA" baseline="0" dirty="0" smtClean="0">
                          <a:latin typeface="Arial" pitchFamily="34" charset="0"/>
                          <a:cs typeface="Arial" pitchFamily="34" charset="0"/>
                        </a:rPr>
                        <a:t>Куди звертатися у випадках насильства</a:t>
                      </a:r>
                      <a:endParaRPr lang="ru-RU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38%</a:t>
                      </a:r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42%</a:t>
                      </a:r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9446">
                <a:tc>
                  <a:txBody>
                    <a:bodyPr/>
                    <a:lstStyle/>
                    <a:p>
                      <a:r>
                        <a:rPr lang="uk-UA" dirty="0" smtClean="0">
                          <a:latin typeface="Arial" pitchFamily="34" charset="0"/>
                          <a:cs typeface="Arial" pitchFamily="34" charset="0"/>
                        </a:rPr>
                        <a:t>Організації, які можуть захистити права ВПО</a:t>
                      </a:r>
                      <a:endParaRPr lang="ru-RU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23%</a:t>
                      </a:r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27%</a:t>
                      </a:r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9446">
                <a:tc>
                  <a:txBody>
                    <a:bodyPr/>
                    <a:lstStyle/>
                    <a:p>
                      <a:r>
                        <a:rPr lang="uk-UA" dirty="0" smtClean="0">
                          <a:latin typeface="Arial" pitchFamily="34" charset="0"/>
                          <a:cs typeface="Arial" pitchFamily="34" charset="0"/>
                        </a:rPr>
                        <a:t>Інші</a:t>
                      </a:r>
                      <a:r>
                        <a:rPr lang="uk-UA" baseline="0" dirty="0" smtClean="0">
                          <a:latin typeface="Arial" pitchFamily="34" charset="0"/>
                          <a:cs typeface="Arial" pitchFamily="34" charset="0"/>
                        </a:rPr>
                        <a:t> люди не знають, куди звертатися у випадках насильства</a:t>
                      </a:r>
                      <a:endParaRPr lang="ru-RU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14%</a:t>
                      </a:r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10%</a:t>
                      </a:r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9446">
                <a:tc>
                  <a:txBody>
                    <a:bodyPr/>
                    <a:lstStyle/>
                    <a:p>
                      <a:r>
                        <a:rPr lang="uk-UA" dirty="0" smtClean="0">
                          <a:latin typeface="Arial" pitchFamily="34" charset="0"/>
                          <a:cs typeface="Arial" pitchFamily="34" charset="0"/>
                        </a:rPr>
                        <a:t>Право на гуманітарну допомогу</a:t>
                      </a:r>
                      <a:endParaRPr lang="ru-RU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7%</a:t>
                      </a:r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15%</a:t>
                      </a:r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9446">
                <a:tc>
                  <a:txBody>
                    <a:bodyPr/>
                    <a:lstStyle/>
                    <a:p>
                      <a:r>
                        <a:rPr lang="ru-RU" baseline="0" dirty="0" err="1" smtClean="0">
                          <a:latin typeface="Arial" pitchFamily="34" charset="0"/>
                          <a:cs typeface="Arial" pitchFamily="34" charset="0"/>
                        </a:rPr>
                        <a:t>Місце</a:t>
                      </a:r>
                      <a:r>
                        <a:rPr lang="uk-UA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uk-UA" baseline="0" dirty="0" smtClean="0">
                          <a:latin typeface="Arial" pitchFamily="34" charset="0"/>
                          <a:cs typeface="Arial" pitchFamily="34" charset="0"/>
                        </a:rPr>
                        <a:t>видачі гуманітарної допомоги</a:t>
                      </a:r>
                      <a:endParaRPr lang="ru-RU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8%</a:t>
                      </a:r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7%</a:t>
                      </a:r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9446">
                <a:tc>
                  <a:txBody>
                    <a:bodyPr/>
                    <a:lstStyle/>
                    <a:p>
                      <a:r>
                        <a:rPr lang="uk-UA" baseline="0" dirty="0" smtClean="0">
                          <a:latin typeface="Arial" pitchFamily="34" charset="0"/>
                          <a:cs typeface="Arial" pitchFamily="34" charset="0"/>
                        </a:rPr>
                        <a:t>Право на о</a:t>
                      </a:r>
                      <a:r>
                        <a:rPr lang="uk-UA" dirty="0" smtClean="0">
                          <a:latin typeface="Arial" pitchFamily="34" charset="0"/>
                          <a:cs typeface="Arial" pitchFamily="34" charset="0"/>
                        </a:rPr>
                        <a:t>формлення</a:t>
                      </a:r>
                      <a:r>
                        <a:rPr lang="uk-UA" baseline="0" dirty="0" smtClean="0">
                          <a:latin typeface="Arial" pitchFamily="34" charset="0"/>
                          <a:cs typeface="Arial" pitchFamily="34" charset="0"/>
                        </a:rPr>
                        <a:t> адресної допомоги ВПО</a:t>
                      </a:r>
                      <a:endParaRPr lang="ru-RU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2%</a:t>
                      </a:r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944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baseline="0" dirty="0" smtClean="0">
                          <a:latin typeface="Arial" pitchFamily="34" charset="0"/>
                          <a:cs typeface="Arial" pitchFamily="34" charset="0"/>
                        </a:rPr>
                        <a:t>Право на о</a:t>
                      </a:r>
                      <a:r>
                        <a:rPr lang="uk-UA" dirty="0" smtClean="0">
                          <a:latin typeface="Arial" pitchFamily="34" charset="0"/>
                          <a:cs typeface="Arial" pitchFamily="34" charset="0"/>
                        </a:rPr>
                        <a:t>тримання</a:t>
                      </a:r>
                      <a:r>
                        <a:rPr lang="uk-UA" baseline="0" dirty="0" smtClean="0">
                          <a:latin typeface="Arial" pitchFamily="34" charset="0"/>
                          <a:cs typeface="Arial" pitchFamily="34" charset="0"/>
                        </a:rPr>
                        <a:t> довідки про взяття на облік ВПО</a:t>
                      </a:r>
                      <a:endParaRPr lang="ru-RU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1%</a:t>
                      </a:r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9446">
                <a:tc>
                  <a:txBody>
                    <a:bodyPr/>
                    <a:lstStyle/>
                    <a:p>
                      <a:r>
                        <a:rPr lang="uk-UA" dirty="0" smtClean="0">
                          <a:latin typeface="Arial" pitchFamily="34" charset="0"/>
                          <a:cs typeface="Arial" pitchFamily="34" charset="0"/>
                        </a:rPr>
                        <a:t>Місце</a:t>
                      </a:r>
                      <a:r>
                        <a:rPr lang="uk-UA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uk-UA" dirty="0" smtClean="0">
                          <a:latin typeface="Arial" pitchFamily="34" charset="0"/>
                          <a:cs typeface="Arial" pitchFamily="34" charset="0"/>
                        </a:rPr>
                        <a:t>знаходження</a:t>
                      </a:r>
                      <a:r>
                        <a:rPr lang="uk-UA" baseline="0" dirty="0" smtClean="0">
                          <a:latin typeface="Arial" pitchFamily="34" charset="0"/>
                          <a:cs typeface="Arial" pitchFamily="34" charset="0"/>
                        </a:rPr>
                        <a:t> найближчої лікарні</a:t>
                      </a:r>
                      <a:endParaRPr lang="ru-RU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0,7%</a:t>
                      </a:r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0,2%</a:t>
                      </a:r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FA3B933-CBD4-454E-87A0-28BD65F1F807}" type="slidenum">
              <a:rPr lang="ru-RU" smtClean="0"/>
              <a:pPr>
                <a:defRPr/>
              </a:pPr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454530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3050" y="276226"/>
            <a:ext cx="8870950" cy="488050"/>
          </a:xfrm>
        </p:spPr>
        <p:txBody>
          <a:bodyPr/>
          <a:lstStyle/>
          <a:p>
            <a:r>
              <a:rPr lang="uk-UA" sz="1900" b="1" u="sng" dirty="0">
                <a:solidFill>
                  <a:schemeClr val="accent3">
                    <a:lumMod val="75000"/>
                  </a:schemeClr>
                </a:solidFill>
              </a:rPr>
              <a:t>Джерела інформації, </a:t>
            </a:r>
            <a:r>
              <a:rPr lang="uk-UA" sz="1900" b="1" u="sng" dirty="0" smtClean="0">
                <a:solidFill>
                  <a:schemeClr val="accent3">
                    <a:lumMod val="75000"/>
                  </a:schemeClr>
                </a:solidFill>
              </a:rPr>
              <a:t>орієнтовані </a:t>
            </a:r>
            <a:r>
              <a:rPr lang="uk-UA" sz="1900" b="1" u="sng" dirty="0">
                <a:solidFill>
                  <a:schemeClr val="accent3">
                    <a:lumMod val="75000"/>
                  </a:schemeClr>
                </a:solidFill>
              </a:rPr>
              <a:t>на соціальну підтримку, забезпечення прав </a:t>
            </a:r>
            <a:r>
              <a:rPr lang="uk-UA" sz="1900" b="1" u="sng" dirty="0" smtClean="0">
                <a:solidFill>
                  <a:schemeClr val="accent3">
                    <a:lumMod val="75000"/>
                  </a:schemeClr>
                </a:solidFill>
              </a:rPr>
              <a:t>та </a:t>
            </a:r>
            <a:r>
              <a:rPr lang="uk-UA" sz="1900" b="1" u="sng" dirty="0">
                <a:solidFill>
                  <a:schemeClr val="accent3">
                    <a:lumMod val="75000"/>
                  </a:schemeClr>
                </a:solidFill>
              </a:rPr>
              <a:t>можливостей</a:t>
            </a:r>
            <a:endParaRPr lang="ru-RU" sz="19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42752702"/>
              </p:ext>
            </p:extLst>
          </p:nvPr>
        </p:nvGraphicFramePr>
        <p:xfrm>
          <a:off x="368490" y="955342"/>
          <a:ext cx="8516202" cy="5279410"/>
        </p:xfrm>
        <a:graphic>
          <a:graphicData uri="http://schemas.openxmlformats.org/drawingml/2006/table">
            <a:tbl>
              <a:tblPr firstRow="1" bandRow="1">
                <a:tableStyleId>{68D230F3-CF80-4859-8CE7-A43EE81993B5}</a:tableStyleId>
              </a:tblPr>
              <a:tblGrid>
                <a:gridCol w="3848667"/>
                <a:gridCol w="2388358"/>
                <a:gridCol w="2279177"/>
              </a:tblGrid>
              <a:tr h="350502">
                <a:tc>
                  <a:txBody>
                    <a:bodyPr/>
                    <a:lstStyle/>
                    <a:p>
                      <a:endParaRPr lang="ru-RU" sz="17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700" dirty="0" smtClean="0"/>
                        <a:t>Серед усіх джерел</a:t>
                      </a:r>
                      <a:endParaRPr lang="ru-RU" sz="17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700" dirty="0" smtClean="0"/>
                        <a:t>Основне джерело</a:t>
                      </a:r>
                      <a:endParaRPr lang="ru-RU" sz="17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0502">
                <a:tc>
                  <a:txBody>
                    <a:bodyPr/>
                    <a:lstStyle/>
                    <a:p>
                      <a:r>
                        <a:rPr lang="uk-UA" sz="1700" dirty="0" smtClean="0"/>
                        <a:t>Спілкування із іншими ВПО</a:t>
                      </a:r>
                      <a:endParaRPr lang="ru-RU" sz="17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700" dirty="0" smtClean="0"/>
                        <a:t>63%</a:t>
                      </a:r>
                      <a:endParaRPr lang="ru-RU" sz="17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700" dirty="0" smtClean="0"/>
                        <a:t>21%</a:t>
                      </a:r>
                      <a:endParaRPr lang="ru-RU" sz="17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0502">
                <a:tc>
                  <a:txBody>
                    <a:bodyPr/>
                    <a:lstStyle/>
                    <a:p>
                      <a:r>
                        <a:rPr lang="uk-UA" sz="1700" dirty="0" smtClean="0"/>
                        <a:t>Телебачення</a:t>
                      </a:r>
                      <a:endParaRPr lang="ru-RU" sz="17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700" dirty="0" smtClean="0"/>
                        <a:t>52%</a:t>
                      </a:r>
                      <a:endParaRPr lang="ru-RU" sz="17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700" dirty="0" smtClean="0"/>
                        <a:t>19%</a:t>
                      </a:r>
                      <a:endParaRPr lang="ru-RU" sz="17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0502">
                <a:tc>
                  <a:txBody>
                    <a:bodyPr/>
                    <a:lstStyle/>
                    <a:p>
                      <a:r>
                        <a:rPr lang="uk-UA" sz="1700" dirty="0" err="1" smtClean="0"/>
                        <a:t>Інтернет-ресурси</a:t>
                      </a:r>
                      <a:endParaRPr lang="ru-RU" sz="17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700" dirty="0" smtClean="0"/>
                        <a:t>36%</a:t>
                      </a:r>
                      <a:endParaRPr lang="ru-RU" sz="17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700" dirty="0" smtClean="0"/>
                        <a:t>14%</a:t>
                      </a:r>
                      <a:endParaRPr lang="ru-RU" sz="17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0">
                <a:tc>
                  <a:txBody>
                    <a:bodyPr/>
                    <a:lstStyle/>
                    <a:p>
                      <a:r>
                        <a:rPr lang="uk-UA" sz="1700" dirty="0" smtClean="0"/>
                        <a:t>Спілкування із</a:t>
                      </a:r>
                      <a:r>
                        <a:rPr lang="uk-UA" sz="1700" baseline="0" dirty="0" smtClean="0"/>
                        <a:t> близькими</a:t>
                      </a:r>
                      <a:endParaRPr lang="ru-RU" sz="17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700" dirty="0" smtClean="0"/>
                        <a:t>50%</a:t>
                      </a:r>
                      <a:endParaRPr lang="ru-RU" sz="17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700" dirty="0" smtClean="0"/>
                        <a:t>12%</a:t>
                      </a:r>
                      <a:endParaRPr lang="ru-RU" sz="17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0502">
                <a:tc>
                  <a:txBody>
                    <a:bodyPr/>
                    <a:lstStyle/>
                    <a:p>
                      <a:r>
                        <a:rPr lang="uk-UA" sz="1700" dirty="0" smtClean="0"/>
                        <a:t>Працівники</a:t>
                      </a:r>
                      <a:r>
                        <a:rPr lang="uk-UA" sz="1700" baseline="0" dirty="0" smtClean="0"/>
                        <a:t> державних установ</a:t>
                      </a:r>
                      <a:endParaRPr lang="ru-RU" sz="17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700" dirty="0" smtClean="0"/>
                        <a:t>29%</a:t>
                      </a:r>
                      <a:endParaRPr lang="ru-RU" sz="17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700" dirty="0" smtClean="0"/>
                        <a:t>10%</a:t>
                      </a:r>
                      <a:endParaRPr lang="ru-RU" sz="17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0502">
                <a:tc>
                  <a:txBody>
                    <a:bodyPr/>
                    <a:lstStyle/>
                    <a:p>
                      <a:r>
                        <a:rPr lang="uk-UA" sz="1700" dirty="0" smtClean="0"/>
                        <a:t>Волонтери</a:t>
                      </a:r>
                      <a:endParaRPr lang="ru-RU" sz="17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700" dirty="0" smtClean="0"/>
                        <a:t>37%</a:t>
                      </a:r>
                      <a:endParaRPr lang="ru-RU" sz="17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700" dirty="0" smtClean="0"/>
                        <a:t>7%</a:t>
                      </a:r>
                      <a:endParaRPr lang="ru-RU" sz="17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0502">
                <a:tc>
                  <a:txBody>
                    <a:bodyPr/>
                    <a:lstStyle/>
                    <a:p>
                      <a:r>
                        <a:rPr lang="uk-UA" sz="1700" dirty="0" smtClean="0"/>
                        <a:t>Центри реєстрації переселенців</a:t>
                      </a:r>
                      <a:endParaRPr lang="ru-RU" sz="17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700" dirty="0" smtClean="0"/>
                        <a:t>30%</a:t>
                      </a:r>
                      <a:endParaRPr lang="ru-RU" sz="17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700" dirty="0" smtClean="0"/>
                        <a:t>6%</a:t>
                      </a:r>
                      <a:endParaRPr lang="ru-RU" sz="17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0502">
                <a:tc>
                  <a:txBody>
                    <a:bodyPr/>
                    <a:lstStyle/>
                    <a:p>
                      <a:r>
                        <a:rPr lang="uk-UA" sz="1700" dirty="0" smtClean="0"/>
                        <a:t>Центри допомоги переселенцям</a:t>
                      </a:r>
                      <a:endParaRPr lang="ru-RU" sz="17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700" dirty="0" smtClean="0"/>
                        <a:t>26%</a:t>
                      </a:r>
                      <a:endParaRPr lang="ru-RU" sz="17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700" dirty="0" smtClean="0"/>
                        <a:t>6%</a:t>
                      </a:r>
                      <a:endParaRPr lang="ru-RU" sz="17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0502">
                <a:tc>
                  <a:txBody>
                    <a:bodyPr/>
                    <a:lstStyle/>
                    <a:p>
                      <a:r>
                        <a:rPr lang="uk-UA" sz="1700" dirty="0" smtClean="0"/>
                        <a:t>Газети/журнали</a:t>
                      </a:r>
                      <a:endParaRPr lang="ru-RU" sz="17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700" dirty="0" smtClean="0"/>
                        <a:t>23%</a:t>
                      </a:r>
                      <a:endParaRPr lang="ru-RU" sz="17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700" dirty="0" smtClean="0"/>
                        <a:t>1%</a:t>
                      </a:r>
                      <a:endParaRPr lang="ru-RU" sz="17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0502">
                <a:tc>
                  <a:txBody>
                    <a:bodyPr/>
                    <a:lstStyle/>
                    <a:p>
                      <a:r>
                        <a:rPr lang="uk-UA" sz="1700" dirty="0" smtClean="0"/>
                        <a:t>Гарячі лінії</a:t>
                      </a:r>
                      <a:endParaRPr lang="ru-RU" sz="17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700" dirty="0" smtClean="0"/>
                        <a:t>12%</a:t>
                      </a:r>
                      <a:endParaRPr lang="ru-RU" sz="17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700" dirty="0" smtClean="0"/>
                        <a:t>1%</a:t>
                      </a:r>
                      <a:endParaRPr lang="ru-RU" sz="17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0502">
                <a:tc>
                  <a:txBody>
                    <a:bodyPr/>
                    <a:lstStyle/>
                    <a:p>
                      <a:r>
                        <a:rPr lang="uk-UA" sz="1700" dirty="0" smtClean="0"/>
                        <a:t>Спілкування із колегами</a:t>
                      </a:r>
                      <a:endParaRPr lang="ru-RU" sz="17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700" dirty="0" smtClean="0"/>
                        <a:t>9%</a:t>
                      </a:r>
                      <a:endParaRPr lang="ru-RU" sz="17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700" dirty="0" smtClean="0"/>
                        <a:t>0,8%</a:t>
                      </a:r>
                      <a:endParaRPr lang="ru-RU" sz="17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0502">
                <a:tc>
                  <a:txBody>
                    <a:bodyPr/>
                    <a:lstStyle/>
                    <a:p>
                      <a:r>
                        <a:rPr lang="uk-UA" sz="1700" dirty="0" err="1" smtClean="0"/>
                        <a:t>ФМ-радіостанції</a:t>
                      </a:r>
                      <a:endParaRPr lang="ru-RU" sz="17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700" dirty="0" smtClean="0"/>
                        <a:t>8%</a:t>
                      </a:r>
                      <a:endParaRPr lang="ru-RU" sz="17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700" dirty="0" smtClean="0"/>
                        <a:t>0,4%</a:t>
                      </a:r>
                      <a:endParaRPr lang="ru-RU" sz="17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0502">
                <a:tc>
                  <a:txBody>
                    <a:bodyPr/>
                    <a:lstStyle/>
                    <a:p>
                      <a:r>
                        <a:rPr lang="uk-UA" sz="1700" dirty="0" smtClean="0"/>
                        <a:t>Інформаційні буклети</a:t>
                      </a:r>
                      <a:endParaRPr lang="ru-RU" sz="17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700" dirty="0" smtClean="0"/>
                        <a:t>3%</a:t>
                      </a:r>
                      <a:endParaRPr lang="ru-RU" sz="17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700" dirty="0" smtClean="0"/>
                        <a:t>0,2%</a:t>
                      </a:r>
                      <a:endParaRPr lang="ru-RU" sz="17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0502">
                <a:tc>
                  <a:txBody>
                    <a:bodyPr/>
                    <a:lstStyle/>
                    <a:p>
                      <a:r>
                        <a:rPr lang="uk-UA" sz="1700" dirty="0" smtClean="0"/>
                        <a:t>Радіозвернення</a:t>
                      </a:r>
                      <a:endParaRPr lang="ru-RU" sz="17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700" dirty="0" smtClean="0"/>
                        <a:t>8%</a:t>
                      </a:r>
                      <a:endParaRPr lang="ru-RU" sz="17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700" dirty="0" smtClean="0"/>
                        <a:t>0,1%</a:t>
                      </a:r>
                      <a:endParaRPr lang="ru-RU" sz="17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FA3B933-CBD4-454E-87A0-28BD65F1F807}" type="slidenum">
              <a:rPr lang="ru-RU" smtClean="0"/>
              <a:pPr>
                <a:defRPr/>
              </a:pPr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27955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3050" y="354842"/>
            <a:ext cx="8870950" cy="846896"/>
          </a:xfrm>
        </p:spPr>
        <p:txBody>
          <a:bodyPr/>
          <a:lstStyle/>
          <a:p>
            <a:r>
              <a:rPr lang="uk-UA" sz="2400" b="1" u="sng" dirty="0" smtClean="0">
                <a:solidFill>
                  <a:schemeClr val="accent3">
                    <a:lumMod val="75000"/>
                  </a:schemeClr>
                </a:solidFill>
              </a:rPr>
              <a:t>Основні джерела інформації соціального характеру</a:t>
            </a:r>
            <a:endParaRPr lang="ru-RU" sz="2400" b="1" u="sng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FA3B933-CBD4-454E-87A0-28BD65F1F807}" type="slidenum">
              <a:rPr lang="ru-RU" smtClean="0"/>
              <a:pPr>
                <a:defRPr/>
              </a:pPr>
              <a:t>5</a:t>
            </a:fld>
            <a:endParaRPr lang="ru-RU" dirty="0"/>
          </a:p>
        </p:txBody>
      </p:sp>
      <p:graphicFrame>
        <p:nvGraphicFramePr>
          <p:cNvPr id="9" name="Содержимое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08055253"/>
              </p:ext>
            </p:extLst>
          </p:nvPr>
        </p:nvGraphicFramePr>
        <p:xfrm>
          <a:off x="443552" y="1419367"/>
          <a:ext cx="8229600" cy="49388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2400" b="1" u="sng" dirty="0" smtClean="0">
                <a:solidFill>
                  <a:schemeClr val="accent3">
                    <a:lumMod val="75000"/>
                  </a:schemeClr>
                </a:solidFill>
              </a:rPr>
              <a:t>Користування ВПО основними засобами комунікації</a:t>
            </a:r>
            <a:endParaRPr lang="ru-RU" sz="2400" b="1" u="sng" dirty="0">
              <a:solidFill>
                <a:schemeClr val="accent3">
                  <a:lumMod val="75000"/>
                </a:schemeClr>
              </a:solidFill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54595544"/>
              </p:ext>
            </p:extLst>
          </p:nvPr>
        </p:nvGraphicFramePr>
        <p:xfrm>
          <a:off x="443552" y="1146410"/>
          <a:ext cx="8495732" cy="5063320"/>
        </p:xfrm>
        <a:graphic>
          <a:graphicData uri="http://schemas.openxmlformats.org/drawingml/2006/table">
            <a:tbl>
              <a:tblPr firstRow="1" bandRow="1">
                <a:tableStyleId>{69C7853C-536D-4A76-A0AE-DD22124D55A5}</a:tableStyleId>
              </a:tblPr>
              <a:tblGrid>
                <a:gridCol w="2804615"/>
                <a:gridCol w="1119116"/>
                <a:gridCol w="887105"/>
                <a:gridCol w="859809"/>
                <a:gridCol w="1119116"/>
                <a:gridCol w="723332"/>
                <a:gridCol w="982639"/>
              </a:tblGrid>
              <a:tr h="126583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700" dirty="0" smtClean="0"/>
                        <a:t>Північ</a:t>
                      </a:r>
                      <a:endParaRPr lang="ru-RU" sz="1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700" dirty="0" smtClean="0"/>
                        <a:t>Центр</a:t>
                      </a:r>
                      <a:endParaRPr lang="ru-RU" sz="1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700" dirty="0" smtClean="0"/>
                        <a:t>Захід</a:t>
                      </a:r>
                      <a:endParaRPr lang="ru-RU" sz="1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700" dirty="0" smtClean="0"/>
                        <a:t>Південь</a:t>
                      </a:r>
                      <a:endParaRPr lang="ru-RU" sz="1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700" dirty="0" smtClean="0"/>
                        <a:t>Схід</a:t>
                      </a:r>
                      <a:endParaRPr lang="ru-RU" sz="1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700" dirty="0" smtClean="0"/>
                        <a:t>Донбас</a:t>
                      </a:r>
                      <a:endParaRPr lang="ru-RU" sz="1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265830">
                <a:tc>
                  <a:txBody>
                    <a:bodyPr/>
                    <a:lstStyle/>
                    <a:p>
                      <a:r>
                        <a:rPr lang="uk-UA" dirty="0" smtClean="0"/>
                        <a:t>Інтернет</a:t>
                      </a:r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57%</a:t>
                      </a:r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57%</a:t>
                      </a:r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59%</a:t>
                      </a:r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50%</a:t>
                      </a:r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58%</a:t>
                      </a:r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46%</a:t>
                      </a:r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65830">
                <a:tc>
                  <a:txBody>
                    <a:bodyPr/>
                    <a:lstStyle/>
                    <a:p>
                      <a:r>
                        <a:rPr lang="uk-UA" dirty="0" smtClean="0"/>
                        <a:t>Мобільний зв’язок</a:t>
                      </a:r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92%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95%</a:t>
                      </a:r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95%</a:t>
                      </a:r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98%</a:t>
                      </a:r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98%</a:t>
                      </a:r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97%</a:t>
                      </a:r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65830">
                <a:tc>
                  <a:txBody>
                    <a:bodyPr/>
                    <a:lstStyle/>
                    <a:p>
                      <a:r>
                        <a:rPr lang="uk-UA" dirty="0" smtClean="0"/>
                        <a:t>Стаціонарний телефон</a:t>
                      </a:r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30%</a:t>
                      </a:r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15%</a:t>
                      </a:r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14%</a:t>
                      </a:r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8%</a:t>
                      </a:r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21%</a:t>
                      </a:r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13%</a:t>
                      </a:r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FA3B933-CBD4-454E-87A0-28BD65F1F807}" type="slidenum">
              <a:rPr lang="ru-RU" smtClean="0"/>
              <a:pPr>
                <a:defRPr/>
              </a:pPr>
              <a:t>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39726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2400" b="1" u="sng" dirty="0" smtClean="0">
                <a:solidFill>
                  <a:schemeClr val="accent3">
                    <a:lumMod val="75000"/>
                  </a:schemeClr>
                </a:solidFill>
              </a:rPr>
              <a:t>Обмеження у користуванні основними засобами </a:t>
            </a:r>
            <a:r>
              <a:rPr lang="uk-UA" sz="2400" b="1" u="sng" dirty="0" smtClean="0">
                <a:solidFill>
                  <a:schemeClr val="accent3">
                    <a:lumMod val="75000"/>
                  </a:schemeClr>
                </a:solidFill>
              </a:rPr>
              <a:t>комунікації серед ВПО які мають до них доступ</a:t>
            </a:r>
            <a:endParaRPr lang="ru-RU" sz="2400" b="1" u="sng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FA3B933-CBD4-454E-87A0-28BD65F1F807}" type="slidenum">
              <a:rPr lang="ru-RU" smtClean="0"/>
              <a:pPr>
                <a:defRPr/>
              </a:pPr>
              <a:t>7</a:t>
            </a:fld>
            <a:endParaRPr lang="ru-RU" dirty="0"/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99376351"/>
              </p:ext>
            </p:extLst>
          </p:nvPr>
        </p:nvGraphicFramePr>
        <p:xfrm>
          <a:off x="457200" y="1282890"/>
          <a:ext cx="8229600" cy="51179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88175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3050" y="276226"/>
            <a:ext cx="8870950" cy="569936"/>
          </a:xfrm>
        </p:spPr>
        <p:txBody>
          <a:bodyPr/>
          <a:lstStyle/>
          <a:p>
            <a:r>
              <a:rPr lang="uk-UA" sz="2400" b="1" u="sng" dirty="0" smtClean="0">
                <a:solidFill>
                  <a:schemeClr val="accent3">
                    <a:lumMod val="75000"/>
                  </a:schemeClr>
                </a:solidFill>
              </a:rPr>
              <a:t>Ключові </a:t>
            </a:r>
            <a:r>
              <a:rPr lang="uk-UA" sz="2400" b="1" u="sng" dirty="0" smtClean="0">
                <a:solidFill>
                  <a:schemeClr val="accent3">
                    <a:lumMod val="75000"/>
                  </a:schemeClr>
                </a:solidFill>
              </a:rPr>
              <a:t>рекомендації</a:t>
            </a:r>
            <a:endParaRPr lang="ru-RU" sz="2400" b="1" u="sng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FA3B933-CBD4-454E-87A0-28BD65F1F807}" type="slidenum">
              <a:rPr lang="ru-RU" smtClean="0"/>
              <a:pPr>
                <a:defRPr/>
              </a:pPr>
              <a:t>8</a:t>
            </a:fld>
            <a:endParaRPr lang="ru-RU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51341484"/>
              </p:ext>
            </p:extLst>
          </p:nvPr>
        </p:nvGraphicFramePr>
        <p:xfrm>
          <a:off x="457199" y="914400"/>
          <a:ext cx="8495731" cy="52117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80030" y="535674"/>
            <a:ext cx="8229600" cy="5878774"/>
          </a:xfrm>
        </p:spPr>
        <p:txBody>
          <a:bodyPr/>
          <a:lstStyle/>
          <a:p>
            <a:pPr marL="0" indent="0" algn="ctr">
              <a:buNone/>
            </a:pPr>
            <a:r>
              <a:rPr lang="uk-UA" sz="4400" b="1" dirty="0" smtClean="0">
                <a:solidFill>
                  <a:schemeClr val="accent6">
                    <a:lumMod val="50000"/>
                  </a:schemeClr>
                </a:solidFill>
              </a:rPr>
              <a:t>Дякую за увагу!!!!</a:t>
            </a:r>
          </a:p>
          <a:p>
            <a:endParaRPr lang="uk-UA" dirty="0"/>
          </a:p>
          <a:p>
            <a:pPr marL="0" indent="0">
              <a:buNone/>
            </a:pPr>
            <a:r>
              <a:rPr lang="uk-UA" dirty="0" smtClean="0"/>
              <a:t>Додаткова інформація:</a:t>
            </a:r>
          </a:p>
          <a:p>
            <a:pPr marL="0" indent="0">
              <a:buNone/>
            </a:pPr>
            <a:endParaRPr lang="en-US" sz="1200" b="1" i="1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uk-UA" b="1" i="1" dirty="0" smtClean="0">
                <a:solidFill>
                  <a:schemeClr val="accent3">
                    <a:lumMod val="50000"/>
                  </a:schemeClr>
                </a:solidFill>
              </a:rPr>
              <a:t>Бондар Тетяна, </a:t>
            </a:r>
          </a:p>
          <a:p>
            <a:pPr marL="0" indent="0">
              <a:buNone/>
            </a:pPr>
            <a:r>
              <a:rPr lang="uk-UA" b="1" i="1" dirty="0" smtClean="0">
                <a:solidFill>
                  <a:schemeClr val="accent3">
                    <a:lumMod val="50000"/>
                  </a:schemeClr>
                </a:solidFill>
              </a:rPr>
              <a:t>УІСД ім. О. Яременка, </a:t>
            </a:r>
          </a:p>
          <a:p>
            <a:pPr marL="0" indent="0">
              <a:buNone/>
            </a:pPr>
            <a:r>
              <a:rPr lang="uk-UA" dirty="0" smtClean="0">
                <a:solidFill>
                  <a:schemeClr val="accent3">
                    <a:lumMod val="50000"/>
                  </a:schemeClr>
                </a:solidFill>
              </a:rPr>
              <a:t>Тел./факс: (044) 501 50 75; (044) 501 50 76</a:t>
            </a:r>
          </a:p>
          <a:p>
            <a:pPr marL="0" indent="0">
              <a:buNone/>
              <a:tabLst>
                <a:tab pos="804863" algn="l"/>
              </a:tabLst>
            </a:pPr>
            <a:r>
              <a:rPr lang="en-US" b="1" dirty="0" smtClean="0">
                <a:solidFill>
                  <a:srgbClr val="00B0F0"/>
                </a:solidFill>
              </a:rPr>
              <a:t>bondar@uisr.org.ua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      </a:t>
            </a:r>
            <a:r>
              <a:rPr lang="en-US" b="1" dirty="0" smtClean="0">
                <a:solidFill>
                  <a:srgbClr val="00B0F0"/>
                </a:solidFill>
              </a:rPr>
              <a:t>http:/www.uisr.org.ua </a:t>
            </a:r>
          </a:p>
          <a:p>
            <a:pPr marL="0" indent="0">
              <a:buNone/>
            </a:pPr>
            <a:endParaRPr lang="uk-UA" sz="500" dirty="0">
              <a:solidFill>
                <a:schemeClr val="accent3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ru-RU" b="1" i="1" dirty="0" smtClean="0">
                <a:solidFill>
                  <a:schemeClr val="accent3">
                    <a:lumMod val="50000"/>
                  </a:schemeClr>
                </a:solidFill>
              </a:rPr>
              <a:t>Осауленко </a:t>
            </a:r>
            <a:r>
              <a:rPr lang="uk-UA" b="1" i="1" dirty="0" smtClean="0">
                <a:solidFill>
                  <a:schemeClr val="accent3">
                    <a:lumMod val="50000"/>
                  </a:schemeClr>
                </a:solidFill>
              </a:rPr>
              <a:t>Ольга, </a:t>
            </a:r>
          </a:p>
          <a:p>
            <a:pPr marL="0" indent="0">
              <a:buNone/>
            </a:pPr>
            <a:r>
              <a:rPr lang="uk-UA" b="1" i="1" dirty="0" smtClean="0">
                <a:solidFill>
                  <a:schemeClr val="accent3">
                    <a:lumMod val="50000"/>
                  </a:schemeClr>
                </a:solidFill>
              </a:rPr>
              <a:t>Представництво </a:t>
            </a:r>
            <a:r>
              <a:rPr lang="en-US" b="1" i="1" dirty="0" smtClean="0">
                <a:solidFill>
                  <a:schemeClr val="accent3">
                    <a:lumMod val="50000"/>
                  </a:schemeClr>
                </a:solidFill>
              </a:rPr>
              <a:t>UNFPA</a:t>
            </a:r>
            <a:r>
              <a:rPr lang="uk-UA" b="1" i="1" dirty="0" smtClean="0">
                <a:solidFill>
                  <a:schemeClr val="accent3">
                    <a:lumMod val="50000"/>
                  </a:schemeClr>
                </a:solidFill>
              </a:rPr>
              <a:t> в Україні,</a:t>
            </a:r>
          </a:p>
          <a:p>
            <a:pPr marL="0" indent="0">
              <a:buNone/>
            </a:pPr>
            <a:r>
              <a:rPr lang="uk-UA" dirty="0">
                <a:solidFill>
                  <a:schemeClr val="accent3">
                    <a:lumMod val="50000"/>
                  </a:schemeClr>
                </a:solidFill>
              </a:rPr>
              <a:t>Тел./факс</a:t>
            </a:r>
            <a:r>
              <a:rPr lang="uk-UA" dirty="0" smtClean="0">
                <a:solidFill>
                  <a:schemeClr val="accent3">
                    <a:lumMod val="50000"/>
                  </a:schemeClr>
                </a:solidFill>
              </a:rPr>
              <a:t>: +38 044 253 00 53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00B0F0"/>
                </a:solidFill>
              </a:rPr>
              <a:t>osaulenko@unfpa.org</a:t>
            </a:r>
            <a:r>
              <a:rPr lang="ru-RU" b="1" dirty="0" smtClean="0">
                <a:solidFill>
                  <a:srgbClr val="00B0F0"/>
                </a:solidFill>
              </a:rPr>
              <a:t>    </a:t>
            </a:r>
            <a:r>
              <a:rPr lang="en-US" b="1" dirty="0" smtClean="0">
                <a:solidFill>
                  <a:srgbClr val="00B0F0"/>
                </a:solidFill>
              </a:rPr>
              <a:t>http:// www.unfpa.org</a:t>
            </a:r>
            <a:endParaRPr lang="uk-UA" b="1" dirty="0" smtClean="0">
              <a:solidFill>
                <a:srgbClr val="00B0F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FA3B933-CBD4-454E-87A0-28BD65F1F807}" type="slidenum">
              <a:rPr lang="ru-RU" smtClean="0"/>
              <a:pPr>
                <a:defRPr/>
              </a:pPr>
              <a:t>9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35014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96B8D6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0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96B8D6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0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183883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132E6F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183883"/>
        </a:dk1>
        <a:lt1>
          <a:srgbClr val="FFFFFF"/>
        </a:lt1>
        <a:dk2>
          <a:srgbClr val="000000"/>
        </a:dk2>
        <a:lt2>
          <a:srgbClr val="808080"/>
        </a:lt2>
        <a:accent1>
          <a:srgbClr val="D4E3F7"/>
        </a:accent1>
        <a:accent2>
          <a:srgbClr val="333399"/>
        </a:accent2>
        <a:accent3>
          <a:srgbClr val="FFFFFF"/>
        </a:accent3>
        <a:accent4>
          <a:srgbClr val="132E6F"/>
        </a:accent4>
        <a:accent5>
          <a:srgbClr val="E6EFFA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5">
        <a:dk1>
          <a:srgbClr val="183883"/>
        </a:dk1>
        <a:lt1>
          <a:srgbClr val="FFFFFF"/>
        </a:lt1>
        <a:dk2>
          <a:srgbClr val="183883"/>
        </a:dk2>
        <a:lt2>
          <a:srgbClr val="808080"/>
        </a:lt2>
        <a:accent1>
          <a:srgbClr val="D4E3F7"/>
        </a:accent1>
        <a:accent2>
          <a:srgbClr val="333399"/>
        </a:accent2>
        <a:accent3>
          <a:srgbClr val="FFFFFF"/>
        </a:accent3>
        <a:accent4>
          <a:srgbClr val="132E6F"/>
        </a:accent4>
        <a:accent5>
          <a:srgbClr val="E6EFFA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6">
        <a:dk1>
          <a:srgbClr val="183883"/>
        </a:dk1>
        <a:lt1>
          <a:srgbClr val="FFFFFF"/>
        </a:lt1>
        <a:dk2>
          <a:srgbClr val="183883"/>
        </a:dk2>
        <a:lt2>
          <a:srgbClr val="808080"/>
        </a:lt2>
        <a:accent1>
          <a:srgbClr val="D4E3F7"/>
        </a:accent1>
        <a:accent2>
          <a:srgbClr val="0067AF"/>
        </a:accent2>
        <a:accent3>
          <a:srgbClr val="FFFFFF"/>
        </a:accent3>
        <a:accent4>
          <a:srgbClr val="132E6F"/>
        </a:accent4>
        <a:accent5>
          <a:srgbClr val="E6EFFA"/>
        </a:accent5>
        <a:accent6>
          <a:srgbClr val="005D9E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10060</TotalTime>
  <Words>490</Words>
  <Application>Microsoft Office PowerPoint</Application>
  <PresentationFormat>Экран (4:3)</PresentationFormat>
  <Paragraphs>174</Paragraphs>
  <Slides>9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Default Design</vt:lpstr>
      <vt:lpstr>Інформаційні та комунікаційні потреби внутрішньо переміщених осіб  (за результатами соціологічного дослідження «Оцінка потреб внутрішньо переміщених жінок та осіб похилого віку в Україні») </vt:lpstr>
      <vt:lpstr>Зміст</vt:lpstr>
      <vt:lpstr>Рівень незнання ВПО про свої права та можливості</vt:lpstr>
      <vt:lpstr>Джерела інформації, орієнтовані на соціальну підтримку, забезпечення прав та можливостей</vt:lpstr>
      <vt:lpstr>Основні джерела інформації соціального характеру</vt:lpstr>
      <vt:lpstr>Користування ВПО основними засобами комунікації</vt:lpstr>
      <vt:lpstr>Обмеження у користуванні основними засобами комунікації серед ВПО які мають до них доступ</vt:lpstr>
      <vt:lpstr>Ключові рекомендації</vt:lpstr>
      <vt:lpstr>Презентация PowerPoint</vt:lpstr>
    </vt:vector>
  </TitlesOfParts>
  <Company>Presentation Magazine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Corporate 2 Template</dc:title>
  <dc:creator>Presentation Magazine</dc:creator>
  <cp:lastModifiedBy>UISR</cp:lastModifiedBy>
  <cp:revision>1167</cp:revision>
  <cp:lastPrinted>2015-02-27T09:27:03Z</cp:lastPrinted>
  <dcterms:created xsi:type="dcterms:W3CDTF">2005-02-28T14:06:28Z</dcterms:created>
  <dcterms:modified xsi:type="dcterms:W3CDTF">2015-02-27T10:09:09Z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hecked by">
    <vt:lpwstr>Presentation Helper</vt:lpwstr>
  </property>
</Properties>
</file>