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1"/>
  </p:notesMasterIdLst>
  <p:handoutMasterIdLst>
    <p:handoutMasterId r:id="rId22"/>
  </p:handoutMasterIdLst>
  <p:sldIdLst>
    <p:sldId id="480" r:id="rId2"/>
    <p:sldId id="509" r:id="rId3"/>
    <p:sldId id="508" r:id="rId4"/>
    <p:sldId id="528" r:id="rId5"/>
    <p:sldId id="510" r:id="rId6"/>
    <p:sldId id="511" r:id="rId7"/>
    <p:sldId id="512" r:id="rId8"/>
    <p:sldId id="513" r:id="rId9"/>
    <p:sldId id="514" r:id="rId10"/>
    <p:sldId id="515" r:id="rId11"/>
    <p:sldId id="516" r:id="rId12"/>
    <p:sldId id="517" r:id="rId13"/>
    <p:sldId id="518" r:id="rId14"/>
    <p:sldId id="519" r:id="rId15"/>
    <p:sldId id="520" r:id="rId16"/>
    <p:sldId id="521" r:id="rId17"/>
    <p:sldId id="526" r:id="rId18"/>
    <p:sldId id="522" r:id="rId19"/>
    <p:sldId id="523" r:id="rId20"/>
  </p:sldIdLst>
  <p:sldSz cx="9144000" cy="6858000" type="screen4x3"/>
  <p:notesSz cx="6794500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66FF66"/>
    <a:srgbClr val="084C0B"/>
    <a:srgbClr val="BA7246"/>
    <a:srgbClr val="336600"/>
    <a:srgbClr val="808000"/>
    <a:srgbClr val="EAEAEA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969" autoAdjust="0"/>
    <p:restoredTop sz="86462" autoAdjust="0"/>
  </p:normalViewPr>
  <p:slideViewPr>
    <p:cSldViewPr snapToGrid="0">
      <p:cViewPr varScale="1">
        <p:scale>
          <a:sx n="58" d="100"/>
          <a:sy n="58" d="100"/>
        </p:scale>
        <p:origin x="48" y="1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596" y="-90"/>
      </p:cViewPr>
      <p:guideLst>
        <p:guide orient="horz" pos="3125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A931F3-E26D-4A3B-88D5-C41FFDA2811E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87B55C-8A95-4C77-B348-68EE4E4D1689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ctr"/>
          <a:r>
            <a:rPr lang="uk-UA" sz="1800" dirty="0">
              <a:latin typeface="Arial" pitchFamily="34" charset="0"/>
              <a:cs typeface="Arial" pitchFamily="34" charset="0"/>
            </a:rPr>
            <a:t>Сталий людський розвиток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6300DD19-A5AE-4AEB-BBE2-F92B87A10D40}" type="parTrans" cxnId="{FE8C472C-34DD-4D45-A162-7028F9894AA7}">
      <dgm:prSet/>
      <dgm:spPr/>
      <dgm:t>
        <a:bodyPr/>
        <a:lstStyle/>
        <a:p>
          <a:pPr algn="ctr"/>
          <a:endParaRPr lang="ru-RU"/>
        </a:p>
      </dgm:t>
    </dgm:pt>
    <dgm:pt modelId="{57167A95-FFDA-4BA7-9443-D578822659D6}" type="sibTrans" cxnId="{FE8C472C-34DD-4D45-A162-7028F9894AA7}">
      <dgm:prSet/>
      <dgm:spPr/>
      <dgm:t>
        <a:bodyPr/>
        <a:lstStyle/>
        <a:p>
          <a:pPr algn="ctr"/>
          <a:endParaRPr lang="ru-RU"/>
        </a:p>
      </dgm:t>
    </dgm:pt>
    <dgm:pt modelId="{7B04599E-4FF3-4FCD-808B-4FDC87BCD6EA}">
      <dgm:prSet phldrT="[Текст]" custT="1"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</dgm:spPr>
      <dgm:t>
        <a:bodyPr/>
        <a:lstStyle/>
        <a:p>
          <a:pPr algn="ctr"/>
          <a:endParaRPr lang="uk-UA" sz="1800" dirty="0">
            <a:latin typeface="Arial" pitchFamily="34" charset="0"/>
            <a:cs typeface="Arial" pitchFamily="34" charset="0"/>
          </a:endParaRPr>
        </a:p>
        <a:p>
          <a:pPr algn="ctr"/>
          <a:r>
            <a:rPr lang="uk-UA" sz="1800" dirty="0">
              <a:latin typeface="Arial" pitchFamily="34" charset="0"/>
              <a:cs typeface="Arial" pitchFamily="34" charset="0"/>
            </a:rPr>
            <a:t>Рівність можливостей і соціальна справедливість</a:t>
          </a:r>
        </a:p>
      </dgm:t>
    </dgm:pt>
    <dgm:pt modelId="{7E1DEA6E-4C3C-4F01-BED2-9DC5F8B3D901}" type="parTrans" cxnId="{E39E3781-6375-4528-A1D0-63269B49D569}">
      <dgm:prSet/>
      <dgm:spPr/>
      <dgm:t>
        <a:bodyPr/>
        <a:lstStyle/>
        <a:p>
          <a:pPr algn="ctr"/>
          <a:endParaRPr lang="ru-RU"/>
        </a:p>
      </dgm:t>
    </dgm:pt>
    <dgm:pt modelId="{A8DA57A1-0212-46A3-816D-BDC74950374A}" type="sibTrans" cxnId="{E39E3781-6375-4528-A1D0-63269B49D569}">
      <dgm:prSet/>
      <dgm:spPr/>
      <dgm:t>
        <a:bodyPr/>
        <a:lstStyle/>
        <a:p>
          <a:pPr algn="ctr"/>
          <a:endParaRPr lang="ru-RU"/>
        </a:p>
      </dgm:t>
    </dgm:pt>
    <dgm:pt modelId="{61CCED6A-4A0F-41C3-A680-C2DB79FB1E85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5400000" scaled="1"/>
          <a:tileRect/>
        </a:gradFill>
      </dgm:spPr>
      <dgm:t>
        <a:bodyPr/>
        <a:lstStyle/>
        <a:p>
          <a:pPr algn="ctr"/>
          <a:r>
            <a:rPr lang="ru-RU" sz="1800" b="0" dirty="0">
              <a:latin typeface="Arial" pitchFamily="34" charset="0"/>
              <a:cs typeface="Arial" pitchFamily="34" charset="0"/>
            </a:rPr>
            <a:t>Свобода</a:t>
          </a:r>
        </a:p>
      </dgm:t>
    </dgm:pt>
    <dgm:pt modelId="{8323B18B-37E9-4650-969A-63FF498F43B2}" type="parTrans" cxnId="{A9F5A670-97BC-4B28-B3C9-8D71799D7E4F}">
      <dgm:prSet/>
      <dgm:spPr/>
      <dgm:t>
        <a:bodyPr/>
        <a:lstStyle/>
        <a:p>
          <a:pPr algn="ctr"/>
          <a:endParaRPr lang="ru-RU"/>
        </a:p>
      </dgm:t>
    </dgm:pt>
    <dgm:pt modelId="{1BB647AA-7B1A-4CCE-B7A3-012C68803016}" type="sibTrans" cxnId="{A9F5A670-97BC-4B28-B3C9-8D71799D7E4F}">
      <dgm:prSet/>
      <dgm:spPr/>
      <dgm:t>
        <a:bodyPr/>
        <a:lstStyle/>
        <a:p>
          <a:pPr algn="ctr"/>
          <a:endParaRPr lang="ru-RU"/>
        </a:p>
      </dgm:t>
    </dgm:pt>
    <dgm:pt modelId="{F6E82009-5C3E-434B-9702-CE1B59FC99D2}">
      <dgm:prSet phldrT="[Текст]" custT="1"/>
      <dgm:spPr/>
      <dgm:t>
        <a:bodyPr/>
        <a:lstStyle/>
        <a:p>
          <a:pPr algn="ctr"/>
          <a:r>
            <a:rPr lang="uk-UA" sz="1800" dirty="0">
              <a:latin typeface="Arial" pitchFamily="34" charset="0"/>
              <a:cs typeface="Arial" pitchFamily="34" charset="0"/>
            </a:rPr>
            <a:t>Економічне зростання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6538177A-1769-4633-ABF6-3305078FFB0B}" type="parTrans" cxnId="{08A70114-F337-435C-9F06-B8E5FF3324D3}">
      <dgm:prSet/>
      <dgm:spPr/>
      <dgm:t>
        <a:bodyPr/>
        <a:lstStyle/>
        <a:p>
          <a:pPr algn="ctr"/>
          <a:endParaRPr lang="ru-RU"/>
        </a:p>
      </dgm:t>
    </dgm:pt>
    <dgm:pt modelId="{0C08EDBA-4E82-4554-BBA5-FB9F7154E522}" type="sibTrans" cxnId="{08A70114-F337-435C-9F06-B8E5FF3324D3}">
      <dgm:prSet/>
      <dgm:spPr/>
      <dgm:t>
        <a:bodyPr/>
        <a:lstStyle/>
        <a:p>
          <a:pPr algn="ctr"/>
          <a:endParaRPr lang="ru-RU"/>
        </a:p>
      </dgm:t>
    </dgm:pt>
    <dgm:pt modelId="{6AD49E17-2A38-42D1-AED9-049582052C03}">
      <dgm:prSet phldrT="[Текст]" custT="1"/>
      <dgm:spPr/>
      <dgm:t>
        <a:bodyPr/>
        <a:lstStyle/>
        <a:p>
          <a:pPr algn="ctr"/>
          <a:r>
            <a:rPr lang="uk-UA" sz="1800" dirty="0">
              <a:latin typeface="Arial" pitchFamily="34" charset="0"/>
              <a:cs typeface="Arial" pitchFamily="34" charset="0"/>
            </a:rPr>
            <a:t>Здорове навколишнє середовище</a:t>
          </a:r>
        </a:p>
      </dgm:t>
    </dgm:pt>
    <dgm:pt modelId="{C7F25D68-A2AD-42F2-BAD4-15F5C897F85C}" type="parTrans" cxnId="{6766BF14-0587-4483-872E-2F8D2F18AFB5}">
      <dgm:prSet/>
      <dgm:spPr/>
      <dgm:t>
        <a:bodyPr/>
        <a:lstStyle/>
        <a:p>
          <a:pPr algn="ctr"/>
          <a:endParaRPr lang="ru-RU"/>
        </a:p>
      </dgm:t>
    </dgm:pt>
    <dgm:pt modelId="{D08AC3FA-EC81-4D08-B69E-C6888EB843F1}" type="sibTrans" cxnId="{6766BF14-0587-4483-872E-2F8D2F18AFB5}">
      <dgm:prSet/>
      <dgm:spPr/>
      <dgm:t>
        <a:bodyPr/>
        <a:lstStyle/>
        <a:p>
          <a:pPr algn="ctr"/>
          <a:endParaRPr lang="ru-RU"/>
        </a:p>
      </dgm:t>
    </dgm:pt>
    <dgm:pt modelId="{F7A027FA-8464-468E-A396-06A7C0B7A55A}" type="pres">
      <dgm:prSet presAssocID="{87A931F3-E26D-4A3B-88D5-C41FFDA2811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45590A-7AC0-487B-A398-2ADFA8C09D8F}" type="pres">
      <dgm:prSet presAssocID="{87A931F3-E26D-4A3B-88D5-C41FFDA2811E}" presName="matrix" presStyleCnt="0"/>
      <dgm:spPr/>
    </dgm:pt>
    <dgm:pt modelId="{241E91C6-D58E-475D-A30A-EA1EFBB0891E}" type="pres">
      <dgm:prSet presAssocID="{87A931F3-E26D-4A3B-88D5-C41FFDA2811E}" presName="tile1" presStyleLbl="node1" presStyleIdx="0" presStyleCnt="4" custLinFactNeighborX="-1339" custLinFactNeighborY="-653"/>
      <dgm:spPr/>
      <dgm:t>
        <a:bodyPr/>
        <a:lstStyle/>
        <a:p>
          <a:endParaRPr lang="ru-RU"/>
        </a:p>
      </dgm:t>
    </dgm:pt>
    <dgm:pt modelId="{4FA6640C-FB60-4090-BE57-22FB5D1CB478}" type="pres">
      <dgm:prSet presAssocID="{87A931F3-E26D-4A3B-88D5-C41FFDA2811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B619F-E564-4063-879C-3537620456A6}" type="pres">
      <dgm:prSet presAssocID="{87A931F3-E26D-4A3B-88D5-C41FFDA2811E}" presName="tile2" presStyleLbl="node1" presStyleIdx="1" presStyleCnt="4"/>
      <dgm:spPr/>
      <dgm:t>
        <a:bodyPr/>
        <a:lstStyle/>
        <a:p>
          <a:endParaRPr lang="ru-RU"/>
        </a:p>
      </dgm:t>
    </dgm:pt>
    <dgm:pt modelId="{D8979FD3-C76D-40F2-B00D-89A016582D3F}" type="pres">
      <dgm:prSet presAssocID="{87A931F3-E26D-4A3B-88D5-C41FFDA2811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B7A9F-8809-47B1-B165-C75267AD4AD9}" type="pres">
      <dgm:prSet presAssocID="{87A931F3-E26D-4A3B-88D5-C41FFDA2811E}" presName="tile3" presStyleLbl="node1" presStyleIdx="2" presStyleCnt="4" custScaleY="96774" custLinFactNeighborX="-268"/>
      <dgm:spPr/>
      <dgm:t>
        <a:bodyPr/>
        <a:lstStyle/>
        <a:p>
          <a:endParaRPr lang="ru-RU"/>
        </a:p>
      </dgm:t>
    </dgm:pt>
    <dgm:pt modelId="{62C70134-7558-4251-8E91-CB39E406603F}" type="pres">
      <dgm:prSet presAssocID="{87A931F3-E26D-4A3B-88D5-C41FFDA2811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BE68F-5650-4BAA-83E2-83E4E1115937}" type="pres">
      <dgm:prSet presAssocID="{87A931F3-E26D-4A3B-88D5-C41FFDA2811E}" presName="tile4" presStyleLbl="node1" presStyleIdx="3" presStyleCnt="4" custScaleY="103377" custLinFactNeighborY="-3208"/>
      <dgm:spPr/>
      <dgm:t>
        <a:bodyPr/>
        <a:lstStyle/>
        <a:p>
          <a:endParaRPr lang="ru-RU"/>
        </a:p>
      </dgm:t>
    </dgm:pt>
    <dgm:pt modelId="{E3E355AB-E89C-4079-B615-003D3BBA09F9}" type="pres">
      <dgm:prSet presAssocID="{87A931F3-E26D-4A3B-88D5-C41FFDA2811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04A49-3FA2-40F8-A96E-485D20E7FD53}" type="pres">
      <dgm:prSet presAssocID="{87A931F3-E26D-4A3B-88D5-C41FFDA2811E}" presName="centerTile" presStyleLbl="fgShp" presStyleIdx="0" presStyleCnt="1" custScaleX="142361" custScaleY="6666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9F5A670-97BC-4B28-B3C9-8D71799D7E4F}" srcId="{BA87B55C-8A95-4C77-B348-68EE4E4D1689}" destId="{61CCED6A-4A0F-41C3-A680-C2DB79FB1E85}" srcOrd="1" destOrd="0" parTransId="{8323B18B-37E9-4650-969A-63FF498F43B2}" sibTransId="{1BB647AA-7B1A-4CCE-B7A3-012C68803016}"/>
    <dgm:cxn modelId="{75BE3652-C0B9-4A7C-8861-6489936D4690}" type="presOf" srcId="{7B04599E-4FF3-4FCD-808B-4FDC87BCD6EA}" destId="{241E91C6-D58E-475D-A30A-EA1EFBB0891E}" srcOrd="0" destOrd="0" presId="urn:microsoft.com/office/officeart/2005/8/layout/matrix1"/>
    <dgm:cxn modelId="{08A70114-F337-435C-9F06-B8E5FF3324D3}" srcId="{BA87B55C-8A95-4C77-B348-68EE4E4D1689}" destId="{F6E82009-5C3E-434B-9702-CE1B59FC99D2}" srcOrd="2" destOrd="0" parTransId="{6538177A-1769-4633-ABF6-3305078FFB0B}" sibTransId="{0C08EDBA-4E82-4554-BBA5-FB9F7154E522}"/>
    <dgm:cxn modelId="{8C0A8B8C-598D-4F31-85BF-848683C6CFE0}" type="presOf" srcId="{F6E82009-5C3E-434B-9702-CE1B59FC99D2}" destId="{4D2B7A9F-8809-47B1-B165-C75267AD4AD9}" srcOrd="0" destOrd="0" presId="urn:microsoft.com/office/officeart/2005/8/layout/matrix1"/>
    <dgm:cxn modelId="{C65216DE-4C56-4B86-81E4-E8EA752787B9}" type="presOf" srcId="{87A931F3-E26D-4A3B-88D5-C41FFDA2811E}" destId="{F7A027FA-8464-468E-A396-06A7C0B7A55A}" srcOrd="0" destOrd="0" presId="urn:microsoft.com/office/officeart/2005/8/layout/matrix1"/>
    <dgm:cxn modelId="{889E8810-F9AA-4F8A-A7A5-7595FC3130BF}" type="presOf" srcId="{F6E82009-5C3E-434B-9702-CE1B59FC99D2}" destId="{62C70134-7558-4251-8E91-CB39E406603F}" srcOrd="1" destOrd="0" presId="urn:microsoft.com/office/officeart/2005/8/layout/matrix1"/>
    <dgm:cxn modelId="{FE8C472C-34DD-4D45-A162-7028F9894AA7}" srcId="{87A931F3-E26D-4A3B-88D5-C41FFDA2811E}" destId="{BA87B55C-8A95-4C77-B348-68EE4E4D1689}" srcOrd="0" destOrd="0" parTransId="{6300DD19-A5AE-4AEB-BBE2-F92B87A10D40}" sibTransId="{57167A95-FFDA-4BA7-9443-D578822659D6}"/>
    <dgm:cxn modelId="{3329332A-4452-4BDA-AE95-167CA80CFBF0}" type="presOf" srcId="{6AD49E17-2A38-42D1-AED9-049582052C03}" destId="{77DBE68F-5650-4BAA-83E2-83E4E1115937}" srcOrd="0" destOrd="0" presId="urn:microsoft.com/office/officeart/2005/8/layout/matrix1"/>
    <dgm:cxn modelId="{3DE10A39-4EF1-4CB5-91F4-A50FEF9E6D88}" type="presOf" srcId="{61CCED6A-4A0F-41C3-A680-C2DB79FB1E85}" destId="{BCFB619F-E564-4063-879C-3537620456A6}" srcOrd="0" destOrd="0" presId="urn:microsoft.com/office/officeart/2005/8/layout/matrix1"/>
    <dgm:cxn modelId="{C9589306-B25C-425B-AE25-98681521D186}" type="presOf" srcId="{61CCED6A-4A0F-41C3-A680-C2DB79FB1E85}" destId="{D8979FD3-C76D-40F2-B00D-89A016582D3F}" srcOrd="1" destOrd="0" presId="urn:microsoft.com/office/officeart/2005/8/layout/matrix1"/>
    <dgm:cxn modelId="{2BC8093C-E959-4AC0-BBB3-04845F1B00C9}" type="presOf" srcId="{BA87B55C-8A95-4C77-B348-68EE4E4D1689}" destId="{3A104A49-3FA2-40F8-A96E-485D20E7FD53}" srcOrd="0" destOrd="0" presId="urn:microsoft.com/office/officeart/2005/8/layout/matrix1"/>
    <dgm:cxn modelId="{E39E3781-6375-4528-A1D0-63269B49D569}" srcId="{BA87B55C-8A95-4C77-B348-68EE4E4D1689}" destId="{7B04599E-4FF3-4FCD-808B-4FDC87BCD6EA}" srcOrd="0" destOrd="0" parTransId="{7E1DEA6E-4C3C-4F01-BED2-9DC5F8B3D901}" sibTransId="{A8DA57A1-0212-46A3-816D-BDC74950374A}"/>
    <dgm:cxn modelId="{6766BF14-0587-4483-872E-2F8D2F18AFB5}" srcId="{BA87B55C-8A95-4C77-B348-68EE4E4D1689}" destId="{6AD49E17-2A38-42D1-AED9-049582052C03}" srcOrd="3" destOrd="0" parTransId="{C7F25D68-A2AD-42F2-BAD4-15F5C897F85C}" sibTransId="{D08AC3FA-EC81-4D08-B69E-C6888EB843F1}"/>
    <dgm:cxn modelId="{C71D58A6-2219-497E-8100-F962F968E0CD}" type="presOf" srcId="{7B04599E-4FF3-4FCD-808B-4FDC87BCD6EA}" destId="{4FA6640C-FB60-4090-BE57-22FB5D1CB478}" srcOrd="1" destOrd="0" presId="urn:microsoft.com/office/officeart/2005/8/layout/matrix1"/>
    <dgm:cxn modelId="{7DD21787-6192-4AE1-8BAF-4F4871A9B197}" type="presOf" srcId="{6AD49E17-2A38-42D1-AED9-049582052C03}" destId="{E3E355AB-E89C-4079-B615-003D3BBA09F9}" srcOrd="1" destOrd="0" presId="urn:microsoft.com/office/officeart/2005/8/layout/matrix1"/>
    <dgm:cxn modelId="{E33FD8D7-EEDC-4EC9-9151-2D6876CCF705}" type="presParOf" srcId="{F7A027FA-8464-468E-A396-06A7C0B7A55A}" destId="{A645590A-7AC0-487B-A398-2ADFA8C09D8F}" srcOrd="0" destOrd="0" presId="urn:microsoft.com/office/officeart/2005/8/layout/matrix1"/>
    <dgm:cxn modelId="{1FE720E3-6A26-40B5-86AB-11C16FF8A879}" type="presParOf" srcId="{A645590A-7AC0-487B-A398-2ADFA8C09D8F}" destId="{241E91C6-D58E-475D-A30A-EA1EFBB0891E}" srcOrd="0" destOrd="0" presId="urn:microsoft.com/office/officeart/2005/8/layout/matrix1"/>
    <dgm:cxn modelId="{07089C48-1355-4CB8-9F07-2F418530B760}" type="presParOf" srcId="{A645590A-7AC0-487B-A398-2ADFA8C09D8F}" destId="{4FA6640C-FB60-4090-BE57-22FB5D1CB478}" srcOrd="1" destOrd="0" presId="urn:microsoft.com/office/officeart/2005/8/layout/matrix1"/>
    <dgm:cxn modelId="{10A7CD14-25DD-44C8-B8CC-0CA833466142}" type="presParOf" srcId="{A645590A-7AC0-487B-A398-2ADFA8C09D8F}" destId="{BCFB619F-E564-4063-879C-3537620456A6}" srcOrd="2" destOrd="0" presId="urn:microsoft.com/office/officeart/2005/8/layout/matrix1"/>
    <dgm:cxn modelId="{6097947E-D754-4E6D-B6CF-8FD2A03C12BC}" type="presParOf" srcId="{A645590A-7AC0-487B-A398-2ADFA8C09D8F}" destId="{D8979FD3-C76D-40F2-B00D-89A016582D3F}" srcOrd="3" destOrd="0" presId="urn:microsoft.com/office/officeart/2005/8/layout/matrix1"/>
    <dgm:cxn modelId="{CCDA36B7-C28B-49F4-B988-B3EF93EADBE5}" type="presParOf" srcId="{A645590A-7AC0-487B-A398-2ADFA8C09D8F}" destId="{4D2B7A9F-8809-47B1-B165-C75267AD4AD9}" srcOrd="4" destOrd="0" presId="urn:microsoft.com/office/officeart/2005/8/layout/matrix1"/>
    <dgm:cxn modelId="{6D8A8A29-3A81-4384-8F84-DEF0E19D7A00}" type="presParOf" srcId="{A645590A-7AC0-487B-A398-2ADFA8C09D8F}" destId="{62C70134-7558-4251-8E91-CB39E406603F}" srcOrd="5" destOrd="0" presId="urn:microsoft.com/office/officeart/2005/8/layout/matrix1"/>
    <dgm:cxn modelId="{97127E84-4328-4DD1-9CB2-CD31A790AB2C}" type="presParOf" srcId="{A645590A-7AC0-487B-A398-2ADFA8C09D8F}" destId="{77DBE68F-5650-4BAA-83E2-83E4E1115937}" srcOrd="6" destOrd="0" presId="urn:microsoft.com/office/officeart/2005/8/layout/matrix1"/>
    <dgm:cxn modelId="{DF084AE5-E65A-4291-AF63-B7D934EAA67E}" type="presParOf" srcId="{A645590A-7AC0-487B-A398-2ADFA8C09D8F}" destId="{E3E355AB-E89C-4079-B615-003D3BBA09F9}" srcOrd="7" destOrd="0" presId="urn:microsoft.com/office/officeart/2005/8/layout/matrix1"/>
    <dgm:cxn modelId="{17894650-0CC9-4416-8A09-83220CFB1735}" type="presParOf" srcId="{F7A027FA-8464-468E-A396-06A7C0B7A55A}" destId="{3A104A49-3FA2-40F8-A96E-485D20E7FD5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</a:defRPr>
            </a:lvl1pPr>
          </a:lstStyle>
          <a:p>
            <a:fld id="{143BFA06-0153-4C08-A251-7131A0912E4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383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53000" cy="37147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 b="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</a:defRPr>
            </a:lvl1pPr>
          </a:lstStyle>
          <a:p>
            <a:fld id="{A18ED1A0-BD03-41DB-9A8A-DC44A67C67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928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27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B4C76-3FEB-4407-BD84-8A904E979D40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1BA65-109A-47DD-AF01-703DD22F29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949956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B56E9-CEB1-42B5-BDDB-BB1BE22988BA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504F4-D9A0-4DD8-8962-340DC6DF166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876032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AAD24-5B8F-4923-BD27-81FE084894DD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CEA1B4-2992-4C36-9449-3E05C8BB043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328804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40391-676A-4DA4-B550-F821DD7BE955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483D1-8766-4594-97CE-DF5760307D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549806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4B06D-9398-4847-8215-879038499A55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BAC8F-411D-4C32-85E5-67F48F97D5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004950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EBA31-E85D-4442-817F-ABCB5EC85149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CE162-5875-494A-8851-B6B0FA6B6C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782406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58CE1-B475-491D-B84D-E92C19C4037F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6E6C0-FBA4-4B81-B7AA-E10A3B82BE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65798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36F7A-87C2-428C-99C9-70BA9C0FF655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CA77A-1A06-4CBB-B7F3-20579AA2543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25529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FA930-B8F7-4090-9B67-BE73D304DD69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35EB26-4603-4093-A496-423EC02841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435879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4411F-FB7C-4F20-9217-368783877C98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47168-2E88-4B89-95AC-52A3C62B46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782965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369F4-2945-4827-95FD-55053BE31014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80719-C509-426E-A54E-125CB38D6F3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324471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5D5C6-AC5C-4E70-8B4E-AF763C296E59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44829-FEB3-4F2F-A1B6-8D8F15C7E1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553326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BC679-DFCE-400F-9ECC-39A6180E7DD8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22357-7431-46CB-9811-0F34EFBC1D2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692173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72546-26B4-4561-A23B-21EC6B0F4FED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7132B8-FB38-44E3-A55F-7E41B0D23F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058104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73FED39-F141-41A3-A983-B3C46C56BDB6}" type="datetimeFigureOut">
              <a:rPr lang="ru-RU"/>
              <a:pPr>
                <a:defRPr/>
              </a:pPr>
              <a:t>06.07.2015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2A24A2-42C9-453C-AE2B-DD1958DAC07F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892175" y="206375"/>
            <a:ext cx="7342188" cy="387350"/>
            <a:chOff x="720" y="96"/>
            <a:chExt cx="5040" cy="244"/>
          </a:xfrm>
        </p:grpSpPr>
        <p:sp>
          <p:nvSpPr>
            <p:cNvPr id="1034" name="Rectangle 16"/>
            <p:cNvSpPr>
              <a:spLocks noChangeArrowheads="1"/>
            </p:cNvSpPr>
            <p:nvPr/>
          </p:nvSpPr>
          <p:spPr bwMode="auto">
            <a:xfrm>
              <a:off x="720" y="96"/>
              <a:ext cx="5028" cy="244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5" name="Rectangle 17"/>
            <p:cNvSpPr>
              <a:spLocks noChangeArrowheads="1"/>
            </p:cNvSpPr>
            <p:nvPr/>
          </p:nvSpPr>
          <p:spPr bwMode="auto">
            <a:xfrm>
              <a:off x="732" y="96"/>
              <a:ext cx="5028" cy="7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ru-RU" sz="1600" b="1" smtClean="0">
                <a:latin typeface="Times New Roman" pitchFamily="18" charset="0"/>
              </a:endParaRPr>
            </a:p>
          </p:txBody>
        </p:sp>
        <p:sp>
          <p:nvSpPr>
            <p:cNvPr id="1036" name="Freeform 18"/>
            <p:cNvSpPr>
              <a:spLocks/>
            </p:cNvSpPr>
            <p:nvPr/>
          </p:nvSpPr>
          <p:spPr bwMode="auto">
            <a:xfrm>
              <a:off x="819" y="126"/>
              <a:ext cx="2444" cy="63"/>
            </a:xfrm>
            <a:custGeom>
              <a:avLst/>
              <a:gdLst>
                <a:gd name="T0" fmla="*/ 2387 w 2444"/>
                <a:gd name="T1" fmla="*/ 12 h 63"/>
                <a:gd name="T2" fmla="*/ 2279 w 2444"/>
                <a:gd name="T3" fmla="*/ 38 h 63"/>
                <a:gd name="T4" fmla="*/ 2193 w 2444"/>
                <a:gd name="T5" fmla="*/ 16 h 63"/>
                <a:gd name="T6" fmla="*/ 2113 w 2444"/>
                <a:gd name="T7" fmla="*/ 2 h 63"/>
                <a:gd name="T8" fmla="*/ 2023 w 2444"/>
                <a:gd name="T9" fmla="*/ 29 h 63"/>
                <a:gd name="T10" fmla="*/ 1928 w 2444"/>
                <a:gd name="T11" fmla="*/ 33 h 63"/>
                <a:gd name="T12" fmla="*/ 1847 w 2444"/>
                <a:gd name="T13" fmla="*/ 6 h 63"/>
                <a:gd name="T14" fmla="*/ 1788 w 2444"/>
                <a:gd name="T15" fmla="*/ 5 h 63"/>
                <a:gd name="T16" fmla="*/ 1724 w 2444"/>
                <a:gd name="T17" fmla="*/ 26 h 63"/>
                <a:gd name="T18" fmla="*/ 1654 w 2444"/>
                <a:gd name="T19" fmla="*/ 40 h 63"/>
                <a:gd name="T20" fmla="*/ 1568 w 2444"/>
                <a:gd name="T21" fmla="*/ 17 h 63"/>
                <a:gd name="T22" fmla="*/ 1505 w 2444"/>
                <a:gd name="T23" fmla="*/ 2 h 63"/>
                <a:gd name="T24" fmla="*/ 1441 w 2444"/>
                <a:gd name="T25" fmla="*/ 16 h 63"/>
                <a:gd name="T26" fmla="*/ 1339 w 2444"/>
                <a:gd name="T27" fmla="*/ 40 h 63"/>
                <a:gd name="T28" fmla="*/ 1253 w 2444"/>
                <a:gd name="T29" fmla="*/ 20 h 63"/>
                <a:gd name="T30" fmla="*/ 1188 w 2444"/>
                <a:gd name="T31" fmla="*/ 2 h 63"/>
                <a:gd name="T32" fmla="*/ 1103 w 2444"/>
                <a:gd name="T33" fmla="*/ 24 h 63"/>
                <a:gd name="T34" fmla="*/ 1003 w 2444"/>
                <a:gd name="T35" fmla="*/ 40 h 63"/>
                <a:gd name="T36" fmla="*/ 920 w 2444"/>
                <a:gd name="T37" fmla="*/ 12 h 63"/>
                <a:gd name="T38" fmla="*/ 858 w 2444"/>
                <a:gd name="T39" fmla="*/ 5 h 63"/>
                <a:gd name="T40" fmla="*/ 765 w 2444"/>
                <a:gd name="T41" fmla="*/ 32 h 63"/>
                <a:gd name="T42" fmla="*/ 669 w 2444"/>
                <a:gd name="T43" fmla="*/ 36 h 63"/>
                <a:gd name="T44" fmla="*/ 587 w 2444"/>
                <a:gd name="T45" fmla="*/ 8 h 63"/>
                <a:gd name="T46" fmla="*/ 544 w 2444"/>
                <a:gd name="T47" fmla="*/ 5 h 63"/>
                <a:gd name="T48" fmla="*/ 450 w 2444"/>
                <a:gd name="T49" fmla="*/ 33 h 63"/>
                <a:gd name="T50" fmla="*/ 353 w 2444"/>
                <a:gd name="T51" fmla="*/ 37 h 63"/>
                <a:gd name="T52" fmla="*/ 271 w 2444"/>
                <a:gd name="T53" fmla="*/ 10 h 63"/>
                <a:gd name="T54" fmla="*/ 190 w 2444"/>
                <a:gd name="T55" fmla="*/ 16 h 63"/>
                <a:gd name="T56" fmla="*/ 90 w 2444"/>
                <a:gd name="T57" fmla="*/ 42 h 63"/>
                <a:gd name="T58" fmla="*/ 0 w 2444"/>
                <a:gd name="T59" fmla="*/ 24 h 63"/>
                <a:gd name="T60" fmla="*/ 48 w 2444"/>
                <a:gd name="T61" fmla="*/ 59 h 63"/>
                <a:gd name="T62" fmla="*/ 147 w 2444"/>
                <a:gd name="T63" fmla="*/ 50 h 63"/>
                <a:gd name="T64" fmla="*/ 235 w 2444"/>
                <a:gd name="T65" fmla="*/ 25 h 63"/>
                <a:gd name="T66" fmla="*/ 316 w 2444"/>
                <a:gd name="T67" fmla="*/ 42 h 63"/>
                <a:gd name="T68" fmla="*/ 405 w 2444"/>
                <a:gd name="T69" fmla="*/ 60 h 63"/>
                <a:gd name="T70" fmla="*/ 504 w 2444"/>
                <a:gd name="T71" fmla="*/ 34 h 63"/>
                <a:gd name="T72" fmla="*/ 559 w 2444"/>
                <a:gd name="T73" fmla="*/ 24 h 63"/>
                <a:gd name="T74" fmla="*/ 633 w 2444"/>
                <a:gd name="T75" fmla="*/ 44 h 63"/>
                <a:gd name="T76" fmla="*/ 721 w 2444"/>
                <a:gd name="T77" fmla="*/ 60 h 63"/>
                <a:gd name="T78" fmla="*/ 821 w 2444"/>
                <a:gd name="T79" fmla="*/ 35 h 63"/>
                <a:gd name="T80" fmla="*/ 901 w 2444"/>
                <a:gd name="T81" fmla="*/ 26 h 63"/>
                <a:gd name="T82" fmla="*/ 983 w 2444"/>
                <a:gd name="T83" fmla="*/ 54 h 63"/>
                <a:gd name="T84" fmla="*/ 1080 w 2444"/>
                <a:gd name="T85" fmla="*/ 51 h 63"/>
                <a:gd name="T86" fmla="*/ 1172 w 2444"/>
                <a:gd name="T87" fmla="*/ 24 h 63"/>
                <a:gd name="T88" fmla="*/ 1253 w 2444"/>
                <a:gd name="T89" fmla="*/ 37 h 63"/>
                <a:gd name="T90" fmla="*/ 1339 w 2444"/>
                <a:gd name="T91" fmla="*/ 59 h 63"/>
                <a:gd name="T92" fmla="*/ 1439 w 2444"/>
                <a:gd name="T93" fmla="*/ 35 h 63"/>
                <a:gd name="T94" fmla="*/ 1504 w 2444"/>
                <a:gd name="T95" fmla="*/ 21 h 63"/>
                <a:gd name="T96" fmla="*/ 1569 w 2444"/>
                <a:gd name="T97" fmla="*/ 38 h 63"/>
                <a:gd name="T98" fmla="*/ 1655 w 2444"/>
                <a:gd name="T99" fmla="*/ 59 h 63"/>
                <a:gd name="T100" fmla="*/ 1725 w 2444"/>
                <a:gd name="T101" fmla="*/ 46 h 63"/>
                <a:gd name="T102" fmla="*/ 1788 w 2444"/>
                <a:gd name="T103" fmla="*/ 25 h 63"/>
                <a:gd name="T104" fmla="*/ 1847 w 2444"/>
                <a:gd name="T105" fmla="*/ 24 h 63"/>
                <a:gd name="T106" fmla="*/ 1929 w 2444"/>
                <a:gd name="T107" fmla="*/ 52 h 63"/>
                <a:gd name="T108" fmla="*/ 2023 w 2444"/>
                <a:gd name="T109" fmla="*/ 49 h 63"/>
                <a:gd name="T110" fmla="*/ 2113 w 2444"/>
                <a:gd name="T111" fmla="*/ 22 h 63"/>
                <a:gd name="T112" fmla="*/ 2193 w 2444"/>
                <a:gd name="T113" fmla="*/ 35 h 63"/>
                <a:gd name="T114" fmla="*/ 2279 w 2444"/>
                <a:gd name="T115" fmla="*/ 57 h 63"/>
                <a:gd name="T116" fmla="*/ 2387 w 2444"/>
                <a:gd name="T117" fmla="*/ 33 h 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3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3" y="4"/>
                  </a:lnTo>
                  <a:lnTo>
                    <a:pt x="2405" y="7"/>
                  </a:lnTo>
                  <a:lnTo>
                    <a:pt x="2396" y="10"/>
                  </a:lnTo>
                  <a:lnTo>
                    <a:pt x="2387" y="12"/>
                  </a:lnTo>
                  <a:lnTo>
                    <a:pt x="2377" y="15"/>
                  </a:lnTo>
                  <a:lnTo>
                    <a:pt x="2366" y="20"/>
                  </a:lnTo>
                  <a:lnTo>
                    <a:pt x="2353" y="24"/>
                  </a:lnTo>
                  <a:lnTo>
                    <a:pt x="2341" y="27"/>
                  </a:lnTo>
                  <a:lnTo>
                    <a:pt x="2328" y="31"/>
                  </a:lnTo>
                  <a:lnTo>
                    <a:pt x="2316" y="34"/>
                  </a:lnTo>
                  <a:lnTo>
                    <a:pt x="2303" y="36"/>
                  </a:lnTo>
                  <a:lnTo>
                    <a:pt x="2291" y="37"/>
                  </a:lnTo>
                  <a:lnTo>
                    <a:pt x="2279" y="38"/>
                  </a:lnTo>
                  <a:lnTo>
                    <a:pt x="2268" y="37"/>
                  </a:lnTo>
                  <a:lnTo>
                    <a:pt x="2258" y="37"/>
                  </a:lnTo>
                  <a:lnTo>
                    <a:pt x="2247" y="34"/>
                  </a:lnTo>
                  <a:lnTo>
                    <a:pt x="2238" y="32"/>
                  </a:lnTo>
                  <a:lnTo>
                    <a:pt x="2229" y="29"/>
                  </a:lnTo>
                  <a:lnTo>
                    <a:pt x="2219" y="26"/>
                  </a:lnTo>
                  <a:lnTo>
                    <a:pt x="2211" y="22"/>
                  </a:lnTo>
                  <a:lnTo>
                    <a:pt x="2201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6" y="7"/>
                  </a:lnTo>
                  <a:lnTo>
                    <a:pt x="2156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8" y="1"/>
                  </a:lnTo>
                  <a:lnTo>
                    <a:pt x="2121" y="1"/>
                  </a:lnTo>
                  <a:lnTo>
                    <a:pt x="2113" y="2"/>
                  </a:lnTo>
                  <a:lnTo>
                    <a:pt x="2104" y="4"/>
                  </a:lnTo>
                  <a:lnTo>
                    <a:pt x="2096" y="7"/>
                  </a:lnTo>
                  <a:lnTo>
                    <a:pt x="2086" y="10"/>
                  </a:lnTo>
                  <a:lnTo>
                    <a:pt x="2076" y="12"/>
                  </a:lnTo>
                  <a:lnTo>
                    <a:pt x="2066" y="16"/>
                  </a:lnTo>
                  <a:lnTo>
                    <a:pt x="2056" y="20"/>
                  </a:lnTo>
                  <a:lnTo>
                    <a:pt x="2045" y="23"/>
                  </a:lnTo>
                  <a:lnTo>
                    <a:pt x="2034" y="27"/>
                  </a:lnTo>
                  <a:lnTo>
                    <a:pt x="2023" y="29"/>
                  </a:lnTo>
                  <a:lnTo>
                    <a:pt x="2012" y="33"/>
                  </a:lnTo>
                  <a:lnTo>
                    <a:pt x="2002" y="35"/>
                  </a:lnTo>
                  <a:lnTo>
                    <a:pt x="1991" y="37"/>
                  </a:lnTo>
                  <a:lnTo>
                    <a:pt x="1980" y="38"/>
                  </a:lnTo>
                  <a:lnTo>
                    <a:pt x="1969" y="38"/>
                  </a:lnTo>
                  <a:lnTo>
                    <a:pt x="1958" y="38"/>
                  </a:lnTo>
                  <a:lnTo>
                    <a:pt x="1948" y="37"/>
                  </a:lnTo>
                  <a:lnTo>
                    <a:pt x="1939" y="35"/>
                  </a:lnTo>
                  <a:lnTo>
                    <a:pt x="1928" y="33"/>
                  </a:lnTo>
                  <a:lnTo>
                    <a:pt x="1919" y="31"/>
                  </a:lnTo>
                  <a:lnTo>
                    <a:pt x="1910" y="28"/>
                  </a:lnTo>
                  <a:lnTo>
                    <a:pt x="1901" y="25"/>
                  </a:lnTo>
                  <a:lnTo>
                    <a:pt x="1891" y="21"/>
                  </a:lnTo>
                  <a:lnTo>
                    <a:pt x="1883" y="18"/>
                  </a:lnTo>
                  <a:lnTo>
                    <a:pt x="1874" y="15"/>
                  </a:lnTo>
                  <a:lnTo>
                    <a:pt x="1865" y="11"/>
                  </a:lnTo>
                  <a:lnTo>
                    <a:pt x="1856" y="9"/>
                  </a:lnTo>
                  <a:lnTo>
                    <a:pt x="1847" y="6"/>
                  </a:lnTo>
                  <a:lnTo>
                    <a:pt x="1837" y="4"/>
                  </a:lnTo>
                  <a:lnTo>
                    <a:pt x="1828" y="2"/>
                  </a:lnTo>
                  <a:lnTo>
                    <a:pt x="1819" y="1"/>
                  </a:lnTo>
                  <a:lnTo>
                    <a:pt x="1814" y="1"/>
                  </a:lnTo>
                  <a:lnTo>
                    <a:pt x="1809" y="1"/>
                  </a:lnTo>
                  <a:lnTo>
                    <a:pt x="1804" y="2"/>
                  </a:lnTo>
                  <a:lnTo>
                    <a:pt x="1799" y="3"/>
                  </a:lnTo>
                  <a:lnTo>
                    <a:pt x="1794" y="4"/>
                  </a:lnTo>
                  <a:lnTo>
                    <a:pt x="1788" y="5"/>
                  </a:lnTo>
                  <a:lnTo>
                    <a:pt x="1782" y="7"/>
                  </a:lnTo>
                  <a:lnTo>
                    <a:pt x="1776" y="9"/>
                  </a:lnTo>
                  <a:lnTo>
                    <a:pt x="1769" y="11"/>
                  </a:lnTo>
                  <a:lnTo>
                    <a:pt x="1762" y="14"/>
                  </a:lnTo>
                  <a:lnTo>
                    <a:pt x="1755" y="16"/>
                  </a:lnTo>
                  <a:lnTo>
                    <a:pt x="1747" y="18"/>
                  </a:lnTo>
                  <a:lnTo>
                    <a:pt x="1740" y="21"/>
                  </a:lnTo>
                  <a:lnTo>
                    <a:pt x="1732" y="24"/>
                  </a:lnTo>
                  <a:lnTo>
                    <a:pt x="1724" y="26"/>
                  </a:lnTo>
                  <a:lnTo>
                    <a:pt x="1716" y="28"/>
                  </a:lnTo>
                  <a:lnTo>
                    <a:pt x="1708" y="31"/>
                  </a:lnTo>
                  <a:lnTo>
                    <a:pt x="1700" y="33"/>
                  </a:lnTo>
                  <a:lnTo>
                    <a:pt x="1692" y="34"/>
                  </a:lnTo>
                  <a:lnTo>
                    <a:pt x="1684" y="36"/>
                  </a:lnTo>
                  <a:lnTo>
                    <a:pt x="1677" y="37"/>
                  </a:lnTo>
                  <a:lnTo>
                    <a:pt x="1670" y="38"/>
                  </a:lnTo>
                  <a:lnTo>
                    <a:pt x="1662" y="39"/>
                  </a:lnTo>
                  <a:lnTo>
                    <a:pt x="1654" y="40"/>
                  </a:lnTo>
                  <a:lnTo>
                    <a:pt x="1643" y="39"/>
                  </a:lnTo>
                  <a:lnTo>
                    <a:pt x="1633" y="38"/>
                  </a:lnTo>
                  <a:lnTo>
                    <a:pt x="1624" y="36"/>
                  </a:lnTo>
                  <a:lnTo>
                    <a:pt x="1614" y="34"/>
                  </a:lnTo>
                  <a:lnTo>
                    <a:pt x="1604" y="31"/>
                  </a:lnTo>
                  <a:lnTo>
                    <a:pt x="1596" y="28"/>
                  </a:lnTo>
                  <a:lnTo>
                    <a:pt x="1586" y="24"/>
                  </a:lnTo>
                  <a:lnTo>
                    <a:pt x="1577" y="21"/>
                  </a:lnTo>
                  <a:lnTo>
                    <a:pt x="1568" y="17"/>
                  </a:lnTo>
                  <a:lnTo>
                    <a:pt x="1559" y="14"/>
                  </a:lnTo>
                  <a:lnTo>
                    <a:pt x="1551" y="11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4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1" y="10"/>
                  </a:lnTo>
                  <a:lnTo>
                    <a:pt x="1451" y="13"/>
                  </a:lnTo>
                  <a:lnTo>
                    <a:pt x="1441" y="16"/>
                  </a:lnTo>
                  <a:lnTo>
                    <a:pt x="1429" y="20"/>
                  </a:lnTo>
                  <a:lnTo>
                    <a:pt x="1418" y="24"/>
                  </a:lnTo>
                  <a:lnTo>
                    <a:pt x="1407" y="27"/>
                  </a:lnTo>
                  <a:lnTo>
                    <a:pt x="1395" y="30"/>
                  </a:lnTo>
                  <a:lnTo>
                    <a:pt x="1384" y="33"/>
                  </a:lnTo>
                  <a:lnTo>
                    <a:pt x="1372" y="35"/>
                  </a:lnTo>
                  <a:lnTo>
                    <a:pt x="1361" y="38"/>
                  </a:lnTo>
                  <a:lnTo>
                    <a:pt x="1349" y="39"/>
                  </a:lnTo>
                  <a:lnTo>
                    <a:pt x="1339" y="40"/>
                  </a:lnTo>
                  <a:lnTo>
                    <a:pt x="1328" y="40"/>
                  </a:lnTo>
                  <a:lnTo>
                    <a:pt x="1318" y="38"/>
                  </a:lnTo>
                  <a:lnTo>
                    <a:pt x="1307" y="37"/>
                  </a:lnTo>
                  <a:lnTo>
                    <a:pt x="1298" y="35"/>
                  </a:lnTo>
                  <a:lnTo>
                    <a:pt x="1289" y="32"/>
                  </a:lnTo>
                  <a:lnTo>
                    <a:pt x="1279" y="29"/>
                  </a:lnTo>
                  <a:lnTo>
                    <a:pt x="1270" y="26"/>
                  </a:lnTo>
                  <a:lnTo>
                    <a:pt x="1261" y="22"/>
                  </a:lnTo>
                  <a:lnTo>
                    <a:pt x="1253" y="20"/>
                  </a:lnTo>
                  <a:lnTo>
                    <a:pt x="1243" y="16"/>
                  </a:lnTo>
                  <a:lnTo>
                    <a:pt x="1235" y="13"/>
                  </a:lnTo>
                  <a:lnTo>
                    <a:pt x="1226" y="10"/>
                  </a:lnTo>
                  <a:lnTo>
                    <a:pt x="1216" y="7"/>
                  </a:lnTo>
                  <a:lnTo>
                    <a:pt x="1207" y="5"/>
                  </a:lnTo>
                  <a:lnTo>
                    <a:pt x="1198" y="4"/>
                  </a:lnTo>
                  <a:lnTo>
                    <a:pt x="1188" y="2"/>
                  </a:lnTo>
                  <a:lnTo>
                    <a:pt x="1187" y="2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4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1"/>
                  </a:lnTo>
                  <a:lnTo>
                    <a:pt x="1136" y="14"/>
                  </a:lnTo>
                  <a:lnTo>
                    <a:pt x="1124" y="17"/>
                  </a:lnTo>
                  <a:lnTo>
                    <a:pt x="1114" y="21"/>
                  </a:lnTo>
                  <a:lnTo>
                    <a:pt x="1103" y="24"/>
                  </a:lnTo>
                  <a:lnTo>
                    <a:pt x="1092" y="28"/>
                  </a:lnTo>
                  <a:lnTo>
                    <a:pt x="1080" y="31"/>
                  </a:lnTo>
                  <a:lnTo>
                    <a:pt x="1069" y="34"/>
                  </a:lnTo>
                  <a:lnTo>
                    <a:pt x="1057" y="37"/>
                  </a:lnTo>
                  <a:lnTo>
                    <a:pt x="1046" y="39"/>
                  </a:lnTo>
                  <a:lnTo>
                    <a:pt x="1035" y="40"/>
                  </a:lnTo>
                  <a:lnTo>
                    <a:pt x="1024" y="41"/>
                  </a:lnTo>
                  <a:lnTo>
                    <a:pt x="1013" y="40"/>
                  </a:lnTo>
                  <a:lnTo>
                    <a:pt x="1003" y="40"/>
                  </a:lnTo>
                  <a:lnTo>
                    <a:pt x="993" y="37"/>
                  </a:lnTo>
                  <a:lnTo>
                    <a:pt x="983" y="35"/>
                  </a:lnTo>
                  <a:lnTo>
                    <a:pt x="974" y="33"/>
                  </a:lnTo>
                  <a:lnTo>
                    <a:pt x="964" y="29"/>
                  </a:lnTo>
                  <a:lnTo>
                    <a:pt x="956" y="25"/>
                  </a:lnTo>
                  <a:lnTo>
                    <a:pt x="946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0" y="12"/>
                  </a:lnTo>
                  <a:lnTo>
                    <a:pt x="911" y="10"/>
                  </a:lnTo>
                  <a:lnTo>
                    <a:pt x="901" y="7"/>
                  </a:lnTo>
                  <a:lnTo>
                    <a:pt x="893" y="5"/>
                  </a:lnTo>
                  <a:lnTo>
                    <a:pt x="883" y="4"/>
                  </a:lnTo>
                  <a:lnTo>
                    <a:pt x="873" y="4"/>
                  </a:lnTo>
                  <a:lnTo>
                    <a:pt x="874" y="4"/>
                  </a:lnTo>
                  <a:lnTo>
                    <a:pt x="873" y="4"/>
                  </a:lnTo>
                  <a:lnTo>
                    <a:pt x="866" y="4"/>
                  </a:lnTo>
                  <a:lnTo>
                    <a:pt x="858" y="5"/>
                  </a:lnTo>
                  <a:lnTo>
                    <a:pt x="850" y="7"/>
                  </a:lnTo>
                  <a:lnTo>
                    <a:pt x="840" y="9"/>
                  </a:lnTo>
                  <a:lnTo>
                    <a:pt x="831" y="11"/>
                  </a:lnTo>
                  <a:lnTo>
                    <a:pt x="821" y="15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8" y="25"/>
                  </a:lnTo>
                  <a:lnTo>
                    <a:pt x="777" y="29"/>
                  </a:lnTo>
                  <a:lnTo>
                    <a:pt x="765" y="32"/>
                  </a:lnTo>
                  <a:lnTo>
                    <a:pt x="754" y="35"/>
                  </a:lnTo>
                  <a:lnTo>
                    <a:pt x="743" y="37"/>
                  </a:lnTo>
                  <a:lnTo>
                    <a:pt x="731" y="40"/>
                  </a:lnTo>
                  <a:lnTo>
                    <a:pt x="720" y="41"/>
                  </a:lnTo>
                  <a:lnTo>
                    <a:pt x="709" y="41"/>
                  </a:lnTo>
                  <a:lnTo>
                    <a:pt x="698" y="41"/>
                  </a:lnTo>
                  <a:lnTo>
                    <a:pt x="688" y="40"/>
                  </a:lnTo>
                  <a:lnTo>
                    <a:pt x="679" y="38"/>
                  </a:lnTo>
                  <a:lnTo>
                    <a:pt x="669" y="36"/>
                  </a:lnTo>
                  <a:lnTo>
                    <a:pt x="659" y="33"/>
                  </a:lnTo>
                  <a:lnTo>
                    <a:pt x="651" y="30"/>
                  </a:lnTo>
                  <a:lnTo>
                    <a:pt x="641" y="27"/>
                  </a:lnTo>
                  <a:lnTo>
                    <a:pt x="632" y="23"/>
                  </a:lnTo>
                  <a:lnTo>
                    <a:pt x="623" y="20"/>
                  </a:lnTo>
                  <a:lnTo>
                    <a:pt x="614" y="16"/>
                  </a:lnTo>
                  <a:lnTo>
                    <a:pt x="606" y="13"/>
                  </a:lnTo>
                  <a:lnTo>
                    <a:pt x="596" y="10"/>
                  </a:lnTo>
                  <a:lnTo>
                    <a:pt x="587" y="8"/>
                  </a:lnTo>
                  <a:lnTo>
                    <a:pt x="578" y="6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10"/>
                  </a:lnTo>
                  <a:lnTo>
                    <a:pt x="516" y="12"/>
                  </a:lnTo>
                  <a:lnTo>
                    <a:pt x="506" y="15"/>
                  </a:lnTo>
                  <a:lnTo>
                    <a:pt x="496" y="18"/>
                  </a:lnTo>
                  <a:lnTo>
                    <a:pt x="484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0" y="33"/>
                  </a:lnTo>
                  <a:lnTo>
                    <a:pt x="438" y="35"/>
                  </a:lnTo>
                  <a:lnTo>
                    <a:pt x="427" y="38"/>
                  </a:lnTo>
                  <a:lnTo>
                    <a:pt x="416" y="40"/>
                  </a:lnTo>
                  <a:lnTo>
                    <a:pt x="404" y="41"/>
                  </a:lnTo>
                  <a:lnTo>
                    <a:pt x="394" y="42"/>
                  </a:lnTo>
                  <a:lnTo>
                    <a:pt x="383" y="42"/>
                  </a:lnTo>
                  <a:lnTo>
                    <a:pt x="373" y="41"/>
                  </a:lnTo>
                  <a:lnTo>
                    <a:pt x="363" y="39"/>
                  </a:lnTo>
                  <a:lnTo>
                    <a:pt x="353" y="37"/>
                  </a:lnTo>
                  <a:lnTo>
                    <a:pt x="344" y="34"/>
                  </a:lnTo>
                  <a:lnTo>
                    <a:pt x="334" y="31"/>
                  </a:lnTo>
                  <a:lnTo>
                    <a:pt x="325" y="28"/>
                  </a:lnTo>
                  <a:lnTo>
                    <a:pt x="316" y="25"/>
                  </a:lnTo>
                  <a:lnTo>
                    <a:pt x="308" y="21"/>
                  </a:lnTo>
                  <a:lnTo>
                    <a:pt x="298" y="18"/>
                  </a:lnTo>
                  <a:lnTo>
                    <a:pt x="289" y="15"/>
                  </a:lnTo>
                  <a:lnTo>
                    <a:pt x="281" y="12"/>
                  </a:lnTo>
                  <a:lnTo>
                    <a:pt x="271" y="10"/>
                  </a:lnTo>
                  <a:lnTo>
                    <a:pt x="262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8" y="22"/>
                  </a:lnTo>
                  <a:lnTo>
                    <a:pt x="158" y="27"/>
                  </a:lnTo>
                  <a:lnTo>
                    <a:pt x="147" y="30"/>
                  </a:lnTo>
                  <a:lnTo>
                    <a:pt x="135" y="33"/>
                  </a:lnTo>
                  <a:lnTo>
                    <a:pt x="124" y="36"/>
                  </a:lnTo>
                  <a:lnTo>
                    <a:pt x="112" y="38"/>
                  </a:lnTo>
                  <a:lnTo>
                    <a:pt x="101" y="41"/>
                  </a:lnTo>
                  <a:lnTo>
                    <a:pt x="90" y="42"/>
                  </a:lnTo>
                  <a:lnTo>
                    <a:pt x="79" y="42"/>
                  </a:lnTo>
                  <a:lnTo>
                    <a:pt x="68" y="42"/>
                  </a:lnTo>
                  <a:lnTo>
                    <a:pt x="57" y="41"/>
                  </a:lnTo>
                  <a:lnTo>
                    <a:pt x="47" y="40"/>
                  </a:lnTo>
                  <a:lnTo>
                    <a:pt x="38" y="37"/>
                  </a:lnTo>
                  <a:lnTo>
                    <a:pt x="28" y="34"/>
                  </a:lnTo>
                  <a:lnTo>
                    <a:pt x="19" y="31"/>
                  </a:lnTo>
                  <a:lnTo>
                    <a:pt x="10" y="27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10" y="47"/>
                  </a:lnTo>
                  <a:lnTo>
                    <a:pt x="19" y="50"/>
                  </a:lnTo>
                  <a:lnTo>
                    <a:pt x="28" y="53"/>
                  </a:lnTo>
                  <a:lnTo>
                    <a:pt x="38" y="56"/>
                  </a:lnTo>
                  <a:lnTo>
                    <a:pt x="48" y="59"/>
                  </a:lnTo>
                  <a:lnTo>
                    <a:pt x="58" y="60"/>
                  </a:lnTo>
                  <a:lnTo>
                    <a:pt x="68" y="61"/>
                  </a:lnTo>
                  <a:lnTo>
                    <a:pt x="79" y="62"/>
                  </a:lnTo>
                  <a:lnTo>
                    <a:pt x="90" y="61"/>
                  </a:lnTo>
                  <a:lnTo>
                    <a:pt x="101" y="60"/>
                  </a:lnTo>
                  <a:lnTo>
                    <a:pt x="113" y="59"/>
                  </a:lnTo>
                  <a:lnTo>
                    <a:pt x="124" y="56"/>
                  </a:lnTo>
                  <a:lnTo>
                    <a:pt x="135" y="53"/>
                  </a:lnTo>
                  <a:lnTo>
                    <a:pt x="147" y="50"/>
                  </a:lnTo>
                  <a:lnTo>
                    <a:pt x="158" y="47"/>
                  </a:lnTo>
                  <a:lnTo>
                    <a:pt x="168" y="43"/>
                  </a:lnTo>
                  <a:lnTo>
                    <a:pt x="180" y="40"/>
                  </a:lnTo>
                  <a:lnTo>
                    <a:pt x="189" y="36"/>
                  </a:lnTo>
                  <a:lnTo>
                    <a:pt x="200" y="33"/>
                  </a:lnTo>
                  <a:lnTo>
                    <a:pt x="210" y="30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35" y="25"/>
                  </a:lnTo>
                  <a:lnTo>
                    <a:pt x="242" y="24"/>
                  </a:lnTo>
                  <a:lnTo>
                    <a:pt x="252" y="25"/>
                  </a:lnTo>
                  <a:lnTo>
                    <a:pt x="262" y="25"/>
                  </a:lnTo>
                  <a:lnTo>
                    <a:pt x="271" y="27"/>
                  </a:lnTo>
                  <a:lnTo>
                    <a:pt x="280" y="29"/>
                  </a:lnTo>
                  <a:lnTo>
                    <a:pt x="289" y="33"/>
                  </a:lnTo>
                  <a:lnTo>
                    <a:pt x="298" y="35"/>
                  </a:lnTo>
                  <a:lnTo>
                    <a:pt x="308" y="39"/>
                  </a:lnTo>
                  <a:lnTo>
                    <a:pt x="316" y="42"/>
                  </a:lnTo>
                  <a:lnTo>
                    <a:pt x="326" y="46"/>
                  </a:lnTo>
                  <a:lnTo>
                    <a:pt x="335" y="50"/>
                  </a:lnTo>
                  <a:lnTo>
                    <a:pt x="345" y="52"/>
                  </a:lnTo>
                  <a:lnTo>
                    <a:pt x="354" y="55"/>
                  </a:lnTo>
                  <a:lnTo>
                    <a:pt x="363" y="58"/>
                  </a:lnTo>
                  <a:lnTo>
                    <a:pt x="374" y="60"/>
                  </a:lnTo>
                  <a:lnTo>
                    <a:pt x="383" y="60"/>
                  </a:lnTo>
                  <a:lnTo>
                    <a:pt x="395" y="61"/>
                  </a:lnTo>
                  <a:lnTo>
                    <a:pt x="405" y="60"/>
                  </a:lnTo>
                  <a:lnTo>
                    <a:pt x="417" y="59"/>
                  </a:lnTo>
                  <a:lnTo>
                    <a:pt x="428" y="57"/>
                  </a:lnTo>
                  <a:lnTo>
                    <a:pt x="439" y="55"/>
                  </a:lnTo>
                  <a:lnTo>
                    <a:pt x="450" y="52"/>
                  </a:lnTo>
                  <a:lnTo>
                    <a:pt x="462" y="48"/>
                  </a:lnTo>
                  <a:lnTo>
                    <a:pt x="473" y="45"/>
                  </a:lnTo>
                  <a:lnTo>
                    <a:pt x="483" y="41"/>
                  </a:lnTo>
                  <a:lnTo>
                    <a:pt x="494" y="38"/>
                  </a:lnTo>
                  <a:lnTo>
                    <a:pt x="504" y="34"/>
                  </a:lnTo>
                  <a:lnTo>
                    <a:pt x="515" y="31"/>
                  </a:lnTo>
                  <a:lnTo>
                    <a:pt x="524" y="28"/>
                  </a:lnTo>
                  <a:lnTo>
                    <a:pt x="533" y="26"/>
                  </a:lnTo>
                  <a:lnTo>
                    <a:pt x="541" y="24"/>
                  </a:lnTo>
                  <a:lnTo>
                    <a:pt x="549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4"/>
                  </a:lnTo>
                  <a:lnTo>
                    <a:pt x="560" y="24"/>
                  </a:lnTo>
                  <a:lnTo>
                    <a:pt x="569" y="25"/>
                  </a:lnTo>
                  <a:lnTo>
                    <a:pt x="579" y="27"/>
                  </a:lnTo>
                  <a:lnTo>
                    <a:pt x="588" y="28"/>
                  </a:lnTo>
                  <a:lnTo>
                    <a:pt x="597" y="31"/>
                  </a:lnTo>
                  <a:lnTo>
                    <a:pt x="606" y="34"/>
                  </a:lnTo>
                  <a:lnTo>
                    <a:pt x="615" y="37"/>
                  </a:lnTo>
                  <a:lnTo>
                    <a:pt x="624" y="41"/>
                  </a:lnTo>
                  <a:lnTo>
                    <a:pt x="633" y="44"/>
                  </a:lnTo>
                  <a:lnTo>
                    <a:pt x="642" y="47"/>
                  </a:lnTo>
                  <a:lnTo>
                    <a:pt x="651" y="50"/>
                  </a:lnTo>
                  <a:lnTo>
                    <a:pt x="660" y="53"/>
                  </a:lnTo>
                  <a:lnTo>
                    <a:pt x="669" y="56"/>
                  </a:lnTo>
                  <a:lnTo>
                    <a:pt x="679" y="58"/>
                  </a:lnTo>
                  <a:lnTo>
                    <a:pt x="689" y="60"/>
                  </a:lnTo>
                  <a:lnTo>
                    <a:pt x="699" y="61"/>
                  </a:lnTo>
                  <a:lnTo>
                    <a:pt x="710" y="61"/>
                  </a:lnTo>
                  <a:lnTo>
                    <a:pt x="721" y="60"/>
                  </a:lnTo>
                  <a:lnTo>
                    <a:pt x="732" y="59"/>
                  </a:lnTo>
                  <a:lnTo>
                    <a:pt x="743" y="57"/>
                  </a:lnTo>
                  <a:lnTo>
                    <a:pt x="755" y="55"/>
                  </a:lnTo>
                  <a:lnTo>
                    <a:pt x="766" y="52"/>
                  </a:lnTo>
                  <a:lnTo>
                    <a:pt x="777" y="48"/>
                  </a:lnTo>
                  <a:lnTo>
                    <a:pt x="789" y="45"/>
                  </a:lnTo>
                  <a:lnTo>
                    <a:pt x="800" y="41"/>
                  </a:lnTo>
                  <a:lnTo>
                    <a:pt x="810" y="38"/>
                  </a:lnTo>
                  <a:lnTo>
                    <a:pt x="821" y="35"/>
                  </a:lnTo>
                  <a:lnTo>
                    <a:pt x="831" y="31"/>
                  </a:lnTo>
                  <a:lnTo>
                    <a:pt x="840" y="28"/>
                  </a:lnTo>
                  <a:lnTo>
                    <a:pt x="850" y="26"/>
                  </a:lnTo>
                  <a:lnTo>
                    <a:pt x="858" y="24"/>
                  </a:lnTo>
                  <a:lnTo>
                    <a:pt x="866" y="23"/>
                  </a:lnTo>
                  <a:lnTo>
                    <a:pt x="873" y="22"/>
                  </a:lnTo>
                  <a:lnTo>
                    <a:pt x="883" y="23"/>
                  </a:lnTo>
                  <a:lnTo>
                    <a:pt x="893" y="24"/>
                  </a:lnTo>
                  <a:lnTo>
                    <a:pt x="901" y="26"/>
                  </a:lnTo>
                  <a:lnTo>
                    <a:pt x="911" y="28"/>
                  </a:lnTo>
                  <a:lnTo>
                    <a:pt x="920" y="31"/>
                  </a:lnTo>
                  <a:lnTo>
                    <a:pt x="929" y="34"/>
                  </a:lnTo>
                  <a:lnTo>
                    <a:pt x="938" y="38"/>
                  </a:lnTo>
                  <a:lnTo>
                    <a:pt x="946" y="41"/>
                  </a:lnTo>
                  <a:lnTo>
                    <a:pt x="956" y="45"/>
                  </a:lnTo>
                  <a:lnTo>
                    <a:pt x="964" y="48"/>
                  </a:lnTo>
                  <a:lnTo>
                    <a:pt x="974" y="51"/>
                  </a:lnTo>
                  <a:lnTo>
                    <a:pt x="983" y="54"/>
                  </a:lnTo>
                  <a:lnTo>
                    <a:pt x="993" y="57"/>
                  </a:lnTo>
                  <a:lnTo>
                    <a:pt x="1003" y="59"/>
                  </a:lnTo>
                  <a:lnTo>
                    <a:pt x="1013" y="59"/>
                  </a:lnTo>
                  <a:lnTo>
                    <a:pt x="1024" y="60"/>
                  </a:lnTo>
                  <a:lnTo>
                    <a:pt x="1035" y="59"/>
                  </a:lnTo>
                  <a:lnTo>
                    <a:pt x="1046" y="58"/>
                  </a:lnTo>
                  <a:lnTo>
                    <a:pt x="1057" y="56"/>
                  </a:lnTo>
                  <a:lnTo>
                    <a:pt x="1069" y="54"/>
                  </a:lnTo>
                  <a:lnTo>
                    <a:pt x="1080" y="51"/>
                  </a:lnTo>
                  <a:lnTo>
                    <a:pt x="1091" y="48"/>
                  </a:lnTo>
                  <a:lnTo>
                    <a:pt x="1103" y="44"/>
                  </a:lnTo>
                  <a:lnTo>
                    <a:pt x="1114" y="41"/>
                  </a:lnTo>
                  <a:lnTo>
                    <a:pt x="1124" y="37"/>
                  </a:lnTo>
                  <a:lnTo>
                    <a:pt x="1135" y="34"/>
                  </a:lnTo>
                  <a:lnTo>
                    <a:pt x="1145" y="31"/>
                  </a:lnTo>
                  <a:lnTo>
                    <a:pt x="1154" y="28"/>
                  </a:lnTo>
                  <a:lnTo>
                    <a:pt x="1164" y="25"/>
                  </a:lnTo>
                  <a:lnTo>
                    <a:pt x="1172" y="24"/>
                  </a:lnTo>
                  <a:lnTo>
                    <a:pt x="1180" y="22"/>
                  </a:lnTo>
                  <a:lnTo>
                    <a:pt x="1187" y="22"/>
                  </a:lnTo>
                  <a:lnTo>
                    <a:pt x="1198" y="22"/>
                  </a:lnTo>
                  <a:lnTo>
                    <a:pt x="1207" y="23"/>
                  </a:lnTo>
                  <a:lnTo>
                    <a:pt x="1216" y="25"/>
                  </a:lnTo>
                  <a:lnTo>
                    <a:pt x="1225" y="28"/>
                  </a:lnTo>
                  <a:lnTo>
                    <a:pt x="1235" y="30"/>
                  </a:lnTo>
                  <a:lnTo>
                    <a:pt x="1243" y="34"/>
                  </a:lnTo>
                  <a:lnTo>
                    <a:pt x="1253" y="37"/>
                  </a:lnTo>
                  <a:lnTo>
                    <a:pt x="1261" y="40"/>
                  </a:lnTo>
                  <a:lnTo>
                    <a:pt x="1271" y="44"/>
                  </a:lnTo>
                  <a:lnTo>
                    <a:pt x="1279" y="47"/>
                  </a:lnTo>
                  <a:lnTo>
                    <a:pt x="1289" y="51"/>
                  </a:lnTo>
                  <a:lnTo>
                    <a:pt x="1298" y="53"/>
                  </a:lnTo>
                  <a:lnTo>
                    <a:pt x="1308" y="55"/>
                  </a:lnTo>
                  <a:lnTo>
                    <a:pt x="1318" y="58"/>
                  </a:lnTo>
                  <a:lnTo>
                    <a:pt x="1328" y="59"/>
                  </a:lnTo>
                  <a:lnTo>
                    <a:pt x="1339" y="59"/>
                  </a:lnTo>
                  <a:lnTo>
                    <a:pt x="1349" y="59"/>
                  </a:lnTo>
                  <a:lnTo>
                    <a:pt x="1361" y="57"/>
                  </a:lnTo>
                  <a:lnTo>
                    <a:pt x="1372" y="55"/>
                  </a:lnTo>
                  <a:lnTo>
                    <a:pt x="1384" y="52"/>
                  </a:lnTo>
                  <a:lnTo>
                    <a:pt x="1395" y="50"/>
                  </a:lnTo>
                  <a:lnTo>
                    <a:pt x="1406" y="47"/>
                  </a:lnTo>
                  <a:lnTo>
                    <a:pt x="1418" y="43"/>
                  </a:lnTo>
                  <a:lnTo>
                    <a:pt x="1428" y="39"/>
                  </a:lnTo>
                  <a:lnTo>
                    <a:pt x="1439" y="35"/>
                  </a:lnTo>
                  <a:lnTo>
                    <a:pt x="1449" y="33"/>
                  </a:lnTo>
                  <a:lnTo>
                    <a:pt x="1460" y="29"/>
                  </a:lnTo>
                  <a:lnTo>
                    <a:pt x="1469" y="27"/>
                  </a:lnTo>
                  <a:lnTo>
                    <a:pt x="1477" y="24"/>
                  </a:lnTo>
                  <a:lnTo>
                    <a:pt x="1486" y="22"/>
                  </a:lnTo>
                  <a:lnTo>
                    <a:pt x="1494" y="21"/>
                  </a:lnTo>
                  <a:lnTo>
                    <a:pt x="1501" y="21"/>
                  </a:lnTo>
                  <a:lnTo>
                    <a:pt x="1502" y="21"/>
                  </a:lnTo>
                  <a:lnTo>
                    <a:pt x="1504" y="21"/>
                  </a:lnTo>
                  <a:lnTo>
                    <a:pt x="1505" y="21"/>
                  </a:lnTo>
                  <a:lnTo>
                    <a:pt x="1514" y="22"/>
                  </a:lnTo>
                  <a:lnTo>
                    <a:pt x="1524" y="24"/>
                  </a:lnTo>
                  <a:lnTo>
                    <a:pt x="1533" y="26"/>
                  </a:lnTo>
                  <a:lnTo>
                    <a:pt x="1542" y="29"/>
                  </a:lnTo>
                  <a:lnTo>
                    <a:pt x="1551" y="32"/>
                  </a:lnTo>
                  <a:lnTo>
                    <a:pt x="1560" y="35"/>
                  </a:lnTo>
                  <a:lnTo>
                    <a:pt x="1569" y="38"/>
                  </a:lnTo>
                  <a:lnTo>
                    <a:pt x="1578" y="41"/>
                  </a:lnTo>
                  <a:lnTo>
                    <a:pt x="1587" y="45"/>
                  </a:lnTo>
                  <a:lnTo>
                    <a:pt x="1596" y="48"/>
                  </a:lnTo>
                  <a:lnTo>
                    <a:pt x="1605" y="51"/>
                  </a:lnTo>
                  <a:lnTo>
                    <a:pt x="1614" y="54"/>
                  </a:lnTo>
                  <a:lnTo>
                    <a:pt x="1624" y="55"/>
                  </a:lnTo>
                  <a:lnTo>
                    <a:pt x="1634" y="57"/>
                  </a:lnTo>
                  <a:lnTo>
                    <a:pt x="1644" y="59"/>
                  </a:lnTo>
                  <a:lnTo>
                    <a:pt x="1655" y="59"/>
                  </a:lnTo>
                  <a:lnTo>
                    <a:pt x="1662" y="59"/>
                  </a:lnTo>
                  <a:lnTo>
                    <a:pt x="1670" y="58"/>
                  </a:lnTo>
                  <a:lnTo>
                    <a:pt x="1678" y="57"/>
                  </a:lnTo>
                  <a:lnTo>
                    <a:pt x="1685" y="55"/>
                  </a:lnTo>
                  <a:lnTo>
                    <a:pt x="1693" y="54"/>
                  </a:lnTo>
                  <a:lnTo>
                    <a:pt x="1701" y="52"/>
                  </a:lnTo>
                  <a:lnTo>
                    <a:pt x="1709" y="50"/>
                  </a:lnTo>
                  <a:lnTo>
                    <a:pt x="1717" y="48"/>
                  </a:lnTo>
                  <a:lnTo>
                    <a:pt x="1725" y="46"/>
                  </a:lnTo>
                  <a:lnTo>
                    <a:pt x="1732" y="43"/>
                  </a:lnTo>
                  <a:lnTo>
                    <a:pt x="1740" y="41"/>
                  </a:lnTo>
                  <a:lnTo>
                    <a:pt x="1748" y="38"/>
                  </a:lnTo>
                  <a:lnTo>
                    <a:pt x="1755" y="36"/>
                  </a:lnTo>
                  <a:lnTo>
                    <a:pt x="1763" y="34"/>
                  </a:lnTo>
                  <a:lnTo>
                    <a:pt x="1769" y="31"/>
                  </a:lnTo>
                  <a:lnTo>
                    <a:pt x="1777" y="29"/>
                  </a:lnTo>
                  <a:lnTo>
                    <a:pt x="1782" y="27"/>
                  </a:lnTo>
                  <a:lnTo>
                    <a:pt x="1788" y="25"/>
                  </a:lnTo>
                  <a:lnTo>
                    <a:pt x="1794" y="24"/>
                  </a:lnTo>
                  <a:lnTo>
                    <a:pt x="1799" y="23"/>
                  </a:lnTo>
                  <a:lnTo>
                    <a:pt x="1804" y="22"/>
                  </a:lnTo>
                  <a:lnTo>
                    <a:pt x="1809" y="21"/>
                  </a:lnTo>
                  <a:lnTo>
                    <a:pt x="1814" y="21"/>
                  </a:lnTo>
                  <a:lnTo>
                    <a:pt x="1819" y="21"/>
                  </a:lnTo>
                  <a:lnTo>
                    <a:pt x="1828" y="21"/>
                  </a:lnTo>
                  <a:lnTo>
                    <a:pt x="1837" y="22"/>
                  </a:lnTo>
                  <a:lnTo>
                    <a:pt x="1847" y="24"/>
                  </a:lnTo>
                  <a:lnTo>
                    <a:pt x="1856" y="27"/>
                  </a:lnTo>
                  <a:lnTo>
                    <a:pt x="1865" y="29"/>
                  </a:lnTo>
                  <a:lnTo>
                    <a:pt x="1874" y="33"/>
                  </a:lnTo>
                  <a:lnTo>
                    <a:pt x="1883" y="36"/>
                  </a:lnTo>
                  <a:lnTo>
                    <a:pt x="1892" y="39"/>
                  </a:lnTo>
                  <a:lnTo>
                    <a:pt x="1901" y="42"/>
                  </a:lnTo>
                  <a:lnTo>
                    <a:pt x="1910" y="46"/>
                  </a:lnTo>
                  <a:lnTo>
                    <a:pt x="1920" y="50"/>
                  </a:lnTo>
                  <a:lnTo>
                    <a:pt x="1929" y="52"/>
                  </a:lnTo>
                  <a:lnTo>
                    <a:pt x="1939" y="54"/>
                  </a:lnTo>
                  <a:lnTo>
                    <a:pt x="1949" y="57"/>
                  </a:lnTo>
                  <a:lnTo>
                    <a:pt x="1959" y="57"/>
                  </a:lnTo>
                  <a:lnTo>
                    <a:pt x="1970" y="58"/>
                  </a:lnTo>
                  <a:lnTo>
                    <a:pt x="1981" y="57"/>
                  </a:lnTo>
                  <a:lnTo>
                    <a:pt x="1991" y="56"/>
                  </a:lnTo>
                  <a:lnTo>
                    <a:pt x="2002" y="54"/>
                  </a:lnTo>
                  <a:lnTo>
                    <a:pt x="2012" y="52"/>
                  </a:lnTo>
                  <a:lnTo>
                    <a:pt x="2023" y="49"/>
                  </a:lnTo>
                  <a:lnTo>
                    <a:pt x="2034" y="46"/>
                  </a:lnTo>
                  <a:lnTo>
                    <a:pt x="2045" y="42"/>
                  </a:lnTo>
                  <a:lnTo>
                    <a:pt x="2056" y="39"/>
                  </a:lnTo>
                  <a:lnTo>
                    <a:pt x="2066" y="35"/>
                  </a:lnTo>
                  <a:lnTo>
                    <a:pt x="2076" y="32"/>
                  </a:lnTo>
                  <a:lnTo>
                    <a:pt x="2086" y="29"/>
                  </a:lnTo>
                  <a:lnTo>
                    <a:pt x="2096" y="26"/>
                  </a:lnTo>
                  <a:lnTo>
                    <a:pt x="2104" y="24"/>
                  </a:lnTo>
                  <a:lnTo>
                    <a:pt x="2113" y="22"/>
                  </a:lnTo>
                  <a:lnTo>
                    <a:pt x="2121" y="21"/>
                  </a:lnTo>
                  <a:lnTo>
                    <a:pt x="2128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6" y="25"/>
                  </a:lnTo>
                  <a:lnTo>
                    <a:pt x="2175" y="28"/>
                  </a:lnTo>
                  <a:lnTo>
                    <a:pt x="2184" y="31"/>
                  </a:lnTo>
                  <a:lnTo>
                    <a:pt x="2193" y="35"/>
                  </a:lnTo>
                  <a:lnTo>
                    <a:pt x="2202" y="38"/>
                  </a:lnTo>
                  <a:lnTo>
                    <a:pt x="2211" y="42"/>
                  </a:lnTo>
                  <a:lnTo>
                    <a:pt x="2220" y="46"/>
                  </a:lnTo>
                  <a:lnTo>
                    <a:pt x="2229" y="48"/>
                  </a:lnTo>
                  <a:lnTo>
                    <a:pt x="2238" y="51"/>
                  </a:lnTo>
                  <a:lnTo>
                    <a:pt x="2248" y="54"/>
                  </a:lnTo>
                  <a:lnTo>
                    <a:pt x="2258" y="55"/>
                  </a:lnTo>
                  <a:lnTo>
                    <a:pt x="2268" y="57"/>
                  </a:lnTo>
                  <a:lnTo>
                    <a:pt x="2279" y="57"/>
                  </a:lnTo>
                  <a:lnTo>
                    <a:pt x="2291" y="57"/>
                  </a:lnTo>
                  <a:lnTo>
                    <a:pt x="2303" y="55"/>
                  </a:lnTo>
                  <a:lnTo>
                    <a:pt x="2316" y="53"/>
                  </a:lnTo>
                  <a:lnTo>
                    <a:pt x="2329" y="50"/>
                  </a:lnTo>
                  <a:lnTo>
                    <a:pt x="2341" y="47"/>
                  </a:lnTo>
                  <a:lnTo>
                    <a:pt x="2353" y="43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3"/>
                  </a:lnTo>
                  <a:lnTo>
                    <a:pt x="2396" y="29"/>
                  </a:lnTo>
                  <a:lnTo>
                    <a:pt x="2405" y="27"/>
                  </a:lnTo>
                  <a:lnTo>
                    <a:pt x="2413" y="24"/>
                  </a:lnTo>
                  <a:lnTo>
                    <a:pt x="2421" y="22"/>
                  </a:lnTo>
                  <a:lnTo>
                    <a:pt x="2429" y="21"/>
                  </a:lnTo>
                  <a:lnTo>
                    <a:pt x="2436" y="20"/>
                  </a:lnTo>
                  <a:lnTo>
                    <a:pt x="2442" y="20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7" name="Freeform 19"/>
            <p:cNvSpPr>
              <a:spLocks/>
            </p:cNvSpPr>
            <p:nvPr/>
          </p:nvSpPr>
          <p:spPr bwMode="auto">
            <a:xfrm>
              <a:off x="789" y="167"/>
              <a:ext cx="2444" cy="62"/>
            </a:xfrm>
            <a:custGeom>
              <a:avLst/>
              <a:gdLst>
                <a:gd name="T0" fmla="*/ 2387 w 2444"/>
                <a:gd name="T1" fmla="*/ 12 h 62"/>
                <a:gd name="T2" fmla="*/ 2279 w 2444"/>
                <a:gd name="T3" fmla="*/ 37 h 62"/>
                <a:gd name="T4" fmla="*/ 2193 w 2444"/>
                <a:gd name="T5" fmla="*/ 16 h 62"/>
                <a:gd name="T6" fmla="*/ 2114 w 2444"/>
                <a:gd name="T7" fmla="*/ 2 h 62"/>
                <a:gd name="T8" fmla="*/ 2024 w 2444"/>
                <a:gd name="T9" fmla="*/ 29 h 62"/>
                <a:gd name="T10" fmla="*/ 1929 w 2444"/>
                <a:gd name="T11" fmla="*/ 33 h 62"/>
                <a:gd name="T12" fmla="*/ 1848 w 2444"/>
                <a:gd name="T13" fmla="*/ 6 h 62"/>
                <a:gd name="T14" fmla="*/ 1800 w 2444"/>
                <a:gd name="T15" fmla="*/ 3 h 62"/>
                <a:gd name="T16" fmla="*/ 1740 w 2444"/>
                <a:gd name="T17" fmla="*/ 20 h 62"/>
                <a:gd name="T18" fmla="*/ 1670 w 2444"/>
                <a:gd name="T19" fmla="*/ 38 h 62"/>
                <a:gd name="T20" fmla="*/ 1586 w 2444"/>
                <a:gd name="T21" fmla="*/ 23 h 62"/>
                <a:gd name="T22" fmla="*/ 1505 w 2444"/>
                <a:gd name="T23" fmla="*/ 2 h 62"/>
                <a:gd name="T24" fmla="*/ 1441 w 2444"/>
                <a:gd name="T25" fmla="*/ 16 h 62"/>
                <a:gd name="T26" fmla="*/ 1339 w 2444"/>
                <a:gd name="T27" fmla="*/ 39 h 62"/>
                <a:gd name="T28" fmla="*/ 1253 w 2444"/>
                <a:gd name="T29" fmla="*/ 19 h 62"/>
                <a:gd name="T30" fmla="*/ 1173 w 2444"/>
                <a:gd name="T31" fmla="*/ 3 h 62"/>
                <a:gd name="T32" fmla="*/ 1081 w 2444"/>
                <a:gd name="T33" fmla="*/ 31 h 62"/>
                <a:gd name="T34" fmla="*/ 984 w 2444"/>
                <a:gd name="T35" fmla="*/ 34 h 62"/>
                <a:gd name="T36" fmla="*/ 902 w 2444"/>
                <a:gd name="T37" fmla="*/ 7 h 62"/>
                <a:gd name="T38" fmla="*/ 821 w 2444"/>
                <a:gd name="T39" fmla="*/ 14 h 62"/>
                <a:gd name="T40" fmla="*/ 721 w 2444"/>
                <a:gd name="T41" fmla="*/ 40 h 62"/>
                <a:gd name="T42" fmla="*/ 632 w 2444"/>
                <a:gd name="T43" fmla="*/ 22 h 62"/>
                <a:gd name="T44" fmla="*/ 558 w 2444"/>
                <a:gd name="T45" fmla="*/ 4 h 62"/>
                <a:gd name="T46" fmla="*/ 507 w 2444"/>
                <a:gd name="T47" fmla="*/ 15 h 62"/>
                <a:gd name="T48" fmla="*/ 405 w 2444"/>
                <a:gd name="T49" fmla="*/ 41 h 62"/>
                <a:gd name="T50" fmla="*/ 317 w 2444"/>
                <a:gd name="T51" fmla="*/ 24 h 62"/>
                <a:gd name="T52" fmla="*/ 236 w 2444"/>
                <a:gd name="T53" fmla="*/ 5 h 62"/>
                <a:gd name="T54" fmla="*/ 147 w 2444"/>
                <a:gd name="T55" fmla="*/ 30 h 62"/>
                <a:gd name="T56" fmla="*/ 48 w 2444"/>
                <a:gd name="T57" fmla="*/ 39 h 62"/>
                <a:gd name="T58" fmla="*/ 0 w 2444"/>
                <a:gd name="T59" fmla="*/ 42 h 62"/>
                <a:gd name="T60" fmla="*/ 90 w 2444"/>
                <a:gd name="T61" fmla="*/ 60 h 62"/>
                <a:gd name="T62" fmla="*/ 190 w 2444"/>
                <a:gd name="T63" fmla="*/ 35 h 62"/>
                <a:gd name="T64" fmla="*/ 272 w 2444"/>
                <a:gd name="T65" fmla="*/ 27 h 62"/>
                <a:gd name="T66" fmla="*/ 354 w 2444"/>
                <a:gd name="T67" fmla="*/ 54 h 62"/>
                <a:gd name="T68" fmla="*/ 451 w 2444"/>
                <a:gd name="T69" fmla="*/ 51 h 62"/>
                <a:gd name="T70" fmla="*/ 542 w 2444"/>
                <a:gd name="T71" fmla="*/ 24 h 62"/>
                <a:gd name="T72" fmla="*/ 589 w 2444"/>
                <a:gd name="T73" fmla="*/ 28 h 62"/>
                <a:gd name="T74" fmla="*/ 670 w 2444"/>
                <a:gd name="T75" fmla="*/ 55 h 62"/>
                <a:gd name="T76" fmla="*/ 767 w 2444"/>
                <a:gd name="T77" fmla="*/ 51 h 62"/>
                <a:gd name="T78" fmla="*/ 859 w 2444"/>
                <a:gd name="T79" fmla="*/ 24 h 62"/>
                <a:gd name="T80" fmla="*/ 938 w 2444"/>
                <a:gd name="T81" fmla="*/ 37 h 62"/>
                <a:gd name="T82" fmla="*/ 1025 w 2444"/>
                <a:gd name="T83" fmla="*/ 59 h 62"/>
                <a:gd name="T84" fmla="*/ 1125 w 2444"/>
                <a:gd name="T85" fmla="*/ 37 h 62"/>
                <a:gd name="T86" fmla="*/ 1208 w 2444"/>
                <a:gd name="T87" fmla="*/ 23 h 62"/>
                <a:gd name="T88" fmla="*/ 1290 w 2444"/>
                <a:gd name="T89" fmla="*/ 50 h 62"/>
                <a:gd name="T90" fmla="*/ 1384 w 2444"/>
                <a:gd name="T91" fmla="*/ 52 h 62"/>
                <a:gd name="T92" fmla="*/ 1478 w 2444"/>
                <a:gd name="T93" fmla="*/ 24 h 62"/>
                <a:gd name="T94" fmla="*/ 1525 w 2444"/>
                <a:gd name="T95" fmla="*/ 24 h 62"/>
                <a:gd name="T96" fmla="*/ 1605 w 2444"/>
                <a:gd name="T97" fmla="*/ 50 h 62"/>
                <a:gd name="T98" fmla="*/ 1686 w 2444"/>
                <a:gd name="T99" fmla="*/ 54 h 62"/>
                <a:gd name="T100" fmla="*/ 1756 w 2444"/>
                <a:gd name="T101" fmla="*/ 35 h 62"/>
                <a:gd name="T102" fmla="*/ 1810 w 2444"/>
                <a:gd name="T103" fmla="*/ 21 h 62"/>
                <a:gd name="T104" fmla="*/ 1883 w 2444"/>
                <a:gd name="T105" fmla="*/ 35 h 62"/>
                <a:gd name="T106" fmla="*/ 1970 w 2444"/>
                <a:gd name="T107" fmla="*/ 57 h 62"/>
                <a:gd name="T108" fmla="*/ 2067 w 2444"/>
                <a:gd name="T109" fmla="*/ 35 h 62"/>
                <a:gd name="T110" fmla="*/ 2148 w 2444"/>
                <a:gd name="T111" fmla="*/ 21 h 62"/>
                <a:gd name="T112" fmla="*/ 2230 w 2444"/>
                <a:gd name="T113" fmla="*/ 48 h 62"/>
                <a:gd name="T114" fmla="*/ 2329 w 2444"/>
                <a:gd name="T115" fmla="*/ 49 h 62"/>
                <a:gd name="T116" fmla="*/ 2422 w 2444"/>
                <a:gd name="T117" fmla="*/ 22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3" y="0"/>
                  </a:moveTo>
                  <a:lnTo>
                    <a:pt x="2443" y="0"/>
                  </a:lnTo>
                  <a:lnTo>
                    <a:pt x="2437" y="0"/>
                  </a:lnTo>
                  <a:lnTo>
                    <a:pt x="2429" y="1"/>
                  </a:lnTo>
                  <a:lnTo>
                    <a:pt x="2422" y="2"/>
                  </a:lnTo>
                  <a:lnTo>
                    <a:pt x="2414" y="4"/>
                  </a:lnTo>
                  <a:lnTo>
                    <a:pt x="2405" y="7"/>
                  </a:lnTo>
                  <a:lnTo>
                    <a:pt x="2396" y="9"/>
                  </a:lnTo>
                  <a:lnTo>
                    <a:pt x="2387" y="12"/>
                  </a:lnTo>
                  <a:lnTo>
                    <a:pt x="2378" y="15"/>
                  </a:lnTo>
                  <a:lnTo>
                    <a:pt x="2366" y="19"/>
                  </a:lnTo>
                  <a:lnTo>
                    <a:pt x="2353" y="23"/>
                  </a:lnTo>
                  <a:lnTo>
                    <a:pt x="2341" y="27"/>
                  </a:lnTo>
                  <a:lnTo>
                    <a:pt x="2329" y="30"/>
                  </a:lnTo>
                  <a:lnTo>
                    <a:pt x="2316" y="33"/>
                  </a:lnTo>
                  <a:lnTo>
                    <a:pt x="2304" y="35"/>
                  </a:lnTo>
                  <a:lnTo>
                    <a:pt x="2292" y="37"/>
                  </a:lnTo>
                  <a:lnTo>
                    <a:pt x="2279" y="37"/>
                  </a:lnTo>
                  <a:lnTo>
                    <a:pt x="2268" y="37"/>
                  </a:lnTo>
                  <a:lnTo>
                    <a:pt x="2259" y="36"/>
                  </a:lnTo>
                  <a:lnTo>
                    <a:pt x="2248" y="34"/>
                  </a:lnTo>
                  <a:lnTo>
                    <a:pt x="2239" y="31"/>
                  </a:lnTo>
                  <a:lnTo>
                    <a:pt x="2230" y="29"/>
                  </a:lnTo>
                  <a:lnTo>
                    <a:pt x="2220" y="26"/>
                  </a:lnTo>
                  <a:lnTo>
                    <a:pt x="2211" y="22"/>
                  </a:lnTo>
                  <a:lnTo>
                    <a:pt x="2202" y="19"/>
                  </a:lnTo>
                  <a:lnTo>
                    <a:pt x="2193" y="16"/>
                  </a:lnTo>
                  <a:lnTo>
                    <a:pt x="2184" y="12"/>
                  </a:lnTo>
                  <a:lnTo>
                    <a:pt x="2175" y="9"/>
                  </a:lnTo>
                  <a:lnTo>
                    <a:pt x="2167" y="7"/>
                  </a:lnTo>
                  <a:lnTo>
                    <a:pt x="2157" y="4"/>
                  </a:lnTo>
                  <a:lnTo>
                    <a:pt x="2148" y="2"/>
                  </a:lnTo>
                  <a:lnTo>
                    <a:pt x="2138" y="1"/>
                  </a:lnTo>
                  <a:lnTo>
                    <a:pt x="2129" y="1"/>
                  </a:lnTo>
                  <a:lnTo>
                    <a:pt x="2122" y="1"/>
                  </a:lnTo>
                  <a:lnTo>
                    <a:pt x="2114" y="2"/>
                  </a:lnTo>
                  <a:lnTo>
                    <a:pt x="2105" y="4"/>
                  </a:lnTo>
                  <a:lnTo>
                    <a:pt x="2097" y="7"/>
                  </a:lnTo>
                  <a:lnTo>
                    <a:pt x="2087" y="9"/>
                  </a:lnTo>
                  <a:lnTo>
                    <a:pt x="2077" y="12"/>
                  </a:lnTo>
                  <a:lnTo>
                    <a:pt x="2067" y="16"/>
                  </a:lnTo>
                  <a:lnTo>
                    <a:pt x="2056" y="19"/>
                  </a:lnTo>
                  <a:lnTo>
                    <a:pt x="2046" y="23"/>
                  </a:lnTo>
                  <a:lnTo>
                    <a:pt x="2035" y="26"/>
                  </a:lnTo>
                  <a:lnTo>
                    <a:pt x="2024" y="29"/>
                  </a:lnTo>
                  <a:lnTo>
                    <a:pt x="2013" y="32"/>
                  </a:lnTo>
                  <a:lnTo>
                    <a:pt x="2002" y="34"/>
                  </a:lnTo>
                  <a:lnTo>
                    <a:pt x="1991" y="36"/>
                  </a:lnTo>
                  <a:lnTo>
                    <a:pt x="1981" y="37"/>
                  </a:lnTo>
                  <a:lnTo>
                    <a:pt x="1970" y="38"/>
                  </a:lnTo>
                  <a:lnTo>
                    <a:pt x="1959" y="38"/>
                  </a:lnTo>
                  <a:lnTo>
                    <a:pt x="1949" y="37"/>
                  </a:lnTo>
                  <a:lnTo>
                    <a:pt x="1939" y="35"/>
                  </a:lnTo>
                  <a:lnTo>
                    <a:pt x="1929" y="33"/>
                  </a:lnTo>
                  <a:lnTo>
                    <a:pt x="1920" y="30"/>
                  </a:lnTo>
                  <a:lnTo>
                    <a:pt x="1910" y="27"/>
                  </a:lnTo>
                  <a:lnTo>
                    <a:pt x="1901" y="24"/>
                  </a:lnTo>
                  <a:lnTo>
                    <a:pt x="1892" y="21"/>
                  </a:lnTo>
                  <a:lnTo>
                    <a:pt x="1883" y="18"/>
                  </a:lnTo>
                  <a:lnTo>
                    <a:pt x="1874" y="14"/>
                  </a:lnTo>
                  <a:lnTo>
                    <a:pt x="1866" y="11"/>
                  </a:lnTo>
                  <a:lnTo>
                    <a:pt x="1857" y="9"/>
                  </a:lnTo>
                  <a:lnTo>
                    <a:pt x="1848" y="6"/>
                  </a:lnTo>
                  <a:lnTo>
                    <a:pt x="1838" y="3"/>
                  </a:lnTo>
                  <a:lnTo>
                    <a:pt x="1829" y="2"/>
                  </a:lnTo>
                  <a:lnTo>
                    <a:pt x="1819" y="1"/>
                  </a:lnTo>
                  <a:lnTo>
                    <a:pt x="1815" y="1"/>
                  </a:lnTo>
                  <a:lnTo>
                    <a:pt x="1810" y="1"/>
                  </a:lnTo>
                  <a:lnTo>
                    <a:pt x="1805" y="2"/>
                  </a:lnTo>
                  <a:lnTo>
                    <a:pt x="1800" y="3"/>
                  </a:lnTo>
                  <a:lnTo>
                    <a:pt x="1795" y="4"/>
                  </a:lnTo>
                  <a:lnTo>
                    <a:pt x="1789" y="5"/>
                  </a:lnTo>
                  <a:lnTo>
                    <a:pt x="1783" y="7"/>
                  </a:lnTo>
                  <a:lnTo>
                    <a:pt x="1777" y="9"/>
                  </a:lnTo>
                  <a:lnTo>
                    <a:pt x="1770" y="11"/>
                  </a:lnTo>
                  <a:lnTo>
                    <a:pt x="1763" y="13"/>
                  </a:lnTo>
                  <a:lnTo>
                    <a:pt x="1755" y="16"/>
                  </a:lnTo>
                  <a:lnTo>
                    <a:pt x="1748" y="18"/>
                  </a:lnTo>
                  <a:lnTo>
                    <a:pt x="1740" y="20"/>
                  </a:lnTo>
                  <a:lnTo>
                    <a:pt x="1733" y="23"/>
                  </a:lnTo>
                  <a:lnTo>
                    <a:pt x="1725" y="26"/>
                  </a:lnTo>
                  <a:lnTo>
                    <a:pt x="1717" y="28"/>
                  </a:lnTo>
                  <a:lnTo>
                    <a:pt x="1709" y="30"/>
                  </a:lnTo>
                  <a:lnTo>
                    <a:pt x="1701" y="32"/>
                  </a:lnTo>
                  <a:lnTo>
                    <a:pt x="1693" y="34"/>
                  </a:lnTo>
                  <a:lnTo>
                    <a:pt x="1685" y="35"/>
                  </a:lnTo>
                  <a:lnTo>
                    <a:pt x="1678" y="37"/>
                  </a:lnTo>
                  <a:lnTo>
                    <a:pt x="1670" y="38"/>
                  </a:lnTo>
                  <a:lnTo>
                    <a:pt x="1662" y="38"/>
                  </a:lnTo>
                  <a:lnTo>
                    <a:pt x="1655" y="38"/>
                  </a:lnTo>
                  <a:lnTo>
                    <a:pt x="1644" y="38"/>
                  </a:lnTo>
                  <a:lnTo>
                    <a:pt x="1634" y="37"/>
                  </a:lnTo>
                  <a:lnTo>
                    <a:pt x="1624" y="35"/>
                  </a:lnTo>
                  <a:lnTo>
                    <a:pt x="1614" y="33"/>
                  </a:lnTo>
                  <a:lnTo>
                    <a:pt x="1605" y="30"/>
                  </a:lnTo>
                  <a:lnTo>
                    <a:pt x="1596" y="27"/>
                  </a:lnTo>
                  <a:lnTo>
                    <a:pt x="1586" y="23"/>
                  </a:lnTo>
                  <a:lnTo>
                    <a:pt x="1577" y="20"/>
                  </a:lnTo>
                  <a:lnTo>
                    <a:pt x="1569" y="17"/>
                  </a:lnTo>
                  <a:lnTo>
                    <a:pt x="1559" y="13"/>
                  </a:lnTo>
                  <a:lnTo>
                    <a:pt x="1551" y="10"/>
                  </a:lnTo>
                  <a:lnTo>
                    <a:pt x="1542" y="8"/>
                  </a:lnTo>
                  <a:lnTo>
                    <a:pt x="1533" y="5"/>
                  </a:lnTo>
                  <a:lnTo>
                    <a:pt x="1523" y="3"/>
                  </a:lnTo>
                  <a:lnTo>
                    <a:pt x="1514" y="2"/>
                  </a:lnTo>
                  <a:lnTo>
                    <a:pt x="1505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497" y="2"/>
                  </a:lnTo>
                  <a:lnTo>
                    <a:pt x="1489" y="3"/>
                  </a:lnTo>
                  <a:lnTo>
                    <a:pt x="1481" y="5"/>
                  </a:lnTo>
                  <a:lnTo>
                    <a:pt x="1471" y="7"/>
                  </a:lnTo>
                  <a:lnTo>
                    <a:pt x="1462" y="9"/>
                  </a:lnTo>
                  <a:lnTo>
                    <a:pt x="1452" y="13"/>
                  </a:lnTo>
                  <a:lnTo>
                    <a:pt x="1441" y="16"/>
                  </a:lnTo>
                  <a:lnTo>
                    <a:pt x="1430" y="19"/>
                  </a:lnTo>
                  <a:lnTo>
                    <a:pt x="1418" y="23"/>
                  </a:lnTo>
                  <a:lnTo>
                    <a:pt x="1407" y="27"/>
                  </a:lnTo>
                  <a:lnTo>
                    <a:pt x="1396" y="30"/>
                  </a:lnTo>
                  <a:lnTo>
                    <a:pt x="1384" y="33"/>
                  </a:lnTo>
                  <a:lnTo>
                    <a:pt x="1373" y="35"/>
                  </a:lnTo>
                  <a:lnTo>
                    <a:pt x="1362" y="37"/>
                  </a:lnTo>
                  <a:lnTo>
                    <a:pt x="1350" y="38"/>
                  </a:lnTo>
                  <a:lnTo>
                    <a:pt x="1339" y="39"/>
                  </a:lnTo>
                  <a:lnTo>
                    <a:pt x="1328" y="39"/>
                  </a:lnTo>
                  <a:lnTo>
                    <a:pt x="1319" y="38"/>
                  </a:lnTo>
                  <a:lnTo>
                    <a:pt x="1308" y="36"/>
                  </a:lnTo>
                  <a:lnTo>
                    <a:pt x="1299" y="34"/>
                  </a:lnTo>
                  <a:lnTo>
                    <a:pt x="1290" y="31"/>
                  </a:lnTo>
                  <a:lnTo>
                    <a:pt x="1280" y="28"/>
                  </a:lnTo>
                  <a:lnTo>
                    <a:pt x="1271" y="26"/>
                  </a:lnTo>
                  <a:lnTo>
                    <a:pt x="1262" y="22"/>
                  </a:lnTo>
                  <a:lnTo>
                    <a:pt x="1253" y="19"/>
                  </a:lnTo>
                  <a:lnTo>
                    <a:pt x="1244" y="16"/>
                  </a:lnTo>
                  <a:lnTo>
                    <a:pt x="1235" y="12"/>
                  </a:lnTo>
                  <a:lnTo>
                    <a:pt x="1226" y="10"/>
                  </a:lnTo>
                  <a:lnTo>
                    <a:pt x="1217" y="7"/>
                  </a:lnTo>
                  <a:lnTo>
                    <a:pt x="1208" y="5"/>
                  </a:lnTo>
                  <a:lnTo>
                    <a:pt x="1198" y="3"/>
                  </a:lnTo>
                  <a:lnTo>
                    <a:pt x="1188" y="2"/>
                  </a:lnTo>
                  <a:lnTo>
                    <a:pt x="1181" y="2"/>
                  </a:lnTo>
                  <a:lnTo>
                    <a:pt x="1173" y="3"/>
                  </a:lnTo>
                  <a:lnTo>
                    <a:pt x="1164" y="5"/>
                  </a:lnTo>
                  <a:lnTo>
                    <a:pt x="1155" y="8"/>
                  </a:lnTo>
                  <a:lnTo>
                    <a:pt x="1145" y="10"/>
                  </a:lnTo>
                  <a:lnTo>
                    <a:pt x="1136" y="13"/>
                  </a:lnTo>
                  <a:lnTo>
                    <a:pt x="1125" y="17"/>
                  </a:lnTo>
                  <a:lnTo>
                    <a:pt x="1114" y="20"/>
                  </a:lnTo>
                  <a:lnTo>
                    <a:pt x="1104" y="24"/>
                  </a:lnTo>
                  <a:lnTo>
                    <a:pt x="1092" y="27"/>
                  </a:lnTo>
                  <a:lnTo>
                    <a:pt x="1081" y="31"/>
                  </a:lnTo>
                  <a:lnTo>
                    <a:pt x="1070" y="34"/>
                  </a:lnTo>
                  <a:lnTo>
                    <a:pt x="1058" y="36"/>
                  </a:lnTo>
                  <a:lnTo>
                    <a:pt x="1047" y="38"/>
                  </a:lnTo>
                  <a:lnTo>
                    <a:pt x="1036" y="39"/>
                  </a:lnTo>
                  <a:lnTo>
                    <a:pt x="1025" y="40"/>
                  </a:lnTo>
                  <a:lnTo>
                    <a:pt x="1014" y="39"/>
                  </a:lnTo>
                  <a:lnTo>
                    <a:pt x="1004" y="39"/>
                  </a:lnTo>
                  <a:lnTo>
                    <a:pt x="993" y="37"/>
                  </a:lnTo>
                  <a:lnTo>
                    <a:pt x="984" y="34"/>
                  </a:lnTo>
                  <a:lnTo>
                    <a:pt x="975" y="32"/>
                  </a:lnTo>
                  <a:lnTo>
                    <a:pt x="965" y="28"/>
                  </a:lnTo>
                  <a:lnTo>
                    <a:pt x="956" y="25"/>
                  </a:lnTo>
                  <a:lnTo>
                    <a:pt x="947" y="22"/>
                  </a:lnTo>
                  <a:lnTo>
                    <a:pt x="938" y="19"/>
                  </a:lnTo>
                  <a:lnTo>
                    <a:pt x="929" y="15"/>
                  </a:lnTo>
                  <a:lnTo>
                    <a:pt x="921" y="12"/>
                  </a:lnTo>
                  <a:lnTo>
                    <a:pt x="912" y="9"/>
                  </a:lnTo>
                  <a:lnTo>
                    <a:pt x="902" y="7"/>
                  </a:lnTo>
                  <a:lnTo>
                    <a:pt x="893" y="5"/>
                  </a:lnTo>
                  <a:lnTo>
                    <a:pt x="884" y="4"/>
                  </a:lnTo>
                  <a:lnTo>
                    <a:pt x="874" y="3"/>
                  </a:lnTo>
                  <a:lnTo>
                    <a:pt x="867" y="3"/>
                  </a:lnTo>
                  <a:lnTo>
                    <a:pt x="859" y="5"/>
                  </a:lnTo>
                  <a:lnTo>
                    <a:pt x="850" y="7"/>
                  </a:lnTo>
                  <a:lnTo>
                    <a:pt x="841" y="9"/>
                  </a:lnTo>
                  <a:lnTo>
                    <a:pt x="831" y="11"/>
                  </a:lnTo>
                  <a:lnTo>
                    <a:pt x="821" y="14"/>
                  </a:lnTo>
                  <a:lnTo>
                    <a:pt x="810" y="18"/>
                  </a:lnTo>
                  <a:lnTo>
                    <a:pt x="800" y="21"/>
                  </a:lnTo>
                  <a:lnTo>
                    <a:pt x="789" y="25"/>
                  </a:lnTo>
                  <a:lnTo>
                    <a:pt x="778" y="28"/>
                  </a:lnTo>
                  <a:lnTo>
                    <a:pt x="766" y="31"/>
                  </a:lnTo>
                  <a:lnTo>
                    <a:pt x="755" y="34"/>
                  </a:lnTo>
                  <a:lnTo>
                    <a:pt x="743" y="37"/>
                  </a:lnTo>
                  <a:lnTo>
                    <a:pt x="732" y="39"/>
                  </a:lnTo>
                  <a:lnTo>
                    <a:pt x="721" y="40"/>
                  </a:lnTo>
                  <a:lnTo>
                    <a:pt x="710" y="41"/>
                  </a:lnTo>
                  <a:lnTo>
                    <a:pt x="699" y="40"/>
                  </a:lnTo>
                  <a:lnTo>
                    <a:pt x="689" y="39"/>
                  </a:lnTo>
                  <a:lnTo>
                    <a:pt x="679" y="37"/>
                  </a:lnTo>
                  <a:lnTo>
                    <a:pt x="669" y="35"/>
                  </a:lnTo>
                  <a:lnTo>
                    <a:pt x="660" y="33"/>
                  </a:lnTo>
                  <a:lnTo>
                    <a:pt x="651" y="29"/>
                  </a:lnTo>
                  <a:lnTo>
                    <a:pt x="641" y="26"/>
                  </a:lnTo>
                  <a:lnTo>
                    <a:pt x="632" y="22"/>
                  </a:lnTo>
                  <a:lnTo>
                    <a:pt x="624" y="19"/>
                  </a:lnTo>
                  <a:lnTo>
                    <a:pt x="614" y="16"/>
                  </a:lnTo>
                  <a:lnTo>
                    <a:pt x="606" y="12"/>
                  </a:lnTo>
                  <a:lnTo>
                    <a:pt x="597" y="10"/>
                  </a:lnTo>
                  <a:lnTo>
                    <a:pt x="587" y="8"/>
                  </a:lnTo>
                  <a:lnTo>
                    <a:pt x="578" y="5"/>
                  </a:lnTo>
                  <a:lnTo>
                    <a:pt x="569" y="5"/>
                  </a:lnTo>
                  <a:lnTo>
                    <a:pt x="559" y="4"/>
                  </a:lnTo>
                  <a:lnTo>
                    <a:pt x="558" y="4"/>
                  </a:lnTo>
                  <a:lnTo>
                    <a:pt x="559" y="4"/>
                  </a:lnTo>
                  <a:lnTo>
                    <a:pt x="560" y="4"/>
                  </a:lnTo>
                  <a:lnTo>
                    <a:pt x="559" y="4"/>
                  </a:lnTo>
                  <a:lnTo>
                    <a:pt x="552" y="4"/>
                  </a:lnTo>
                  <a:lnTo>
                    <a:pt x="544" y="5"/>
                  </a:lnTo>
                  <a:lnTo>
                    <a:pt x="536" y="7"/>
                  </a:lnTo>
                  <a:lnTo>
                    <a:pt x="526" y="9"/>
                  </a:lnTo>
                  <a:lnTo>
                    <a:pt x="517" y="12"/>
                  </a:lnTo>
                  <a:lnTo>
                    <a:pt x="507" y="15"/>
                  </a:lnTo>
                  <a:lnTo>
                    <a:pt x="496" y="18"/>
                  </a:lnTo>
                  <a:lnTo>
                    <a:pt x="485" y="22"/>
                  </a:lnTo>
                  <a:lnTo>
                    <a:pt x="473" y="26"/>
                  </a:lnTo>
                  <a:lnTo>
                    <a:pt x="462" y="29"/>
                  </a:lnTo>
                  <a:lnTo>
                    <a:pt x="451" y="32"/>
                  </a:lnTo>
                  <a:lnTo>
                    <a:pt x="439" y="35"/>
                  </a:lnTo>
                  <a:lnTo>
                    <a:pt x="428" y="37"/>
                  </a:lnTo>
                  <a:lnTo>
                    <a:pt x="417" y="39"/>
                  </a:lnTo>
                  <a:lnTo>
                    <a:pt x="405" y="41"/>
                  </a:lnTo>
                  <a:lnTo>
                    <a:pt x="395" y="41"/>
                  </a:lnTo>
                  <a:lnTo>
                    <a:pt x="383" y="41"/>
                  </a:lnTo>
                  <a:lnTo>
                    <a:pt x="374" y="40"/>
                  </a:lnTo>
                  <a:lnTo>
                    <a:pt x="363" y="38"/>
                  </a:lnTo>
                  <a:lnTo>
                    <a:pt x="354" y="36"/>
                  </a:lnTo>
                  <a:lnTo>
                    <a:pt x="345" y="34"/>
                  </a:lnTo>
                  <a:lnTo>
                    <a:pt x="335" y="31"/>
                  </a:lnTo>
                  <a:lnTo>
                    <a:pt x="326" y="28"/>
                  </a:lnTo>
                  <a:lnTo>
                    <a:pt x="317" y="24"/>
                  </a:lnTo>
                  <a:lnTo>
                    <a:pt x="308" y="21"/>
                  </a:lnTo>
                  <a:lnTo>
                    <a:pt x="299" y="18"/>
                  </a:lnTo>
                  <a:lnTo>
                    <a:pt x="290" y="14"/>
                  </a:lnTo>
                  <a:lnTo>
                    <a:pt x="281" y="12"/>
                  </a:lnTo>
                  <a:lnTo>
                    <a:pt x="272" y="9"/>
                  </a:lnTo>
                  <a:lnTo>
                    <a:pt x="263" y="7"/>
                  </a:lnTo>
                  <a:lnTo>
                    <a:pt x="252" y="6"/>
                  </a:lnTo>
                  <a:lnTo>
                    <a:pt x="243" y="5"/>
                  </a:lnTo>
                  <a:lnTo>
                    <a:pt x="236" y="5"/>
                  </a:lnTo>
                  <a:lnTo>
                    <a:pt x="228" y="6"/>
                  </a:lnTo>
                  <a:lnTo>
                    <a:pt x="219" y="8"/>
                  </a:lnTo>
                  <a:lnTo>
                    <a:pt x="210" y="10"/>
                  </a:lnTo>
                  <a:lnTo>
                    <a:pt x="201" y="12"/>
                  </a:lnTo>
                  <a:lnTo>
                    <a:pt x="190" y="16"/>
                  </a:lnTo>
                  <a:lnTo>
                    <a:pt x="180" y="19"/>
                  </a:lnTo>
                  <a:lnTo>
                    <a:pt x="169" y="22"/>
                  </a:lnTo>
                  <a:lnTo>
                    <a:pt x="159" y="26"/>
                  </a:lnTo>
                  <a:lnTo>
                    <a:pt x="147" y="30"/>
                  </a:lnTo>
                  <a:lnTo>
                    <a:pt x="136" y="33"/>
                  </a:lnTo>
                  <a:lnTo>
                    <a:pt x="124" y="35"/>
                  </a:lnTo>
                  <a:lnTo>
                    <a:pt x="113" y="38"/>
                  </a:lnTo>
                  <a:lnTo>
                    <a:pt x="102" y="40"/>
                  </a:lnTo>
                  <a:lnTo>
                    <a:pt x="90" y="41"/>
                  </a:lnTo>
                  <a:lnTo>
                    <a:pt x="80" y="42"/>
                  </a:lnTo>
                  <a:lnTo>
                    <a:pt x="69" y="42"/>
                  </a:lnTo>
                  <a:lnTo>
                    <a:pt x="58" y="41"/>
                  </a:lnTo>
                  <a:lnTo>
                    <a:pt x="48" y="39"/>
                  </a:lnTo>
                  <a:lnTo>
                    <a:pt x="38" y="36"/>
                  </a:lnTo>
                  <a:lnTo>
                    <a:pt x="29" y="33"/>
                  </a:lnTo>
                  <a:lnTo>
                    <a:pt x="19" y="30"/>
                  </a:lnTo>
                  <a:lnTo>
                    <a:pt x="10" y="27"/>
                  </a:lnTo>
                  <a:lnTo>
                    <a:pt x="1" y="23"/>
                  </a:lnTo>
                  <a:lnTo>
                    <a:pt x="1" y="28"/>
                  </a:lnTo>
                  <a:lnTo>
                    <a:pt x="1" y="32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10" y="45"/>
                  </a:lnTo>
                  <a:lnTo>
                    <a:pt x="19" y="49"/>
                  </a:lnTo>
                  <a:lnTo>
                    <a:pt x="28" y="52"/>
                  </a:lnTo>
                  <a:lnTo>
                    <a:pt x="38" y="54"/>
                  </a:lnTo>
                  <a:lnTo>
                    <a:pt x="48" y="57"/>
                  </a:lnTo>
                  <a:lnTo>
                    <a:pt x="58" y="59"/>
                  </a:lnTo>
                  <a:lnTo>
                    <a:pt x="69" y="60"/>
                  </a:lnTo>
                  <a:lnTo>
                    <a:pt x="80" y="61"/>
                  </a:lnTo>
                  <a:lnTo>
                    <a:pt x="90" y="60"/>
                  </a:lnTo>
                  <a:lnTo>
                    <a:pt x="102" y="59"/>
                  </a:lnTo>
                  <a:lnTo>
                    <a:pt x="113" y="57"/>
                  </a:lnTo>
                  <a:lnTo>
                    <a:pt x="124" y="55"/>
                  </a:lnTo>
                  <a:lnTo>
                    <a:pt x="136" y="52"/>
                  </a:lnTo>
                  <a:lnTo>
                    <a:pt x="147" y="49"/>
                  </a:lnTo>
                  <a:lnTo>
                    <a:pt x="159" y="46"/>
                  </a:lnTo>
                  <a:lnTo>
                    <a:pt x="169" y="42"/>
                  </a:lnTo>
                  <a:lnTo>
                    <a:pt x="180" y="39"/>
                  </a:lnTo>
                  <a:lnTo>
                    <a:pt x="190" y="35"/>
                  </a:lnTo>
                  <a:lnTo>
                    <a:pt x="201" y="33"/>
                  </a:lnTo>
                  <a:lnTo>
                    <a:pt x="210" y="30"/>
                  </a:lnTo>
                  <a:lnTo>
                    <a:pt x="219" y="27"/>
                  </a:lnTo>
                  <a:lnTo>
                    <a:pt x="228" y="26"/>
                  </a:lnTo>
                  <a:lnTo>
                    <a:pt x="236" y="24"/>
                  </a:lnTo>
                  <a:lnTo>
                    <a:pt x="243" y="24"/>
                  </a:lnTo>
                  <a:lnTo>
                    <a:pt x="253" y="24"/>
                  </a:lnTo>
                  <a:lnTo>
                    <a:pt x="263" y="25"/>
                  </a:lnTo>
                  <a:lnTo>
                    <a:pt x="272" y="27"/>
                  </a:lnTo>
                  <a:lnTo>
                    <a:pt x="281" y="29"/>
                  </a:lnTo>
                  <a:lnTo>
                    <a:pt x="290" y="32"/>
                  </a:lnTo>
                  <a:lnTo>
                    <a:pt x="299" y="35"/>
                  </a:lnTo>
                  <a:lnTo>
                    <a:pt x="308" y="38"/>
                  </a:lnTo>
                  <a:lnTo>
                    <a:pt x="317" y="42"/>
                  </a:lnTo>
                  <a:lnTo>
                    <a:pt x="326" y="45"/>
                  </a:lnTo>
                  <a:lnTo>
                    <a:pt x="335" y="49"/>
                  </a:lnTo>
                  <a:lnTo>
                    <a:pt x="345" y="52"/>
                  </a:lnTo>
                  <a:lnTo>
                    <a:pt x="354" y="54"/>
                  </a:lnTo>
                  <a:lnTo>
                    <a:pt x="364" y="57"/>
                  </a:lnTo>
                  <a:lnTo>
                    <a:pt x="374" y="59"/>
                  </a:lnTo>
                  <a:lnTo>
                    <a:pt x="383" y="59"/>
                  </a:lnTo>
                  <a:lnTo>
                    <a:pt x="395" y="60"/>
                  </a:lnTo>
                  <a:lnTo>
                    <a:pt x="405" y="59"/>
                  </a:lnTo>
                  <a:lnTo>
                    <a:pt x="417" y="58"/>
                  </a:lnTo>
                  <a:lnTo>
                    <a:pt x="428" y="56"/>
                  </a:lnTo>
                  <a:lnTo>
                    <a:pt x="439" y="54"/>
                  </a:lnTo>
                  <a:lnTo>
                    <a:pt x="451" y="51"/>
                  </a:lnTo>
                  <a:lnTo>
                    <a:pt x="462" y="48"/>
                  </a:lnTo>
                  <a:lnTo>
                    <a:pt x="473" y="44"/>
                  </a:lnTo>
                  <a:lnTo>
                    <a:pt x="484" y="41"/>
                  </a:lnTo>
                  <a:lnTo>
                    <a:pt x="494" y="37"/>
                  </a:lnTo>
                  <a:lnTo>
                    <a:pt x="505" y="34"/>
                  </a:lnTo>
                  <a:lnTo>
                    <a:pt x="515" y="31"/>
                  </a:lnTo>
                  <a:lnTo>
                    <a:pt x="525" y="28"/>
                  </a:lnTo>
                  <a:lnTo>
                    <a:pt x="533" y="26"/>
                  </a:lnTo>
                  <a:lnTo>
                    <a:pt x="542" y="24"/>
                  </a:lnTo>
                  <a:lnTo>
                    <a:pt x="550" y="23"/>
                  </a:lnTo>
                  <a:lnTo>
                    <a:pt x="557" y="23"/>
                  </a:lnTo>
                  <a:lnTo>
                    <a:pt x="558" y="23"/>
                  </a:lnTo>
                  <a:lnTo>
                    <a:pt x="559" y="23"/>
                  </a:lnTo>
                  <a:lnTo>
                    <a:pt x="560" y="23"/>
                  </a:lnTo>
                  <a:lnTo>
                    <a:pt x="561" y="23"/>
                  </a:lnTo>
                  <a:lnTo>
                    <a:pt x="570" y="24"/>
                  </a:lnTo>
                  <a:lnTo>
                    <a:pt x="580" y="26"/>
                  </a:lnTo>
                  <a:lnTo>
                    <a:pt x="589" y="28"/>
                  </a:lnTo>
                  <a:lnTo>
                    <a:pt x="598" y="31"/>
                  </a:lnTo>
                  <a:lnTo>
                    <a:pt x="607" y="34"/>
                  </a:lnTo>
                  <a:lnTo>
                    <a:pt x="616" y="37"/>
                  </a:lnTo>
                  <a:lnTo>
                    <a:pt x="624" y="40"/>
                  </a:lnTo>
                  <a:lnTo>
                    <a:pt x="634" y="43"/>
                  </a:lnTo>
                  <a:lnTo>
                    <a:pt x="643" y="47"/>
                  </a:lnTo>
                  <a:lnTo>
                    <a:pt x="651" y="49"/>
                  </a:lnTo>
                  <a:lnTo>
                    <a:pt x="661" y="52"/>
                  </a:lnTo>
                  <a:lnTo>
                    <a:pt x="670" y="55"/>
                  </a:lnTo>
                  <a:lnTo>
                    <a:pt x="680" y="57"/>
                  </a:lnTo>
                  <a:lnTo>
                    <a:pt x="690" y="59"/>
                  </a:lnTo>
                  <a:lnTo>
                    <a:pt x="700" y="60"/>
                  </a:lnTo>
                  <a:lnTo>
                    <a:pt x="711" y="60"/>
                  </a:lnTo>
                  <a:lnTo>
                    <a:pt x="722" y="59"/>
                  </a:lnTo>
                  <a:lnTo>
                    <a:pt x="733" y="58"/>
                  </a:lnTo>
                  <a:lnTo>
                    <a:pt x="744" y="56"/>
                  </a:lnTo>
                  <a:lnTo>
                    <a:pt x="756" y="54"/>
                  </a:lnTo>
                  <a:lnTo>
                    <a:pt x="767" y="51"/>
                  </a:lnTo>
                  <a:lnTo>
                    <a:pt x="778" y="48"/>
                  </a:lnTo>
                  <a:lnTo>
                    <a:pt x="789" y="44"/>
                  </a:lnTo>
                  <a:lnTo>
                    <a:pt x="800" y="41"/>
                  </a:lnTo>
                  <a:lnTo>
                    <a:pt x="811" y="38"/>
                  </a:lnTo>
                  <a:lnTo>
                    <a:pt x="821" y="34"/>
                  </a:lnTo>
                  <a:lnTo>
                    <a:pt x="831" y="31"/>
                  </a:lnTo>
                  <a:lnTo>
                    <a:pt x="841" y="28"/>
                  </a:lnTo>
                  <a:lnTo>
                    <a:pt x="850" y="26"/>
                  </a:lnTo>
                  <a:lnTo>
                    <a:pt x="859" y="24"/>
                  </a:lnTo>
                  <a:lnTo>
                    <a:pt x="867" y="23"/>
                  </a:lnTo>
                  <a:lnTo>
                    <a:pt x="874" y="22"/>
                  </a:lnTo>
                  <a:lnTo>
                    <a:pt x="884" y="23"/>
                  </a:lnTo>
                  <a:lnTo>
                    <a:pt x="893" y="24"/>
                  </a:lnTo>
                  <a:lnTo>
                    <a:pt x="902" y="26"/>
                  </a:lnTo>
                  <a:lnTo>
                    <a:pt x="912" y="28"/>
                  </a:lnTo>
                  <a:lnTo>
                    <a:pt x="921" y="31"/>
                  </a:lnTo>
                  <a:lnTo>
                    <a:pt x="930" y="34"/>
                  </a:lnTo>
                  <a:lnTo>
                    <a:pt x="938" y="37"/>
                  </a:lnTo>
                  <a:lnTo>
                    <a:pt x="947" y="41"/>
                  </a:lnTo>
                  <a:lnTo>
                    <a:pt x="957" y="44"/>
                  </a:lnTo>
                  <a:lnTo>
                    <a:pt x="965" y="48"/>
                  </a:lnTo>
                  <a:lnTo>
                    <a:pt x="975" y="51"/>
                  </a:lnTo>
                  <a:lnTo>
                    <a:pt x="984" y="53"/>
                  </a:lnTo>
                  <a:lnTo>
                    <a:pt x="993" y="56"/>
                  </a:lnTo>
                  <a:lnTo>
                    <a:pt x="1004" y="57"/>
                  </a:lnTo>
                  <a:lnTo>
                    <a:pt x="1014" y="58"/>
                  </a:lnTo>
                  <a:lnTo>
                    <a:pt x="1025" y="59"/>
                  </a:lnTo>
                  <a:lnTo>
                    <a:pt x="1036" y="58"/>
                  </a:lnTo>
                  <a:lnTo>
                    <a:pt x="1047" y="57"/>
                  </a:lnTo>
                  <a:lnTo>
                    <a:pt x="1058" y="55"/>
                  </a:lnTo>
                  <a:lnTo>
                    <a:pt x="1070" y="53"/>
                  </a:lnTo>
                  <a:lnTo>
                    <a:pt x="1081" y="50"/>
                  </a:lnTo>
                  <a:lnTo>
                    <a:pt x="1092" y="47"/>
                  </a:lnTo>
                  <a:lnTo>
                    <a:pt x="1104" y="43"/>
                  </a:lnTo>
                  <a:lnTo>
                    <a:pt x="1114" y="40"/>
                  </a:lnTo>
                  <a:lnTo>
                    <a:pt x="1125" y="37"/>
                  </a:lnTo>
                  <a:lnTo>
                    <a:pt x="1136" y="33"/>
                  </a:lnTo>
                  <a:lnTo>
                    <a:pt x="1145" y="30"/>
                  </a:lnTo>
                  <a:lnTo>
                    <a:pt x="1155" y="27"/>
                  </a:lnTo>
                  <a:lnTo>
                    <a:pt x="1164" y="25"/>
                  </a:lnTo>
                  <a:lnTo>
                    <a:pt x="1173" y="23"/>
                  </a:lnTo>
                  <a:lnTo>
                    <a:pt x="1181" y="22"/>
                  </a:lnTo>
                  <a:lnTo>
                    <a:pt x="1188" y="22"/>
                  </a:lnTo>
                  <a:lnTo>
                    <a:pt x="1198" y="22"/>
                  </a:lnTo>
                  <a:lnTo>
                    <a:pt x="1208" y="23"/>
                  </a:lnTo>
                  <a:lnTo>
                    <a:pt x="1217" y="25"/>
                  </a:lnTo>
                  <a:lnTo>
                    <a:pt x="1226" y="27"/>
                  </a:lnTo>
                  <a:lnTo>
                    <a:pt x="1235" y="30"/>
                  </a:lnTo>
                  <a:lnTo>
                    <a:pt x="1244" y="33"/>
                  </a:lnTo>
                  <a:lnTo>
                    <a:pt x="1253" y="37"/>
                  </a:lnTo>
                  <a:lnTo>
                    <a:pt x="1262" y="39"/>
                  </a:lnTo>
                  <a:lnTo>
                    <a:pt x="1271" y="43"/>
                  </a:lnTo>
                  <a:lnTo>
                    <a:pt x="1280" y="47"/>
                  </a:lnTo>
                  <a:lnTo>
                    <a:pt x="1290" y="50"/>
                  </a:lnTo>
                  <a:lnTo>
                    <a:pt x="1299" y="52"/>
                  </a:lnTo>
                  <a:lnTo>
                    <a:pt x="1308" y="54"/>
                  </a:lnTo>
                  <a:lnTo>
                    <a:pt x="1319" y="57"/>
                  </a:lnTo>
                  <a:lnTo>
                    <a:pt x="1328" y="57"/>
                  </a:lnTo>
                  <a:lnTo>
                    <a:pt x="1339" y="58"/>
                  </a:lnTo>
                  <a:lnTo>
                    <a:pt x="1350" y="57"/>
                  </a:lnTo>
                  <a:lnTo>
                    <a:pt x="1362" y="56"/>
                  </a:lnTo>
                  <a:lnTo>
                    <a:pt x="1373" y="54"/>
                  </a:lnTo>
                  <a:lnTo>
                    <a:pt x="1384" y="52"/>
                  </a:lnTo>
                  <a:lnTo>
                    <a:pt x="1395" y="49"/>
                  </a:lnTo>
                  <a:lnTo>
                    <a:pt x="1407" y="46"/>
                  </a:lnTo>
                  <a:lnTo>
                    <a:pt x="1418" y="42"/>
                  </a:lnTo>
                  <a:lnTo>
                    <a:pt x="1428" y="38"/>
                  </a:lnTo>
                  <a:lnTo>
                    <a:pt x="1439" y="35"/>
                  </a:lnTo>
                  <a:lnTo>
                    <a:pt x="1449" y="32"/>
                  </a:lnTo>
                  <a:lnTo>
                    <a:pt x="1460" y="28"/>
                  </a:lnTo>
                  <a:lnTo>
                    <a:pt x="1470" y="26"/>
                  </a:lnTo>
                  <a:lnTo>
                    <a:pt x="1478" y="24"/>
                  </a:lnTo>
                  <a:lnTo>
                    <a:pt x="1487" y="22"/>
                  </a:lnTo>
                  <a:lnTo>
                    <a:pt x="1495" y="21"/>
                  </a:lnTo>
                  <a:lnTo>
                    <a:pt x="1502" y="21"/>
                  </a:lnTo>
                  <a:lnTo>
                    <a:pt x="1503" y="21"/>
                  </a:lnTo>
                  <a:lnTo>
                    <a:pt x="1505" y="21"/>
                  </a:lnTo>
                  <a:lnTo>
                    <a:pt x="1506" y="21"/>
                  </a:lnTo>
                  <a:lnTo>
                    <a:pt x="1515" y="22"/>
                  </a:lnTo>
                  <a:lnTo>
                    <a:pt x="1525" y="24"/>
                  </a:lnTo>
                  <a:lnTo>
                    <a:pt x="1534" y="26"/>
                  </a:lnTo>
                  <a:lnTo>
                    <a:pt x="1543" y="28"/>
                  </a:lnTo>
                  <a:lnTo>
                    <a:pt x="1552" y="31"/>
                  </a:lnTo>
                  <a:lnTo>
                    <a:pt x="1561" y="34"/>
                  </a:lnTo>
                  <a:lnTo>
                    <a:pt x="1570" y="38"/>
                  </a:lnTo>
                  <a:lnTo>
                    <a:pt x="1578" y="41"/>
                  </a:lnTo>
                  <a:lnTo>
                    <a:pt x="1587" y="44"/>
                  </a:lnTo>
                  <a:lnTo>
                    <a:pt x="1596" y="47"/>
                  </a:lnTo>
                  <a:lnTo>
                    <a:pt x="1605" y="50"/>
                  </a:lnTo>
                  <a:lnTo>
                    <a:pt x="1614" y="53"/>
                  </a:lnTo>
                  <a:lnTo>
                    <a:pt x="1624" y="54"/>
                  </a:lnTo>
                  <a:lnTo>
                    <a:pt x="1634" y="56"/>
                  </a:lnTo>
                  <a:lnTo>
                    <a:pt x="1644" y="57"/>
                  </a:lnTo>
                  <a:lnTo>
                    <a:pt x="1655" y="57"/>
                  </a:lnTo>
                  <a:lnTo>
                    <a:pt x="1663" y="57"/>
                  </a:lnTo>
                  <a:lnTo>
                    <a:pt x="1670" y="57"/>
                  </a:lnTo>
                  <a:lnTo>
                    <a:pt x="1678" y="56"/>
                  </a:lnTo>
                  <a:lnTo>
                    <a:pt x="1686" y="54"/>
                  </a:lnTo>
                  <a:lnTo>
                    <a:pt x="1694" y="53"/>
                  </a:lnTo>
                  <a:lnTo>
                    <a:pt x="1702" y="51"/>
                  </a:lnTo>
                  <a:lnTo>
                    <a:pt x="1710" y="49"/>
                  </a:lnTo>
                  <a:lnTo>
                    <a:pt x="1718" y="47"/>
                  </a:lnTo>
                  <a:lnTo>
                    <a:pt x="1726" y="45"/>
                  </a:lnTo>
                  <a:lnTo>
                    <a:pt x="1733" y="42"/>
                  </a:lnTo>
                  <a:lnTo>
                    <a:pt x="1741" y="40"/>
                  </a:lnTo>
                  <a:lnTo>
                    <a:pt x="1748" y="38"/>
                  </a:lnTo>
                  <a:lnTo>
                    <a:pt x="1756" y="35"/>
                  </a:lnTo>
                  <a:lnTo>
                    <a:pt x="1763" y="33"/>
                  </a:lnTo>
                  <a:lnTo>
                    <a:pt x="1770" y="31"/>
                  </a:lnTo>
                  <a:lnTo>
                    <a:pt x="1777" y="28"/>
                  </a:lnTo>
                  <a:lnTo>
                    <a:pt x="1783" y="27"/>
                  </a:lnTo>
                  <a:lnTo>
                    <a:pt x="1789" y="25"/>
                  </a:lnTo>
                  <a:lnTo>
                    <a:pt x="1795" y="24"/>
                  </a:lnTo>
                  <a:lnTo>
                    <a:pt x="1800" y="23"/>
                  </a:lnTo>
                  <a:lnTo>
                    <a:pt x="1805" y="22"/>
                  </a:lnTo>
                  <a:lnTo>
                    <a:pt x="1810" y="21"/>
                  </a:lnTo>
                  <a:lnTo>
                    <a:pt x="1814" y="20"/>
                  </a:lnTo>
                  <a:lnTo>
                    <a:pt x="1819" y="20"/>
                  </a:lnTo>
                  <a:lnTo>
                    <a:pt x="1829" y="21"/>
                  </a:lnTo>
                  <a:lnTo>
                    <a:pt x="1838" y="22"/>
                  </a:lnTo>
                  <a:lnTo>
                    <a:pt x="1848" y="24"/>
                  </a:lnTo>
                  <a:lnTo>
                    <a:pt x="1856" y="26"/>
                  </a:lnTo>
                  <a:lnTo>
                    <a:pt x="1866" y="28"/>
                  </a:lnTo>
                  <a:lnTo>
                    <a:pt x="1874" y="32"/>
                  </a:lnTo>
                  <a:lnTo>
                    <a:pt x="1883" y="35"/>
                  </a:lnTo>
                  <a:lnTo>
                    <a:pt x="1892" y="38"/>
                  </a:lnTo>
                  <a:lnTo>
                    <a:pt x="1902" y="42"/>
                  </a:lnTo>
                  <a:lnTo>
                    <a:pt x="1911" y="45"/>
                  </a:lnTo>
                  <a:lnTo>
                    <a:pt x="1920" y="49"/>
                  </a:lnTo>
                  <a:lnTo>
                    <a:pt x="1930" y="51"/>
                  </a:lnTo>
                  <a:lnTo>
                    <a:pt x="1939" y="53"/>
                  </a:lnTo>
                  <a:lnTo>
                    <a:pt x="1949" y="56"/>
                  </a:lnTo>
                  <a:lnTo>
                    <a:pt x="1960" y="56"/>
                  </a:lnTo>
                  <a:lnTo>
                    <a:pt x="1970" y="57"/>
                  </a:lnTo>
                  <a:lnTo>
                    <a:pt x="1981" y="56"/>
                  </a:lnTo>
                  <a:lnTo>
                    <a:pt x="1991" y="55"/>
                  </a:lnTo>
                  <a:lnTo>
                    <a:pt x="2002" y="53"/>
                  </a:lnTo>
                  <a:lnTo>
                    <a:pt x="2013" y="51"/>
                  </a:lnTo>
                  <a:lnTo>
                    <a:pt x="2024" y="48"/>
                  </a:lnTo>
                  <a:lnTo>
                    <a:pt x="2035" y="45"/>
                  </a:lnTo>
                  <a:lnTo>
                    <a:pt x="2046" y="42"/>
                  </a:lnTo>
                  <a:lnTo>
                    <a:pt x="2056" y="38"/>
                  </a:lnTo>
                  <a:lnTo>
                    <a:pt x="2067" y="35"/>
                  </a:lnTo>
                  <a:lnTo>
                    <a:pt x="2077" y="31"/>
                  </a:lnTo>
                  <a:lnTo>
                    <a:pt x="2087" y="28"/>
                  </a:lnTo>
                  <a:lnTo>
                    <a:pt x="2097" y="26"/>
                  </a:lnTo>
                  <a:lnTo>
                    <a:pt x="2105" y="23"/>
                  </a:lnTo>
                  <a:lnTo>
                    <a:pt x="2114" y="22"/>
                  </a:lnTo>
                  <a:lnTo>
                    <a:pt x="2122" y="20"/>
                  </a:lnTo>
                  <a:lnTo>
                    <a:pt x="2129" y="20"/>
                  </a:lnTo>
                  <a:lnTo>
                    <a:pt x="2138" y="20"/>
                  </a:lnTo>
                  <a:lnTo>
                    <a:pt x="2148" y="21"/>
                  </a:lnTo>
                  <a:lnTo>
                    <a:pt x="2157" y="23"/>
                  </a:lnTo>
                  <a:lnTo>
                    <a:pt x="2167" y="25"/>
                  </a:lnTo>
                  <a:lnTo>
                    <a:pt x="2175" y="28"/>
                  </a:lnTo>
                  <a:lnTo>
                    <a:pt x="2185" y="31"/>
                  </a:lnTo>
                  <a:lnTo>
                    <a:pt x="2193" y="34"/>
                  </a:lnTo>
                  <a:lnTo>
                    <a:pt x="2202" y="38"/>
                  </a:lnTo>
                  <a:lnTo>
                    <a:pt x="2211" y="41"/>
                  </a:lnTo>
                  <a:lnTo>
                    <a:pt x="2220" y="45"/>
                  </a:lnTo>
                  <a:lnTo>
                    <a:pt x="2230" y="48"/>
                  </a:lnTo>
                  <a:lnTo>
                    <a:pt x="2239" y="51"/>
                  </a:lnTo>
                  <a:lnTo>
                    <a:pt x="2248" y="53"/>
                  </a:lnTo>
                  <a:lnTo>
                    <a:pt x="2259" y="54"/>
                  </a:lnTo>
                  <a:lnTo>
                    <a:pt x="2268" y="56"/>
                  </a:lnTo>
                  <a:lnTo>
                    <a:pt x="2279" y="56"/>
                  </a:lnTo>
                  <a:lnTo>
                    <a:pt x="2292" y="56"/>
                  </a:lnTo>
                  <a:lnTo>
                    <a:pt x="2304" y="54"/>
                  </a:lnTo>
                  <a:lnTo>
                    <a:pt x="2316" y="52"/>
                  </a:lnTo>
                  <a:lnTo>
                    <a:pt x="2329" y="49"/>
                  </a:lnTo>
                  <a:lnTo>
                    <a:pt x="2341" y="47"/>
                  </a:lnTo>
                  <a:lnTo>
                    <a:pt x="2353" y="42"/>
                  </a:lnTo>
                  <a:lnTo>
                    <a:pt x="2366" y="39"/>
                  </a:lnTo>
                  <a:lnTo>
                    <a:pt x="2377" y="35"/>
                  </a:lnTo>
                  <a:lnTo>
                    <a:pt x="2387" y="32"/>
                  </a:lnTo>
                  <a:lnTo>
                    <a:pt x="2396" y="29"/>
                  </a:lnTo>
                  <a:lnTo>
                    <a:pt x="2405" y="26"/>
                  </a:lnTo>
                  <a:lnTo>
                    <a:pt x="2413" y="24"/>
                  </a:lnTo>
                  <a:lnTo>
                    <a:pt x="2422" y="22"/>
                  </a:lnTo>
                  <a:lnTo>
                    <a:pt x="2429" y="20"/>
                  </a:lnTo>
                  <a:lnTo>
                    <a:pt x="2437" y="20"/>
                  </a:lnTo>
                  <a:lnTo>
                    <a:pt x="2443" y="19"/>
                  </a:lnTo>
                  <a:lnTo>
                    <a:pt x="2443" y="0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8" name="Freeform 20"/>
            <p:cNvSpPr>
              <a:spLocks/>
            </p:cNvSpPr>
            <p:nvPr/>
          </p:nvSpPr>
          <p:spPr bwMode="auto">
            <a:xfrm>
              <a:off x="3214" y="121"/>
              <a:ext cx="2444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6 w 2447"/>
                <a:gd name="T7" fmla="*/ 5 h 62"/>
                <a:gd name="T8" fmla="*/ 389 w 2447"/>
                <a:gd name="T9" fmla="*/ 23 h 62"/>
                <a:gd name="T10" fmla="*/ 474 w 2447"/>
                <a:gd name="T11" fmla="*/ 41 h 62"/>
                <a:gd name="T12" fmla="*/ 574 w 2447"/>
                <a:gd name="T13" fmla="*/ 15 h 62"/>
                <a:gd name="T14" fmla="*/ 620 w 2447"/>
                <a:gd name="T15" fmla="*/ 5 h 62"/>
                <a:gd name="T16" fmla="*/ 702 w 2447"/>
                <a:gd name="T17" fmla="*/ 29 h 62"/>
                <a:gd name="T18" fmla="*/ 795 w 2447"/>
                <a:gd name="T19" fmla="*/ 37 h 62"/>
                <a:gd name="T20" fmla="*/ 892 w 2447"/>
                <a:gd name="T21" fmla="*/ 8 h 62"/>
                <a:gd name="T22" fmla="*/ 954 w 2447"/>
                <a:gd name="T23" fmla="*/ 8 h 62"/>
                <a:gd name="T24" fmla="*/ 1036 w 2447"/>
                <a:gd name="T25" fmla="*/ 35 h 62"/>
                <a:gd name="T26" fmla="*/ 1133 w 2447"/>
                <a:gd name="T27" fmla="*/ 30 h 62"/>
                <a:gd name="T28" fmla="*/ 1224 w 2447"/>
                <a:gd name="T29" fmla="*/ 3 h 62"/>
                <a:gd name="T30" fmla="*/ 1267 w 2447"/>
                <a:gd name="T31" fmla="*/ 6 h 62"/>
                <a:gd name="T32" fmla="*/ 1348 w 2447"/>
                <a:gd name="T33" fmla="*/ 34 h 62"/>
                <a:gd name="T34" fmla="*/ 1445 w 2447"/>
                <a:gd name="T35" fmla="*/ 30 h 62"/>
                <a:gd name="T36" fmla="*/ 1538 w 2447"/>
                <a:gd name="T37" fmla="*/ 3 h 62"/>
                <a:gd name="T38" fmla="*/ 1617 w 2447"/>
                <a:gd name="T39" fmla="*/ 19 h 62"/>
                <a:gd name="T40" fmla="*/ 1704 w 2447"/>
                <a:gd name="T41" fmla="*/ 38 h 62"/>
                <a:gd name="T42" fmla="*/ 1803 w 2447"/>
                <a:gd name="T43" fmla="*/ 15 h 62"/>
                <a:gd name="T44" fmla="*/ 1849 w 2447"/>
                <a:gd name="T45" fmla="*/ 1 h 62"/>
                <a:gd name="T46" fmla="*/ 1932 w 2447"/>
                <a:gd name="T47" fmla="*/ 24 h 62"/>
                <a:gd name="T48" fmla="*/ 2022 w 2447"/>
                <a:gd name="T49" fmla="*/ 35 h 62"/>
                <a:gd name="T50" fmla="*/ 2114 w 2447"/>
                <a:gd name="T51" fmla="*/ 9 h 62"/>
                <a:gd name="T52" fmla="*/ 2194 w 2447"/>
                <a:gd name="T53" fmla="*/ 6 h 62"/>
                <a:gd name="T54" fmla="*/ 2275 w 2447"/>
                <a:gd name="T55" fmla="*/ 33 h 62"/>
                <a:gd name="T56" fmla="*/ 2381 w 2447"/>
                <a:gd name="T57" fmla="*/ 23 h 62"/>
                <a:gd name="T58" fmla="*/ 2369 w 2447"/>
                <a:gd name="T59" fmla="*/ 45 h 62"/>
                <a:gd name="T60" fmla="*/ 2266 w 2447"/>
                <a:gd name="T61" fmla="*/ 50 h 62"/>
                <a:gd name="T62" fmla="*/ 2185 w 2447"/>
                <a:gd name="T63" fmla="*/ 22 h 62"/>
                <a:gd name="T64" fmla="*/ 2104 w 2447"/>
                <a:gd name="T65" fmla="*/ 31 h 62"/>
                <a:gd name="T66" fmla="*/ 2011 w 2447"/>
                <a:gd name="T67" fmla="*/ 55 h 62"/>
                <a:gd name="T68" fmla="*/ 1923 w 2447"/>
                <a:gd name="T69" fmla="*/ 39 h 62"/>
                <a:gd name="T70" fmla="*/ 1842 w 2447"/>
                <a:gd name="T71" fmla="*/ 20 h 62"/>
                <a:gd name="T72" fmla="*/ 1771 w 2447"/>
                <a:gd name="T73" fmla="*/ 45 h 62"/>
                <a:gd name="T74" fmla="*/ 1673 w 2447"/>
                <a:gd name="T75" fmla="*/ 54 h 62"/>
                <a:gd name="T76" fmla="*/ 1591 w 2447"/>
                <a:gd name="T77" fmla="*/ 27 h 62"/>
                <a:gd name="T78" fmla="*/ 1510 w 2447"/>
                <a:gd name="T79" fmla="*/ 30 h 62"/>
                <a:gd name="T80" fmla="*/ 1412 w 2447"/>
                <a:gd name="T81" fmla="*/ 56 h 62"/>
                <a:gd name="T82" fmla="*/ 1321 w 2447"/>
                <a:gd name="T83" fmla="*/ 45 h 62"/>
                <a:gd name="T84" fmla="*/ 1240 w 2447"/>
                <a:gd name="T85" fmla="*/ 21 h 62"/>
                <a:gd name="T86" fmla="*/ 1197 w 2447"/>
                <a:gd name="T87" fmla="*/ 29 h 62"/>
                <a:gd name="T88" fmla="*/ 1099 w 2447"/>
                <a:gd name="T89" fmla="*/ 57 h 62"/>
                <a:gd name="T90" fmla="*/ 1008 w 2447"/>
                <a:gd name="T91" fmla="*/ 44 h 62"/>
                <a:gd name="T92" fmla="*/ 925 w 2447"/>
                <a:gd name="T93" fmla="*/ 22 h 62"/>
                <a:gd name="T94" fmla="*/ 840 w 2447"/>
                <a:gd name="T95" fmla="*/ 44 h 62"/>
                <a:gd name="T96" fmla="*/ 740 w 2447"/>
                <a:gd name="T97" fmla="*/ 58 h 62"/>
                <a:gd name="T98" fmla="*/ 657 w 2447"/>
                <a:gd name="T99" fmla="*/ 31 h 62"/>
                <a:gd name="T100" fmla="*/ 594 w 2447"/>
                <a:gd name="T101" fmla="*/ 29 h 62"/>
                <a:gd name="T102" fmla="*/ 497 w 2447"/>
                <a:gd name="T103" fmla="*/ 57 h 62"/>
                <a:gd name="T104" fmla="*/ 407 w 2447"/>
                <a:gd name="T105" fmla="*/ 50 h 62"/>
                <a:gd name="T106" fmla="*/ 326 w 2447"/>
                <a:gd name="T107" fmla="*/ 25 h 62"/>
                <a:gd name="T108" fmla="*/ 281 w 2447"/>
                <a:gd name="T109" fmla="*/ 29 h 62"/>
                <a:gd name="T110" fmla="*/ 184 w 2447"/>
                <a:gd name="T111" fmla="*/ 57 h 62"/>
                <a:gd name="T112" fmla="*/ 92 w 2447"/>
                <a:gd name="T113" fmla="*/ 50 h 62"/>
                <a:gd name="T114" fmla="*/ 10 w 2447"/>
                <a:gd name="T115" fmla="*/ 25 h 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447" h="62">
                  <a:moveTo>
                    <a:pt x="1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9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6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39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8" y="32"/>
                  </a:lnTo>
                  <a:lnTo>
                    <a:pt x="219" y="30"/>
                  </a:lnTo>
                  <a:lnTo>
                    <a:pt x="230" y="26"/>
                  </a:lnTo>
                  <a:lnTo>
                    <a:pt x="242" y="22"/>
                  </a:lnTo>
                  <a:lnTo>
                    <a:pt x="253" y="19"/>
                  </a:lnTo>
                  <a:lnTo>
                    <a:pt x="263" y="16"/>
                  </a:lnTo>
                  <a:lnTo>
                    <a:pt x="274" y="12"/>
                  </a:lnTo>
                  <a:lnTo>
                    <a:pt x="283" y="10"/>
                  </a:lnTo>
                  <a:lnTo>
                    <a:pt x="292" y="7"/>
                  </a:lnTo>
                  <a:lnTo>
                    <a:pt x="301" y="6"/>
                  </a:lnTo>
                  <a:lnTo>
                    <a:pt x="309" y="5"/>
                  </a:lnTo>
                  <a:lnTo>
                    <a:pt x="316" y="5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5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7"/>
                  </a:lnTo>
                  <a:lnTo>
                    <a:pt x="381" y="20"/>
                  </a:lnTo>
                  <a:lnTo>
                    <a:pt x="389" y="23"/>
                  </a:lnTo>
                  <a:lnTo>
                    <a:pt x="399" y="27"/>
                  </a:lnTo>
                  <a:lnTo>
                    <a:pt x="407" y="30"/>
                  </a:lnTo>
                  <a:lnTo>
                    <a:pt x="417" y="33"/>
                  </a:lnTo>
                  <a:lnTo>
                    <a:pt x="426" y="36"/>
                  </a:lnTo>
                  <a:lnTo>
                    <a:pt x="436" y="38"/>
                  </a:lnTo>
                  <a:lnTo>
                    <a:pt x="445" y="40"/>
                  </a:lnTo>
                  <a:lnTo>
                    <a:pt x="456" y="41"/>
                  </a:lnTo>
                  <a:lnTo>
                    <a:pt x="467" y="41"/>
                  </a:lnTo>
                  <a:lnTo>
                    <a:pt x="477" y="41"/>
                  </a:lnTo>
                  <a:lnTo>
                    <a:pt x="489" y="40"/>
                  </a:lnTo>
                  <a:lnTo>
                    <a:pt x="500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7" y="18"/>
                  </a:lnTo>
                  <a:lnTo>
                    <a:pt x="577" y="15"/>
                  </a:lnTo>
                  <a:lnTo>
                    <a:pt x="588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31" y="4"/>
                  </a:lnTo>
                  <a:lnTo>
                    <a:pt x="630" y="4"/>
                  </a:lnTo>
                  <a:lnTo>
                    <a:pt x="639" y="5"/>
                  </a:lnTo>
                  <a:lnTo>
                    <a:pt x="650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6" y="12"/>
                  </a:lnTo>
                  <a:lnTo>
                    <a:pt x="686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3" y="26"/>
                  </a:lnTo>
                  <a:lnTo>
                    <a:pt x="721" y="29"/>
                  </a:lnTo>
                  <a:lnTo>
                    <a:pt x="730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59" y="40"/>
                  </a:lnTo>
                  <a:lnTo>
                    <a:pt x="770" y="40"/>
                  </a:lnTo>
                  <a:lnTo>
                    <a:pt x="780" y="41"/>
                  </a:lnTo>
                  <a:lnTo>
                    <a:pt x="791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5" y="34"/>
                  </a:lnTo>
                  <a:lnTo>
                    <a:pt x="837" y="31"/>
                  </a:lnTo>
                  <a:lnTo>
                    <a:pt x="849" y="28"/>
                  </a:lnTo>
                  <a:lnTo>
                    <a:pt x="859" y="25"/>
                  </a:lnTo>
                  <a:lnTo>
                    <a:pt x="870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2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5"/>
                  </a:lnTo>
                  <a:lnTo>
                    <a:pt x="937" y="3"/>
                  </a:lnTo>
                  <a:lnTo>
                    <a:pt x="945" y="3"/>
                  </a:lnTo>
                  <a:lnTo>
                    <a:pt x="944" y="3"/>
                  </a:lnTo>
                  <a:lnTo>
                    <a:pt x="945" y="3"/>
                  </a:lnTo>
                  <a:lnTo>
                    <a:pt x="954" y="5"/>
                  </a:lnTo>
                  <a:lnTo>
                    <a:pt x="964" y="6"/>
                  </a:lnTo>
                  <a:lnTo>
                    <a:pt x="973" y="8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7"/>
                  </a:lnTo>
                  <a:lnTo>
                    <a:pt x="1009" y="20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5" y="32"/>
                  </a:lnTo>
                  <a:lnTo>
                    <a:pt x="1055" y="35"/>
                  </a:lnTo>
                  <a:lnTo>
                    <a:pt x="1064" y="37"/>
                  </a:lnTo>
                  <a:lnTo>
                    <a:pt x="1074" y="38"/>
                  </a:lnTo>
                  <a:lnTo>
                    <a:pt x="1084" y="40"/>
                  </a:lnTo>
                  <a:lnTo>
                    <a:pt x="1095" y="40"/>
                  </a:lnTo>
                  <a:lnTo>
                    <a:pt x="1106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3" y="27"/>
                  </a:lnTo>
                  <a:lnTo>
                    <a:pt x="1175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7" y="13"/>
                  </a:lnTo>
                  <a:lnTo>
                    <a:pt x="1217" y="10"/>
                  </a:lnTo>
                  <a:lnTo>
                    <a:pt x="1228" y="7"/>
                  </a:lnTo>
                  <a:lnTo>
                    <a:pt x="1237" y="5"/>
                  </a:lnTo>
                  <a:lnTo>
                    <a:pt x="1246" y="3"/>
                  </a:lnTo>
                  <a:lnTo>
                    <a:pt x="1254" y="2"/>
                  </a:lnTo>
                  <a:lnTo>
                    <a:pt x="1261" y="2"/>
                  </a:lnTo>
                  <a:lnTo>
                    <a:pt x="1262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80" y="4"/>
                  </a:lnTo>
                  <a:lnTo>
                    <a:pt x="1289" y="6"/>
                  </a:lnTo>
                  <a:lnTo>
                    <a:pt x="1298" y="9"/>
                  </a:lnTo>
                  <a:lnTo>
                    <a:pt x="1307" y="11"/>
                  </a:lnTo>
                  <a:lnTo>
                    <a:pt x="1316" y="15"/>
                  </a:lnTo>
                  <a:lnTo>
                    <a:pt x="1325" y="18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0" y="34"/>
                  </a:lnTo>
                  <a:lnTo>
                    <a:pt x="1380" y="37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1" y="39"/>
                  </a:lnTo>
                  <a:lnTo>
                    <a:pt x="1433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7" y="30"/>
                  </a:lnTo>
                  <a:lnTo>
                    <a:pt x="1478" y="27"/>
                  </a:lnTo>
                  <a:lnTo>
                    <a:pt x="1490" y="23"/>
                  </a:lnTo>
                  <a:lnTo>
                    <a:pt x="1500" y="20"/>
                  </a:lnTo>
                  <a:lnTo>
                    <a:pt x="1511" y="16"/>
                  </a:lnTo>
                  <a:lnTo>
                    <a:pt x="1522" y="13"/>
                  </a:lnTo>
                  <a:lnTo>
                    <a:pt x="1532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4" y="3"/>
                  </a:lnTo>
                  <a:lnTo>
                    <a:pt x="1594" y="5"/>
                  </a:lnTo>
                  <a:lnTo>
                    <a:pt x="1603" y="6"/>
                  </a:lnTo>
                  <a:lnTo>
                    <a:pt x="1613" y="9"/>
                  </a:lnTo>
                  <a:lnTo>
                    <a:pt x="1621" y="12"/>
                  </a:lnTo>
                  <a:lnTo>
                    <a:pt x="1631" y="15"/>
                  </a:lnTo>
                  <a:lnTo>
                    <a:pt x="1639" y="19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7" y="28"/>
                  </a:lnTo>
                  <a:lnTo>
                    <a:pt x="1676" y="31"/>
                  </a:lnTo>
                  <a:lnTo>
                    <a:pt x="1685" y="34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0" y="32"/>
                  </a:lnTo>
                  <a:lnTo>
                    <a:pt x="1782" y="29"/>
                  </a:lnTo>
                  <a:lnTo>
                    <a:pt x="1792" y="26"/>
                  </a:lnTo>
                  <a:lnTo>
                    <a:pt x="1804" y="22"/>
                  </a:lnTo>
                  <a:lnTo>
                    <a:pt x="1814" y="19"/>
                  </a:lnTo>
                  <a:lnTo>
                    <a:pt x="1825" y="15"/>
                  </a:lnTo>
                  <a:lnTo>
                    <a:pt x="1835" y="12"/>
                  </a:lnTo>
                  <a:lnTo>
                    <a:pt x="1845" y="9"/>
                  </a:lnTo>
                  <a:lnTo>
                    <a:pt x="1855" y="6"/>
                  </a:lnTo>
                  <a:lnTo>
                    <a:pt x="1863" y="3"/>
                  </a:lnTo>
                  <a:lnTo>
                    <a:pt x="1872" y="2"/>
                  </a:lnTo>
                  <a:lnTo>
                    <a:pt x="1880" y="1"/>
                  </a:lnTo>
                  <a:lnTo>
                    <a:pt x="1887" y="1"/>
                  </a:lnTo>
                  <a:lnTo>
                    <a:pt x="1888" y="1"/>
                  </a:lnTo>
                  <a:lnTo>
                    <a:pt x="1887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5" y="8"/>
                  </a:lnTo>
                  <a:lnTo>
                    <a:pt x="1933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8" y="27"/>
                  </a:lnTo>
                  <a:lnTo>
                    <a:pt x="1988" y="30"/>
                  </a:lnTo>
                  <a:lnTo>
                    <a:pt x="1997" y="32"/>
                  </a:lnTo>
                  <a:lnTo>
                    <a:pt x="2007" y="34"/>
                  </a:lnTo>
                  <a:lnTo>
                    <a:pt x="2017" y="36"/>
                  </a:lnTo>
                  <a:lnTo>
                    <a:pt x="2027" y="37"/>
                  </a:lnTo>
                  <a:lnTo>
                    <a:pt x="2038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0" y="34"/>
                  </a:lnTo>
                  <a:lnTo>
                    <a:pt x="2081" y="31"/>
                  </a:lnTo>
                  <a:lnTo>
                    <a:pt x="2092" y="29"/>
                  </a:lnTo>
                  <a:lnTo>
                    <a:pt x="2103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5" y="12"/>
                  </a:lnTo>
                  <a:lnTo>
                    <a:pt x="2155" y="9"/>
                  </a:lnTo>
                  <a:lnTo>
                    <a:pt x="2164" y="6"/>
                  </a:lnTo>
                  <a:lnTo>
                    <a:pt x="2173" y="3"/>
                  </a:lnTo>
                  <a:lnTo>
                    <a:pt x="2182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6" y="1"/>
                  </a:lnTo>
                  <a:lnTo>
                    <a:pt x="2217" y="1"/>
                  </a:lnTo>
                  <a:lnTo>
                    <a:pt x="2225" y="3"/>
                  </a:lnTo>
                  <a:lnTo>
                    <a:pt x="2235" y="6"/>
                  </a:lnTo>
                  <a:lnTo>
                    <a:pt x="2243" y="8"/>
                  </a:lnTo>
                  <a:lnTo>
                    <a:pt x="2253" y="12"/>
                  </a:lnTo>
                  <a:lnTo>
                    <a:pt x="2261" y="15"/>
                  </a:lnTo>
                  <a:lnTo>
                    <a:pt x="2270" y="18"/>
                  </a:lnTo>
                  <a:lnTo>
                    <a:pt x="2279" y="21"/>
                  </a:lnTo>
                  <a:lnTo>
                    <a:pt x="2288" y="25"/>
                  </a:lnTo>
                  <a:lnTo>
                    <a:pt x="2297" y="29"/>
                  </a:lnTo>
                  <a:lnTo>
                    <a:pt x="2307" y="31"/>
                  </a:lnTo>
                  <a:lnTo>
                    <a:pt x="2316" y="33"/>
                  </a:lnTo>
                  <a:lnTo>
                    <a:pt x="2326" y="35"/>
                  </a:lnTo>
                  <a:lnTo>
                    <a:pt x="2337" y="36"/>
                  </a:lnTo>
                  <a:lnTo>
                    <a:pt x="2347" y="37"/>
                  </a:lnTo>
                  <a:lnTo>
                    <a:pt x="2360" y="36"/>
                  </a:lnTo>
                  <a:lnTo>
                    <a:pt x="2372" y="35"/>
                  </a:lnTo>
                  <a:lnTo>
                    <a:pt x="2384" y="32"/>
                  </a:lnTo>
                  <a:lnTo>
                    <a:pt x="2396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4" y="51"/>
                  </a:lnTo>
                  <a:lnTo>
                    <a:pt x="2372" y="54"/>
                  </a:lnTo>
                  <a:lnTo>
                    <a:pt x="2360" y="55"/>
                  </a:lnTo>
                  <a:lnTo>
                    <a:pt x="2347" y="56"/>
                  </a:lnTo>
                  <a:lnTo>
                    <a:pt x="2337" y="55"/>
                  </a:lnTo>
                  <a:lnTo>
                    <a:pt x="2326" y="54"/>
                  </a:lnTo>
                  <a:lnTo>
                    <a:pt x="2317" y="52"/>
                  </a:lnTo>
                  <a:lnTo>
                    <a:pt x="2307" y="50"/>
                  </a:lnTo>
                  <a:lnTo>
                    <a:pt x="2297" y="47"/>
                  </a:lnTo>
                  <a:lnTo>
                    <a:pt x="2289" y="44"/>
                  </a:lnTo>
                  <a:lnTo>
                    <a:pt x="2279" y="41"/>
                  </a:lnTo>
                  <a:lnTo>
                    <a:pt x="2271" y="37"/>
                  </a:lnTo>
                  <a:lnTo>
                    <a:pt x="2261" y="34"/>
                  </a:lnTo>
                  <a:lnTo>
                    <a:pt x="2253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6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2" y="21"/>
                  </a:lnTo>
                  <a:lnTo>
                    <a:pt x="2173" y="23"/>
                  </a:lnTo>
                  <a:lnTo>
                    <a:pt x="2164" y="25"/>
                  </a:lnTo>
                  <a:lnTo>
                    <a:pt x="2155" y="28"/>
                  </a:lnTo>
                  <a:lnTo>
                    <a:pt x="2145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3" y="44"/>
                  </a:lnTo>
                  <a:lnTo>
                    <a:pt x="2092" y="48"/>
                  </a:lnTo>
                  <a:lnTo>
                    <a:pt x="2081" y="50"/>
                  </a:lnTo>
                  <a:lnTo>
                    <a:pt x="2070" y="52"/>
                  </a:lnTo>
                  <a:lnTo>
                    <a:pt x="2060" y="54"/>
                  </a:lnTo>
                  <a:lnTo>
                    <a:pt x="2049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7" y="53"/>
                  </a:lnTo>
                  <a:lnTo>
                    <a:pt x="1998" y="51"/>
                  </a:lnTo>
                  <a:lnTo>
                    <a:pt x="1989" y="48"/>
                  </a:lnTo>
                  <a:lnTo>
                    <a:pt x="1979" y="45"/>
                  </a:lnTo>
                  <a:lnTo>
                    <a:pt x="1970" y="42"/>
                  </a:lnTo>
                  <a:lnTo>
                    <a:pt x="1961" y="39"/>
                  </a:lnTo>
                  <a:lnTo>
                    <a:pt x="1952" y="35"/>
                  </a:lnTo>
                  <a:lnTo>
                    <a:pt x="1943" y="32"/>
                  </a:lnTo>
                  <a:lnTo>
                    <a:pt x="1934" y="29"/>
                  </a:lnTo>
                  <a:lnTo>
                    <a:pt x="1925" y="27"/>
                  </a:lnTo>
                  <a:lnTo>
                    <a:pt x="1916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7" y="20"/>
                  </a:lnTo>
                  <a:lnTo>
                    <a:pt x="1880" y="20"/>
                  </a:lnTo>
                  <a:lnTo>
                    <a:pt x="1872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5" y="28"/>
                  </a:lnTo>
                  <a:lnTo>
                    <a:pt x="1836" y="31"/>
                  </a:lnTo>
                  <a:lnTo>
                    <a:pt x="1825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59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6" y="58"/>
                  </a:lnTo>
                  <a:lnTo>
                    <a:pt x="1715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5" y="52"/>
                  </a:lnTo>
                  <a:lnTo>
                    <a:pt x="1676" y="50"/>
                  </a:lnTo>
                  <a:lnTo>
                    <a:pt x="1667" y="46"/>
                  </a:lnTo>
                  <a:lnTo>
                    <a:pt x="1657" y="42"/>
                  </a:lnTo>
                  <a:lnTo>
                    <a:pt x="1648" y="39"/>
                  </a:lnTo>
                  <a:lnTo>
                    <a:pt x="1639" y="36"/>
                  </a:lnTo>
                  <a:lnTo>
                    <a:pt x="1631" y="32"/>
                  </a:lnTo>
                  <a:lnTo>
                    <a:pt x="1621" y="29"/>
                  </a:lnTo>
                  <a:lnTo>
                    <a:pt x="1613" y="27"/>
                  </a:lnTo>
                  <a:lnTo>
                    <a:pt x="1603" y="25"/>
                  </a:lnTo>
                  <a:lnTo>
                    <a:pt x="1594" y="22"/>
                  </a:lnTo>
                  <a:lnTo>
                    <a:pt x="1584" y="21"/>
                  </a:lnTo>
                  <a:lnTo>
                    <a:pt x="1575" y="21"/>
                  </a:lnTo>
                  <a:lnTo>
                    <a:pt x="1568" y="21"/>
                  </a:lnTo>
                  <a:lnTo>
                    <a:pt x="1560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8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0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3" y="45"/>
                  </a:lnTo>
                  <a:lnTo>
                    <a:pt x="1335" y="41"/>
                  </a:lnTo>
                  <a:lnTo>
                    <a:pt x="1325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0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60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4" y="25"/>
                  </a:lnTo>
                  <a:lnTo>
                    <a:pt x="1225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6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2" y="50"/>
                  </a:lnTo>
                  <a:lnTo>
                    <a:pt x="1141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6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5" y="55"/>
                  </a:lnTo>
                  <a:lnTo>
                    <a:pt x="1056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0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1" y="34"/>
                  </a:lnTo>
                  <a:lnTo>
                    <a:pt x="881" y="37"/>
                  </a:lnTo>
                  <a:lnTo>
                    <a:pt x="870" y="41"/>
                  </a:lnTo>
                  <a:lnTo>
                    <a:pt x="859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5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1" y="59"/>
                  </a:lnTo>
                  <a:lnTo>
                    <a:pt x="780" y="59"/>
                  </a:lnTo>
                  <a:lnTo>
                    <a:pt x="770" y="59"/>
                  </a:lnTo>
                  <a:lnTo>
                    <a:pt x="759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0" y="51"/>
                  </a:lnTo>
                  <a:lnTo>
                    <a:pt x="721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6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39" y="24"/>
                  </a:lnTo>
                  <a:lnTo>
                    <a:pt x="630" y="23"/>
                  </a:lnTo>
                  <a:lnTo>
                    <a:pt x="623" y="24"/>
                  </a:lnTo>
                  <a:lnTo>
                    <a:pt x="615" y="25"/>
                  </a:lnTo>
                  <a:lnTo>
                    <a:pt x="606" y="27"/>
                  </a:lnTo>
                  <a:lnTo>
                    <a:pt x="597" y="29"/>
                  </a:lnTo>
                  <a:lnTo>
                    <a:pt x="588" y="32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6" y="42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1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7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5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1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59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2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39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7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1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39" name="Freeform 21"/>
            <p:cNvSpPr>
              <a:spLocks/>
            </p:cNvSpPr>
            <p:nvPr/>
          </p:nvSpPr>
          <p:spPr bwMode="auto">
            <a:xfrm>
              <a:off x="3238" y="162"/>
              <a:ext cx="2444" cy="62"/>
            </a:xfrm>
            <a:custGeom>
              <a:avLst/>
              <a:gdLst>
                <a:gd name="T0" fmla="*/ 73 w 2447"/>
                <a:gd name="T1" fmla="*/ 25 h 62"/>
                <a:gd name="T2" fmla="*/ 161 w 2447"/>
                <a:gd name="T3" fmla="*/ 41 h 62"/>
                <a:gd name="T4" fmla="*/ 263 w 2447"/>
                <a:gd name="T5" fmla="*/ 16 h 62"/>
                <a:gd name="T6" fmla="*/ 315 w 2447"/>
                <a:gd name="T7" fmla="*/ 5 h 62"/>
                <a:gd name="T8" fmla="*/ 388 w 2447"/>
                <a:gd name="T9" fmla="*/ 23 h 62"/>
                <a:gd name="T10" fmla="*/ 474 w 2447"/>
                <a:gd name="T11" fmla="*/ 41 h 62"/>
                <a:gd name="T12" fmla="*/ 574 w 2447"/>
                <a:gd name="T13" fmla="*/ 15 h 62"/>
                <a:gd name="T14" fmla="*/ 639 w 2447"/>
                <a:gd name="T15" fmla="*/ 7 h 62"/>
                <a:gd name="T16" fmla="*/ 721 w 2447"/>
                <a:gd name="T17" fmla="*/ 35 h 62"/>
                <a:gd name="T18" fmla="*/ 818 w 2447"/>
                <a:gd name="T19" fmla="*/ 31 h 62"/>
                <a:gd name="T20" fmla="*/ 910 w 2447"/>
                <a:gd name="T21" fmla="*/ 4 h 62"/>
                <a:gd name="T22" fmla="*/ 990 w 2447"/>
                <a:gd name="T23" fmla="*/ 19 h 62"/>
                <a:gd name="T24" fmla="*/ 1076 w 2447"/>
                <a:gd name="T25" fmla="*/ 40 h 62"/>
                <a:gd name="T26" fmla="*/ 1178 w 2447"/>
                <a:gd name="T27" fmla="*/ 16 h 62"/>
                <a:gd name="T28" fmla="*/ 1239 w 2447"/>
                <a:gd name="T29" fmla="*/ 2 h 62"/>
                <a:gd name="T30" fmla="*/ 1320 w 2447"/>
                <a:gd name="T31" fmla="*/ 25 h 62"/>
                <a:gd name="T32" fmla="*/ 1412 w 2447"/>
                <a:gd name="T33" fmla="*/ 38 h 62"/>
                <a:gd name="T34" fmla="*/ 1511 w 2447"/>
                <a:gd name="T35" fmla="*/ 10 h 62"/>
                <a:gd name="T36" fmla="*/ 1591 w 2447"/>
                <a:gd name="T37" fmla="*/ 9 h 62"/>
                <a:gd name="T38" fmla="*/ 1673 w 2447"/>
                <a:gd name="T39" fmla="*/ 35 h 62"/>
                <a:gd name="T40" fmla="*/ 1771 w 2447"/>
                <a:gd name="T41" fmla="*/ 26 h 62"/>
                <a:gd name="T42" fmla="*/ 1843 w 2447"/>
                <a:gd name="T43" fmla="*/ 1 h 62"/>
                <a:gd name="T44" fmla="*/ 1923 w 2447"/>
                <a:gd name="T45" fmla="*/ 20 h 62"/>
                <a:gd name="T46" fmla="*/ 2011 w 2447"/>
                <a:gd name="T47" fmla="*/ 37 h 62"/>
                <a:gd name="T48" fmla="*/ 2105 w 2447"/>
                <a:gd name="T49" fmla="*/ 12 h 62"/>
                <a:gd name="T50" fmla="*/ 2185 w 2447"/>
                <a:gd name="T51" fmla="*/ 3 h 62"/>
                <a:gd name="T52" fmla="*/ 2267 w 2447"/>
                <a:gd name="T53" fmla="*/ 31 h 62"/>
                <a:gd name="T54" fmla="*/ 2369 w 2447"/>
                <a:gd name="T55" fmla="*/ 26 h 62"/>
                <a:gd name="T56" fmla="*/ 2381 w 2447"/>
                <a:gd name="T57" fmla="*/ 42 h 62"/>
                <a:gd name="T58" fmla="*/ 2276 w 2447"/>
                <a:gd name="T59" fmla="*/ 52 h 62"/>
                <a:gd name="T60" fmla="*/ 2194 w 2447"/>
                <a:gd name="T61" fmla="*/ 25 h 62"/>
                <a:gd name="T62" fmla="*/ 2115 w 2447"/>
                <a:gd name="T63" fmla="*/ 28 h 62"/>
                <a:gd name="T64" fmla="*/ 2022 w 2447"/>
                <a:gd name="T65" fmla="*/ 54 h 62"/>
                <a:gd name="T66" fmla="*/ 1932 w 2447"/>
                <a:gd name="T67" fmla="*/ 42 h 62"/>
                <a:gd name="T68" fmla="*/ 1850 w 2447"/>
                <a:gd name="T69" fmla="*/ 20 h 62"/>
                <a:gd name="T70" fmla="*/ 1782 w 2447"/>
                <a:gd name="T71" fmla="*/ 41 h 62"/>
                <a:gd name="T72" fmla="*/ 1683 w 2447"/>
                <a:gd name="T73" fmla="*/ 56 h 62"/>
                <a:gd name="T74" fmla="*/ 1600 w 2447"/>
                <a:gd name="T75" fmla="*/ 29 h 62"/>
                <a:gd name="T76" fmla="*/ 1520 w 2447"/>
                <a:gd name="T77" fmla="*/ 27 h 62"/>
                <a:gd name="T78" fmla="*/ 1423 w 2447"/>
                <a:gd name="T79" fmla="*/ 55 h 62"/>
                <a:gd name="T80" fmla="*/ 1330 w 2447"/>
                <a:gd name="T81" fmla="*/ 48 h 62"/>
                <a:gd name="T82" fmla="*/ 1249 w 2447"/>
                <a:gd name="T83" fmla="*/ 23 h 62"/>
                <a:gd name="T84" fmla="*/ 1207 w 2447"/>
                <a:gd name="T85" fmla="*/ 27 h 62"/>
                <a:gd name="T86" fmla="*/ 1110 w 2447"/>
                <a:gd name="T87" fmla="*/ 55 h 62"/>
                <a:gd name="T88" fmla="*/ 1017 w 2447"/>
                <a:gd name="T89" fmla="*/ 47 h 62"/>
                <a:gd name="T90" fmla="*/ 935 w 2447"/>
                <a:gd name="T91" fmla="*/ 23 h 62"/>
                <a:gd name="T92" fmla="*/ 852 w 2447"/>
                <a:gd name="T93" fmla="*/ 41 h 62"/>
                <a:gd name="T94" fmla="*/ 751 w 2447"/>
                <a:gd name="T95" fmla="*/ 59 h 62"/>
                <a:gd name="T96" fmla="*/ 667 w 2447"/>
                <a:gd name="T97" fmla="*/ 34 h 62"/>
                <a:gd name="T98" fmla="*/ 603 w 2447"/>
                <a:gd name="T99" fmla="*/ 26 h 62"/>
                <a:gd name="T100" fmla="*/ 509 w 2447"/>
                <a:gd name="T101" fmla="*/ 55 h 62"/>
                <a:gd name="T102" fmla="*/ 414 w 2447"/>
                <a:gd name="T103" fmla="*/ 53 h 62"/>
                <a:gd name="T104" fmla="*/ 336 w 2447"/>
                <a:gd name="T105" fmla="*/ 27 h 62"/>
                <a:gd name="T106" fmla="*/ 289 w 2447"/>
                <a:gd name="T107" fmla="*/ 26 h 62"/>
                <a:gd name="T108" fmla="*/ 196 w 2447"/>
                <a:gd name="T109" fmla="*/ 55 h 62"/>
                <a:gd name="T110" fmla="*/ 101 w 2447"/>
                <a:gd name="T111" fmla="*/ 53 h 62"/>
                <a:gd name="T112" fmla="*/ 19 w 2447"/>
                <a:gd name="T113" fmla="*/ 26 h 6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2">
                  <a:moveTo>
                    <a:pt x="0" y="5"/>
                  </a:moveTo>
                  <a:lnTo>
                    <a:pt x="10" y="6"/>
                  </a:lnTo>
                  <a:lnTo>
                    <a:pt x="19" y="7"/>
                  </a:lnTo>
                  <a:lnTo>
                    <a:pt x="28" y="10"/>
                  </a:lnTo>
                  <a:lnTo>
                    <a:pt x="38" y="13"/>
                  </a:lnTo>
                  <a:lnTo>
                    <a:pt x="46" y="15"/>
                  </a:lnTo>
                  <a:lnTo>
                    <a:pt x="55" y="19"/>
                  </a:lnTo>
                  <a:lnTo>
                    <a:pt x="64" y="21"/>
                  </a:lnTo>
                  <a:lnTo>
                    <a:pt x="73" y="25"/>
                  </a:lnTo>
                  <a:lnTo>
                    <a:pt x="82" y="29"/>
                  </a:lnTo>
                  <a:lnTo>
                    <a:pt x="91" y="31"/>
                  </a:lnTo>
                  <a:lnTo>
                    <a:pt x="101" y="34"/>
                  </a:lnTo>
                  <a:lnTo>
                    <a:pt x="110" y="37"/>
                  </a:lnTo>
                  <a:lnTo>
                    <a:pt x="119" y="39"/>
                  </a:lnTo>
                  <a:lnTo>
                    <a:pt x="130" y="41"/>
                  </a:lnTo>
                  <a:lnTo>
                    <a:pt x="140" y="42"/>
                  </a:lnTo>
                  <a:lnTo>
                    <a:pt x="151" y="42"/>
                  </a:lnTo>
                  <a:lnTo>
                    <a:pt x="161" y="41"/>
                  </a:lnTo>
                  <a:lnTo>
                    <a:pt x="173" y="40"/>
                  </a:lnTo>
                  <a:lnTo>
                    <a:pt x="184" y="38"/>
                  </a:lnTo>
                  <a:lnTo>
                    <a:pt x="196" y="35"/>
                  </a:lnTo>
                  <a:lnTo>
                    <a:pt x="207" y="32"/>
                  </a:lnTo>
                  <a:lnTo>
                    <a:pt x="218" y="30"/>
                  </a:lnTo>
                  <a:lnTo>
                    <a:pt x="229" y="26"/>
                  </a:lnTo>
                  <a:lnTo>
                    <a:pt x="241" y="22"/>
                  </a:lnTo>
                  <a:lnTo>
                    <a:pt x="252" y="19"/>
                  </a:lnTo>
                  <a:lnTo>
                    <a:pt x="263" y="16"/>
                  </a:lnTo>
                  <a:lnTo>
                    <a:pt x="273" y="12"/>
                  </a:lnTo>
                  <a:lnTo>
                    <a:pt x="282" y="10"/>
                  </a:lnTo>
                  <a:lnTo>
                    <a:pt x="292" y="7"/>
                  </a:lnTo>
                  <a:lnTo>
                    <a:pt x="300" y="6"/>
                  </a:lnTo>
                  <a:lnTo>
                    <a:pt x="308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6" y="5"/>
                  </a:lnTo>
                  <a:lnTo>
                    <a:pt x="325" y="5"/>
                  </a:lnTo>
                  <a:lnTo>
                    <a:pt x="334" y="6"/>
                  </a:lnTo>
                  <a:lnTo>
                    <a:pt x="344" y="8"/>
                  </a:lnTo>
                  <a:lnTo>
                    <a:pt x="353" y="11"/>
                  </a:lnTo>
                  <a:lnTo>
                    <a:pt x="362" y="13"/>
                  </a:lnTo>
                  <a:lnTo>
                    <a:pt x="371" y="16"/>
                  </a:lnTo>
                  <a:lnTo>
                    <a:pt x="380" y="20"/>
                  </a:lnTo>
                  <a:lnTo>
                    <a:pt x="388" y="23"/>
                  </a:lnTo>
                  <a:lnTo>
                    <a:pt x="397" y="26"/>
                  </a:lnTo>
                  <a:lnTo>
                    <a:pt x="407" y="30"/>
                  </a:lnTo>
                  <a:lnTo>
                    <a:pt x="416" y="33"/>
                  </a:lnTo>
                  <a:lnTo>
                    <a:pt x="425" y="35"/>
                  </a:lnTo>
                  <a:lnTo>
                    <a:pt x="435" y="38"/>
                  </a:lnTo>
                  <a:lnTo>
                    <a:pt x="445" y="40"/>
                  </a:lnTo>
                  <a:lnTo>
                    <a:pt x="455" y="41"/>
                  </a:lnTo>
                  <a:lnTo>
                    <a:pt x="466" y="41"/>
                  </a:lnTo>
                  <a:lnTo>
                    <a:pt x="477" y="41"/>
                  </a:lnTo>
                  <a:lnTo>
                    <a:pt x="488" y="40"/>
                  </a:lnTo>
                  <a:lnTo>
                    <a:pt x="499" y="37"/>
                  </a:lnTo>
                  <a:lnTo>
                    <a:pt x="511" y="35"/>
                  </a:lnTo>
                  <a:lnTo>
                    <a:pt x="523" y="32"/>
                  </a:lnTo>
                  <a:lnTo>
                    <a:pt x="534" y="29"/>
                  </a:lnTo>
                  <a:lnTo>
                    <a:pt x="545" y="26"/>
                  </a:lnTo>
                  <a:lnTo>
                    <a:pt x="556" y="21"/>
                  </a:lnTo>
                  <a:lnTo>
                    <a:pt x="566" y="18"/>
                  </a:lnTo>
                  <a:lnTo>
                    <a:pt x="577" y="15"/>
                  </a:lnTo>
                  <a:lnTo>
                    <a:pt x="587" y="12"/>
                  </a:lnTo>
                  <a:lnTo>
                    <a:pt x="597" y="9"/>
                  </a:lnTo>
                  <a:lnTo>
                    <a:pt x="606" y="7"/>
                  </a:lnTo>
                  <a:lnTo>
                    <a:pt x="615" y="5"/>
                  </a:lnTo>
                  <a:lnTo>
                    <a:pt x="623" y="4"/>
                  </a:lnTo>
                  <a:lnTo>
                    <a:pt x="630" y="4"/>
                  </a:lnTo>
                  <a:lnTo>
                    <a:pt x="640" y="5"/>
                  </a:lnTo>
                  <a:lnTo>
                    <a:pt x="649" y="5"/>
                  </a:lnTo>
                  <a:lnTo>
                    <a:pt x="658" y="7"/>
                  </a:lnTo>
                  <a:lnTo>
                    <a:pt x="668" y="10"/>
                  </a:lnTo>
                  <a:lnTo>
                    <a:pt x="677" y="12"/>
                  </a:lnTo>
                  <a:lnTo>
                    <a:pt x="685" y="16"/>
                  </a:lnTo>
                  <a:lnTo>
                    <a:pt x="695" y="19"/>
                  </a:lnTo>
                  <a:lnTo>
                    <a:pt x="703" y="22"/>
                  </a:lnTo>
                  <a:lnTo>
                    <a:pt x="712" y="26"/>
                  </a:lnTo>
                  <a:lnTo>
                    <a:pt x="722" y="29"/>
                  </a:lnTo>
                  <a:lnTo>
                    <a:pt x="731" y="32"/>
                  </a:lnTo>
                  <a:lnTo>
                    <a:pt x="740" y="35"/>
                  </a:lnTo>
                  <a:lnTo>
                    <a:pt x="750" y="37"/>
                  </a:lnTo>
                  <a:lnTo>
                    <a:pt x="760" y="40"/>
                  </a:lnTo>
                  <a:lnTo>
                    <a:pt x="770" y="40"/>
                  </a:lnTo>
                  <a:lnTo>
                    <a:pt x="781" y="41"/>
                  </a:lnTo>
                  <a:lnTo>
                    <a:pt x="792" y="40"/>
                  </a:lnTo>
                  <a:lnTo>
                    <a:pt x="803" y="39"/>
                  </a:lnTo>
                  <a:lnTo>
                    <a:pt x="814" y="37"/>
                  </a:lnTo>
                  <a:lnTo>
                    <a:pt x="826" y="34"/>
                  </a:lnTo>
                  <a:lnTo>
                    <a:pt x="837" y="31"/>
                  </a:lnTo>
                  <a:lnTo>
                    <a:pt x="848" y="28"/>
                  </a:lnTo>
                  <a:lnTo>
                    <a:pt x="860" y="25"/>
                  </a:lnTo>
                  <a:lnTo>
                    <a:pt x="871" y="21"/>
                  </a:lnTo>
                  <a:lnTo>
                    <a:pt x="881" y="17"/>
                  </a:lnTo>
                  <a:lnTo>
                    <a:pt x="892" y="14"/>
                  </a:lnTo>
                  <a:lnTo>
                    <a:pt x="901" y="11"/>
                  </a:lnTo>
                  <a:lnTo>
                    <a:pt x="911" y="8"/>
                  </a:lnTo>
                  <a:lnTo>
                    <a:pt x="921" y="6"/>
                  </a:lnTo>
                  <a:lnTo>
                    <a:pt x="929" y="4"/>
                  </a:lnTo>
                  <a:lnTo>
                    <a:pt x="937" y="3"/>
                  </a:lnTo>
                  <a:lnTo>
                    <a:pt x="944" y="3"/>
                  </a:lnTo>
                  <a:lnTo>
                    <a:pt x="954" y="4"/>
                  </a:lnTo>
                  <a:lnTo>
                    <a:pt x="964" y="5"/>
                  </a:lnTo>
                  <a:lnTo>
                    <a:pt x="973" y="7"/>
                  </a:lnTo>
                  <a:lnTo>
                    <a:pt x="982" y="11"/>
                  </a:lnTo>
                  <a:lnTo>
                    <a:pt x="991" y="13"/>
                  </a:lnTo>
                  <a:lnTo>
                    <a:pt x="1000" y="16"/>
                  </a:lnTo>
                  <a:lnTo>
                    <a:pt x="1009" y="19"/>
                  </a:lnTo>
                  <a:lnTo>
                    <a:pt x="1018" y="23"/>
                  </a:lnTo>
                  <a:lnTo>
                    <a:pt x="1027" y="26"/>
                  </a:lnTo>
                  <a:lnTo>
                    <a:pt x="1036" y="29"/>
                  </a:lnTo>
                  <a:lnTo>
                    <a:pt x="1046" y="32"/>
                  </a:lnTo>
                  <a:lnTo>
                    <a:pt x="1055" y="34"/>
                  </a:lnTo>
                  <a:lnTo>
                    <a:pt x="1064" y="37"/>
                  </a:lnTo>
                  <a:lnTo>
                    <a:pt x="1075" y="38"/>
                  </a:lnTo>
                  <a:lnTo>
                    <a:pt x="1085" y="40"/>
                  </a:lnTo>
                  <a:lnTo>
                    <a:pt x="1095" y="40"/>
                  </a:lnTo>
                  <a:lnTo>
                    <a:pt x="1107" y="39"/>
                  </a:lnTo>
                  <a:lnTo>
                    <a:pt x="1118" y="38"/>
                  </a:lnTo>
                  <a:lnTo>
                    <a:pt x="1129" y="35"/>
                  </a:lnTo>
                  <a:lnTo>
                    <a:pt x="1140" y="33"/>
                  </a:lnTo>
                  <a:lnTo>
                    <a:pt x="1152" y="30"/>
                  </a:lnTo>
                  <a:lnTo>
                    <a:pt x="1164" y="27"/>
                  </a:lnTo>
                  <a:lnTo>
                    <a:pt x="1174" y="24"/>
                  </a:lnTo>
                  <a:lnTo>
                    <a:pt x="1186" y="20"/>
                  </a:lnTo>
                  <a:lnTo>
                    <a:pt x="1197" y="16"/>
                  </a:lnTo>
                  <a:lnTo>
                    <a:pt x="1208" y="13"/>
                  </a:lnTo>
                  <a:lnTo>
                    <a:pt x="1218" y="10"/>
                  </a:lnTo>
                  <a:lnTo>
                    <a:pt x="1227" y="7"/>
                  </a:lnTo>
                  <a:lnTo>
                    <a:pt x="1237" y="5"/>
                  </a:lnTo>
                  <a:lnTo>
                    <a:pt x="1245" y="3"/>
                  </a:lnTo>
                  <a:lnTo>
                    <a:pt x="1253" y="2"/>
                  </a:lnTo>
                  <a:lnTo>
                    <a:pt x="1261" y="2"/>
                  </a:lnTo>
                  <a:lnTo>
                    <a:pt x="1260" y="2"/>
                  </a:lnTo>
                  <a:lnTo>
                    <a:pt x="1261" y="2"/>
                  </a:lnTo>
                  <a:lnTo>
                    <a:pt x="1270" y="3"/>
                  </a:lnTo>
                  <a:lnTo>
                    <a:pt x="1279" y="4"/>
                  </a:lnTo>
                  <a:lnTo>
                    <a:pt x="1289" y="6"/>
                  </a:lnTo>
                  <a:lnTo>
                    <a:pt x="1298" y="8"/>
                  </a:lnTo>
                  <a:lnTo>
                    <a:pt x="1307" y="11"/>
                  </a:lnTo>
                  <a:lnTo>
                    <a:pt x="1315" y="14"/>
                  </a:lnTo>
                  <a:lnTo>
                    <a:pt x="1325" y="17"/>
                  </a:lnTo>
                  <a:lnTo>
                    <a:pt x="1334" y="21"/>
                  </a:lnTo>
                  <a:lnTo>
                    <a:pt x="1342" y="25"/>
                  </a:lnTo>
                  <a:lnTo>
                    <a:pt x="1352" y="28"/>
                  </a:lnTo>
                  <a:lnTo>
                    <a:pt x="1361" y="31"/>
                  </a:lnTo>
                  <a:lnTo>
                    <a:pt x="1371" y="34"/>
                  </a:lnTo>
                  <a:lnTo>
                    <a:pt x="1380" y="36"/>
                  </a:lnTo>
                  <a:lnTo>
                    <a:pt x="1390" y="38"/>
                  </a:lnTo>
                  <a:lnTo>
                    <a:pt x="1400" y="39"/>
                  </a:lnTo>
                  <a:lnTo>
                    <a:pt x="1411" y="40"/>
                  </a:lnTo>
                  <a:lnTo>
                    <a:pt x="1422" y="39"/>
                  </a:lnTo>
                  <a:lnTo>
                    <a:pt x="1434" y="38"/>
                  </a:lnTo>
                  <a:lnTo>
                    <a:pt x="1444" y="35"/>
                  </a:lnTo>
                  <a:lnTo>
                    <a:pt x="1456" y="33"/>
                  </a:lnTo>
                  <a:lnTo>
                    <a:pt x="1468" y="30"/>
                  </a:lnTo>
                  <a:lnTo>
                    <a:pt x="1479" y="27"/>
                  </a:lnTo>
                  <a:lnTo>
                    <a:pt x="1490" y="23"/>
                  </a:lnTo>
                  <a:lnTo>
                    <a:pt x="1501" y="20"/>
                  </a:lnTo>
                  <a:lnTo>
                    <a:pt x="1512" y="16"/>
                  </a:lnTo>
                  <a:lnTo>
                    <a:pt x="1522" y="13"/>
                  </a:lnTo>
                  <a:lnTo>
                    <a:pt x="1533" y="10"/>
                  </a:lnTo>
                  <a:lnTo>
                    <a:pt x="1542" y="7"/>
                  </a:lnTo>
                  <a:lnTo>
                    <a:pt x="1551" y="5"/>
                  </a:lnTo>
                  <a:lnTo>
                    <a:pt x="1560" y="3"/>
                  </a:lnTo>
                  <a:lnTo>
                    <a:pt x="1568" y="2"/>
                  </a:lnTo>
                  <a:lnTo>
                    <a:pt x="1575" y="2"/>
                  </a:lnTo>
                  <a:lnTo>
                    <a:pt x="1585" y="3"/>
                  </a:lnTo>
                  <a:lnTo>
                    <a:pt x="1594" y="4"/>
                  </a:lnTo>
                  <a:lnTo>
                    <a:pt x="1604" y="6"/>
                  </a:lnTo>
                  <a:lnTo>
                    <a:pt x="1613" y="9"/>
                  </a:lnTo>
                  <a:lnTo>
                    <a:pt x="1622" y="12"/>
                  </a:lnTo>
                  <a:lnTo>
                    <a:pt x="1630" y="15"/>
                  </a:lnTo>
                  <a:lnTo>
                    <a:pt x="1640" y="18"/>
                  </a:lnTo>
                  <a:lnTo>
                    <a:pt x="1648" y="21"/>
                  </a:lnTo>
                  <a:lnTo>
                    <a:pt x="1657" y="25"/>
                  </a:lnTo>
                  <a:lnTo>
                    <a:pt x="1666" y="28"/>
                  </a:lnTo>
                  <a:lnTo>
                    <a:pt x="1676" y="31"/>
                  </a:lnTo>
                  <a:lnTo>
                    <a:pt x="1685" y="33"/>
                  </a:lnTo>
                  <a:lnTo>
                    <a:pt x="1695" y="35"/>
                  </a:lnTo>
                  <a:lnTo>
                    <a:pt x="1705" y="37"/>
                  </a:lnTo>
                  <a:lnTo>
                    <a:pt x="1715" y="38"/>
                  </a:lnTo>
                  <a:lnTo>
                    <a:pt x="1726" y="38"/>
                  </a:lnTo>
                  <a:lnTo>
                    <a:pt x="1737" y="38"/>
                  </a:lnTo>
                  <a:lnTo>
                    <a:pt x="1748" y="37"/>
                  </a:lnTo>
                  <a:lnTo>
                    <a:pt x="1759" y="34"/>
                  </a:lnTo>
                  <a:lnTo>
                    <a:pt x="1771" y="32"/>
                  </a:lnTo>
                  <a:lnTo>
                    <a:pt x="1782" y="29"/>
                  </a:lnTo>
                  <a:lnTo>
                    <a:pt x="1793" y="26"/>
                  </a:lnTo>
                  <a:lnTo>
                    <a:pt x="1804" y="23"/>
                  </a:lnTo>
                  <a:lnTo>
                    <a:pt x="1815" y="19"/>
                  </a:lnTo>
                  <a:lnTo>
                    <a:pt x="1826" y="15"/>
                  </a:lnTo>
                  <a:lnTo>
                    <a:pt x="1836" y="12"/>
                  </a:lnTo>
                  <a:lnTo>
                    <a:pt x="1846" y="9"/>
                  </a:lnTo>
                  <a:lnTo>
                    <a:pt x="1855" y="6"/>
                  </a:lnTo>
                  <a:lnTo>
                    <a:pt x="1864" y="3"/>
                  </a:lnTo>
                  <a:lnTo>
                    <a:pt x="1873" y="2"/>
                  </a:lnTo>
                  <a:lnTo>
                    <a:pt x="1881" y="1"/>
                  </a:lnTo>
                  <a:lnTo>
                    <a:pt x="1888" y="1"/>
                  </a:lnTo>
                  <a:lnTo>
                    <a:pt x="1897" y="2"/>
                  </a:lnTo>
                  <a:lnTo>
                    <a:pt x="1907" y="3"/>
                  </a:lnTo>
                  <a:lnTo>
                    <a:pt x="1916" y="5"/>
                  </a:lnTo>
                  <a:lnTo>
                    <a:pt x="1926" y="8"/>
                  </a:lnTo>
                  <a:lnTo>
                    <a:pt x="1934" y="11"/>
                  </a:lnTo>
                  <a:lnTo>
                    <a:pt x="1943" y="14"/>
                  </a:lnTo>
                  <a:lnTo>
                    <a:pt x="1952" y="17"/>
                  </a:lnTo>
                  <a:lnTo>
                    <a:pt x="1961" y="20"/>
                  </a:lnTo>
                  <a:lnTo>
                    <a:pt x="1970" y="24"/>
                  </a:lnTo>
                  <a:lnTo>
                    <a:pt x="1979" y="27"/>
                  </a:lnTo>
                  <a:lnTo>
                    <a:pt x="1989" y="30"/>
                  </a:lnTo>
                  <a:lnTo>
                    <a:pt x="1998" y="32"/>
                  </a:lnTo>
                  <a:lnTo>
                    <a:pt x="2007" y="34"/>
                  </a:lnTo>
                  <a:lnTo>
                    <a:pt x="2018" y="36"/>
                  </a:lnTo>
                  <a:lnTo>
                    <a:pt x="2027" y="37"/>
                  </a:lnTo>
                  <a:lnTo>
                    <a:pt x="2039" y="37"/>
                  </a:lnTo>
                  <a:lnTo>
                    <a:pt x="2049" y="37"/>
                  </a:lnTo>
                  <a:lnTo>
                    <a:pt x="2060" y="35"/>
                  </a:lnTo>
                  <a:lnTo>
                    <a:pt x="2071" y="34"/>
                  </a:lnTo>
                  <a:lnTo>
                    <a:pt x="2082" y="31"/>
                  </a:lnTo>
                  <a:lnTo>
                    <a:pt x="2093" y="29"/>
                  </a:lnTo>
                  <a:lnTo>
                    <a:pt x="2104" y="25"/>
                  </a:lnTo>
                  <a:lnTo>
                    <a:pt x="2114" y="22"/>
                  </a:lnTo>
                  <a:lnTo>
                    <a:pt x="2125" y="19"/>
                  </a:lnTo>
                  <a:lnTo>
                    <a:pt x="2135" y="15"/>
                  </a:lnTo>
                  <a:lnTo>
                    <a:pt x="2146" y="12"/>
                  </a:lnTo>
                  <a:lnTo>
                    <a:pt x="2156" y="9"/>
                  </a:lnTo>
                  <a:lnTo>
                    <a:pt x="2165" y="6"/>
                  </a:lnTo>
                  <a:lnTo>
                    <a:pt x="2174" y="3"/>
                  </a:lnTo>
                  <a:lnTo>
                    <a:pt x="2183" y="2"/>
                  </a:lnTo>
                  <a:lnTo>
                    <a:pt x="2190" y="1"/>
                  </a:lnTo>
                  <a:lnTo>
                    <a:pt x="2197" y="0"/>
                  </a:lnTo>
                  <a:lnTo>
                    <a:pt x="2207" y="1"/>
                  </a:lnTo>
                  <a:lnTo>
                    <a:pt x="2217" y="1"/>
                  </a:lnTo>
                  <a:lnTo>
                    <a:pt x="2226" y="3"/>
                  </a:lnTo>
                  <a:lnTo>
                    <a:pt x="2235" y="6"/>
                  </a:lnTo>
                  <a:lnTo>
                    <a:pt x="2244" y="8"/>
                  </a:lnTo>
                  <a:lnTo>
                    <a:pt x="2253" y="12"/>
                  </a:lnTo>
                  <a:lnTo>
                    <a:pt x="2262" y="15"/>
                  </a:lnTo>
                  <a:lnTo>
                    <a:pt x="2271" y="18"/>
                  </a:lnTo>
                  <a:lnTo>
                    <a:pt x="2279" y="21"/>
                  </a:lnTo>
                  <a:lnTo>
                    <a:pt x="2289" y="25"/>
                  </a:lnTo>
                  <a:lnTo>
                    <a:pt x="2298" y="29"/>
                  </a:lnTo>
                  <a:lnTo>
                    <a:pt x="2308" y="31"/>
                  </a:lnTo>
                  <a:lnTo>
                    <a:pt x="2317" y="33"/>
                  </a:lnTo>
                  <a:lnTo>
                    <a:pt x="2327" y="35"/>
                  </a:lnTo>
                  <a:lnTo>
                    <a:pt x="2337" y="36"/>
                  </a:lnTo>
                  <a:lnTo>
                    <a:pt x="2348" y="37"/>
                  </a:lnTo>
                  <a:lnTo>
                    <a:pt x="2361" y="36"/>
                  </a:lnTo>
                  <a:lnTo>
                    <a:pt x="2373" y="35"/>
                  </a:lnTo>
                  <a:lnTo>
                    <a:pt x="2385" y="32"/>
                  </a:lnTo>
                  <a:lnTo>
                    <a:pt x="2397" y="30"/>
                  </a:lnTo>
                  <a:lnTo>
                    <a:pt x="2410" y="26"/>
                  </a:lnTo>
                  <a:lnTo>
                    <a:pt x="2422" y="23"/>
                  </a:lnTo>
                  <a:lnTo>
                    <a:pt x="2434" y="19"/>
                  </a:lnTo>
                  <a:lnTo>
                    <a:pt x="2446" y="15"/>
                  </a:lnTo>
                  <a:lnTo>
                    <a:pt x="2446" y="20"/>
                  </a:lnTo>
                  <a:lnTo>
                    <a:pt x="2446" y="26"/>
                  </a:lnTo>
                  <a:lnTo>
                    <a:pt x="2446" y="30"/>
                  </a:lnTo>
                  <a:lnTo>
                    <a:pt x="2446" y="34"/>
                  </a:lnTo>
                  <a:lnTo>
                    <a:pt x="2434" y="38"/>
                  </a:lnTo>
                  <a:lnTo>
                    <a:pt x="2422" y="42"/>
                  </a:lnTo>
                  <a:lnTo>
                    <a:pt x="2410" y="45"/>
                  </a:lnTo>
                  <a:lnTo>
                    <a:pt x="2397" y="48"/>
                  </a:lnTo>
                  <a:lnTo>
                    <a:pt x="2385" y="51"/>
                  </a:lnTo>
                  <a:lnTo>
                    <a:pt x="2373" y="54"/>
                  </a:lnTo>
                  <a:lnTo>
                    <a:pt x="2361" y="55"/>
                  </a:lnTo>
                  <a:lnTo>
                    <a:pt x="2348" y="56"/>
                  </a:lnTo>
                  <a:lnTo>
                    <a:pt x="2337" y="55"/>
                  </a:lnTo>
                  <a:lnTo>
                    <a:pt x="2327" y="54"/>
                  </a:lnTo>
                  <a:lnTo>
                    <a:pt x="2317" y="52"/>
                  </a:lnTo>
                  <a:lnTo>
                    <a:pt x="2308" y="50"/>
                  </a:lnTo>
                  <a:lnTo>
                    <a:pt x="2298" y="47"/>
                  </a:lnTo>
                  <a:lnTo>
                    <a:pt x="2289" y="44"/>
                  </a:lnTo>
                  <a:lnTo>
                    <a:pt x="2280" y="41"/>
                  </a:lnTo>
                  <a:lnTo>
                    <a:pt x="2271" y="37"/>
                  </a:lnTo>
                  <a:lnTo>
                    <a:pt x="2262" y="34"/>
                  </a:lnTo>
                  <a:lnTo>
                    <a:pt x="2254" y="30"/>
                  </a:lnTo>
                  <a:lnTo>
                    <a:pt x="2244" y="27"/>
                  </a:lnTo>
                  <a:lnTo>
                    <a:pt x="2235" y="25"/>
                  </a:lnTo>
                  <a:lnTo>
                    <a:pt x="2226" y="22"/>
                  </a:lnTo>
                  <a:lnTo>
                    <a:pt x="2217" y="20"/>
                  </a:lnTo>
                  <a:lnTo>
                    <a:pt x="2207" y="19"/>
                  </a:lnTo>
                  <a:lnTo>
                    <a:pt x="2197" y="19"/>
                  </a:lnTo>
                  <a:lnTo>
                    <a:pt x="2190" y="20"/>
                  </a:lnTo>
                  <a:lnTo>
                    <a:pt x="2183" y="21"/>
                  </a:lnTo>
                  <a:lnTo>
                    <a:pt x="2174" y="23"/>
                  </a:lnTo>
                  <a:lnTo>
                    <a:pt x="2165" y="25"/>
                  </a:lnTo>
                  <a:lnTo>
                    <a:pt x="2156" y="28"/>
                  </a:lnTo>
                  <a:lnTo>
                    <a:pt x="2146" y="31"/>
                  </a:lnTo>
                  <a:lnTo>
                    <a:pt x="2135" y="34"/>
                  </a:lnTo>
                  <a:lnTo>
                    <a:pt x="2125" y="38"/>
                  </a:lnTo>
                  <a:lnTo>
                    <a:pt x="2114" y="41"/>
                  </a:lnTo>
                  <a:lnTo>
                    <a:pt x="2104" y="44"/>
                  </a:lnTo>
                  <a:lnTo>
                    <a:pt x="2093" y="48"/>
                  </a:lnTo>
                  <a:lnTo>
                    <a:pt x="2082" y="50"/>
                  </a:lnTo>
                  <a:lnTo>
                    <a:pt x="2071" y="52"/>
                  </a:lnTo>
                  <a:lnTo>
                    <a:pt x="2060" y="54"/>
                  </a:lnTo>
                  <a:lnTo>
                    <a:pt x="2050" y="55"/>
                  </a:lnTo>
                  <a:lnTo>
                    <a:pt x="2039" y="56"/>
                  </a:lnTo>
                  <a:lnTo>
                    <a:pt x="2028" y="56"/>
                  </a:lnTo>
                  <a:lnTo>
                    <a:pt x="2018" y="55"/>
                  </a:lnTo>
                  <a:lnTo>
                    <a:pt x="2008" y="53"/>
                  </a:lnTo>
                  <a:lnTo>
                    <a:pt x="1999" y="51"/>
                  </a:lnTo>
                  <a:lnTo>
                    <a:pt x="1989" y="48"/>
                  </a:lnTo>
                  <a:lnTo>
                    <a:pt x="1980" y="45"/>
                  </a:lnTo>
                  <a:lnTo>
                    <a:pt x="1970" y="42"/>
                  </a:lnTo>
                  <a:lnTo>
                    <a:pt x="1962" y="39"/>
                  </a:lnTo>
                  <a:lnTo>
                    <a:pt x="1952" y="35"/>
                  </a:lnTo>
                  <a:lnTo>
                    <a:pt x="1944" y="32"/>
                  </a:lnTo>
                  <a:lnTo>
                    <a:pt x="1935" y="29"/>
                  </a:lnTo>
                  <a:lnTo>
                    <a:pt x="1926" y="27"/>
                  </a:lnTo>
                  <a:lnTo>
                    <a:pt x="1917" y="24"/>
                  </a:lnTo>
                  <a:lnTo>
                    <a:pt x="1907" y="22"/>
                  </a:lnTo>
                  <a:lnTo>
                    <a:pt x="1897" y="20"/>
                  </a:lnTo>
                  <a:lnTo>
                    <a:pt x="1888" y="20"/>
                  </a:lnTo>
                  <a:lnTo>
                    <a:pt x="1881" y="20"/>
                  </a:lnTo>
                  <a:lnTo>
                    <a:pt x="1873" y="21"/>
                  </a:lnTo>
                  <a:lnTo>
                    <a:pt x="1864" y="23"/>
                  </a:lnTo>
                  <a:lnTo>
                    <a:pt x="1855" y="25"/>
                  </a:lnTo>
                  <a:lnTo>
                    <a:pt x="1846" y="28"/>
                  </a:lnTo>
                  <a:lnTo>
                    <a:pt x="1836" y="31"/>
                  </a:lnTo>
                  <a:lnTo>
                    <a:pt x="1826" y="34"/>
                  </a:lnTo>
                  <a:lnTo>
                    <a:pt x="1815" y="38"/>
                  </a:lnTo>
                  <a:lnTo>
                    <a:pt x="1804" y="41"/>
                  </a:lnTo>
                  <a:lnTo>
                    <a:pt x="1793" y="45"/>
                  </a:lnTo>
                  <a:lnTo>
                    <a:pt x="1782" y="48"/>
                  </a:lnTo>
                  <a:lnTo>
                    <a:pt x="1771" y="51"/>
                  </a:lnTo>
                  <a:lnTo>
                    <a:pt x="1760" y="54"/>
                  </a:lnTo>
                  <a:lnTo>
                    <a:pt x="1748" y="56"/>
                  </a:lnTo>
                  <a:lnTo>
                    <a:pt x="1737" y="57"/>
                  </a:lnTo>
                  <a:lnTo>
                    <a:pt x="1727" y="58"/>
                  </a:lnTo>
                  <a:lnTo>
                    <a:pt x="1716" y="57"/>
                  </a:lnTo>
                  <a:lnTo>
                    <a:pt x="1705" y="56"/>
                  </a:lnTo>
                  <a:lnTo>
                    <a:pt x="1695" y="54"/>
                  </a:lnTo>
                  <a:lnTo>
                    <a:pt x="1686" y="52"/>
                  </a:lnTo>
                  <a:lnTo>
                    <a:pt x="1677" y="50"/>
                  </a:lnTo>
                  <a:lnTo>
                    <a:pt x="1667" y="46"/>
                  </a:lnTo>
                  <a:lnTo>
                    <a:pt x="1658" y="42"/>
                  </a:lnTo>
                  <a:lnTo>
                    <a:pt x="1648" y="39"/>
                  </a:lnTo>
                  <a:lnTo>
                    <a:pt x="1640" y="36"/>
                  </a:lnTo>
                  <a:lnTo>
                    <a:pt x="1630" y="32"/>
                  </a:lnTo>
                  <a:lnTo>
                    <a:pt x="1622" y="29"/>
                  </a:lnTo>
                  <a:lnTo>
                    <a:pt x="1612" y="27"/>
                  </a:lnTo>
                  <a:lnTo>
                    <a:pt x="1604" y="25"/>
                  </a:lnTo>
                  <a:lnTo>
                    <a:pt x="1594" y="22"/>
                  </a:lnTo>
                  <a:lnTo>
                    <a:pt x="1585" y="21"/>
                  </a:lnTo>
                  <a:lnTo>
                    <a:pt x="1575" y="21"/>
                  </a:lnTo>
                  <a:lnTo>
                    <a:pt x="1567" y="21"/>
                  </a:lnTo>
                  <a:lnTo>
                    <a:pt x="1559" y="23"/>
                  </a:lnTo>
                  <a:lnTo>
                    <a:pt x="1551" y="25"/>
                  </a:lnTo>
                  <a:lnTo>
                    <a:pt x="1542" y="27"/>
                  </a:lnTo>
                  <a:lnTo>
                    <a:pt x="1532" y="30"/>
                  </a:lnTo>
                  <a:lnTo>
                    <a:pt x="1522" y="32"/>
                  </a:lnTo>
                  <a:lnTo>
                    <a:pt x="1512" y="36"/>
                  </a:lnTo>
                  <a:lnTo>
                    <a:pt x="1501" y="40"/>
                  </a:lnTo>
                  <a:lnTo>
                    <a:pt x="1490" y="43"/>
                  </a:lnTo>
                  <a:lnTo>
                    <a:pt x="1479" y="46"/>
                  </a:lnTo>
                  <a:lnTo>
                    <a:pt x="1468" y="50"/>
                  </a:lnTo>
                  <a:lnTo>
                    <a:pt x="1456" y="52"/>
                  </a:lnTo>
                  <a:lnTo>
                    <a:pt x="1445" y="55"/>
                  </a:lnTo>
                  <a:lnTo>
                    <a:pt x="1434" y="56"/>
                  </a:lnTo>
                  <a:lnTo>
                    <a:pt x="1422" y="58"/>
                  </a:lnTo>
                  <a:lnTo>
                    <a:pt x="1411" y="58"/>
                  </a:lnTo>
                  <a:lnTo>
                    <a:pt x="1400" y="58"/>
                  </a:lnTo>
                  <a:lnTo>
                    <a:pt x="1390" y="57"/>
                  </a:lnTo>
                  <a:lnTo>
                    <a:pt x="1381" y="55"/>
                  </a:lnTo>
                  <a:lnTo>
                    <a:pt x="1371" y="54"/>
                  </a:lnTo>
                  <a:lnTo>
                    <a:pt x="1362" y="51"/>
                  </a:lnTo>
                  <a:lnTo>
                    <a:pt x="1352" y="48"/>
                  </a:lnTo>
                  <a:lnTo>
                    <a:pt x="1344" y="45"/>
                  </a:lnTo>
                  <a:lnTo>
                    <a:pt x="1334" y="41"/>
                  </a:lnTo>
                  <a:lnTo>
                    <a:pt x="1326" y="38"/>
                  </a:lnTo>
                  <a:lnTo>
                    <a:pt x="1317" y="35"/>
                  </a:lnTo>
                  <a:lnTo>
                    <a:pt x="1308" y="32"/>
                  </a:lnTo>
                  <a:lnTo>
                    <a:pt x="1299" y="29"/>
                  </a:lnTo>
                  <a:lnTo>
                    <a:pt x="1290" y="26"/>
                  </a:lnTo>
                  <a:lnTo>
                    <a:pt x="1281" y="25"/>
                  </a:lnTo>
                  <a:lnTo>
                    <a:pt x="1271" y="23"/>
                  </a:lnTo>
                  <a:lnTo>
                    <a:pt x="1262" y="21"/>
                  </a:lnTo>
                  <a:lnTo>
                    <a:pt x="1261" y="21"/>
                  </a:lnTo>
                  <a:lnTo>
                    <a:pt x="1259" y="21"/>
                  </a:lnTo>
                  <a:lnTo>
                    <a:pt x="1258" y="21"/>
                  </a:lnTo>
                  <a:lnTo>
                    <a:pt x="1251" y="21"/>
                  </a:lnTo>
                  <a:lnTo>
                    <a:pt x="1243" y="23"/>
                  </a:lnTo>
                  <a:lnTo>
                    <a:pt x="1235" y="25"/>
                  </a:lnTo>
                  <a:lnTo>
                    <a:pt x="1226" y="27"/>
                  </a:lnTo>
                  <a:lnTo>
                    <a:pt x="1216" y="29"/>
                  </a:lnTo>
                  <a:lnTo>
                    <a:pt x="1206" y="32"/>
                  </a:lnTo>
                  <a:lnTo>
                    <a:pt x="1195" y="35"/>
                  </a:lnTo>
                  <a:lnTo>
                    <a:pt x="1185" y="39"/>
                  </a:lnTo>
                  <a:lnTo>
                    <a:pt x="1174" y="43"/>
                  </a:lnTo>
                  <a:lnTo>
                    <a:pt x="1163" y="46"/>
                  </a:lnTo>
                  <a:lnTo>
                    <a:pt x="1151" y="50"/>
                  </a:lnTo>
                  <a:lnTo>
                    <a:pt x="1140" y="52"/>
                  </a:lnTo>
                  <a:lnTo>
                    <a:pt x="1129" y="55"/>
                  </a:lnTo>
                  <a:lnTo>
                    <a:pt x="1118" y="57"/>
                  </a:lnTo>
                  <a:lnTo>
                    <a:pt x="1107" y="58"/>
                  </a:lnTo>
                  <a:lnTo>
                    <a:pt x="1095" y="59"/>
                  </a:lnTo>
                  <a:lnTo>
                    <a:pt x="1085" y="58"/>
                  </a:lnTo>
                  <a:lnTo>
                    <a:pt x="1075" y="58"/>
                  </a:lnTo>
                  <a:lnTo>
                    <a:pt x="1064" y="55"/>
                  </a:lnTo>
                  <a:lnTo>
                    <a:pt x="1055" y="53"/>
                  </a:lnTo>
                  <a:lnTo>
                    <a:pt x="1046" y="51"/>
                  </a:lnTo>
                  <a:lnTo>
                    <a:pt x="1036" y="47"/>
                  </a:lnTo>
                  <a:lnTo>
                    <a:pt x="1027" y="44"/>
                  </a:lnTo>
                  <a:lnTo>
                    <a:pt x="1018" y="40"/>
                  </a:lnTo>
                  <a:lnTo>
                    <a:pt x="1009" y="37"/>
                  </a:lnTo>
                  <a:lnTo>
                    <a:pt x="1000" y="34"/>
                  </a:lnTo>
                  <a:lnTo>
                    <a:pt x="991" y="30"/>
                  </a:lnTo>
                  <a:lnTo>
                    <a:pt x="982" y="28"/>
                  </a:lnTo>
                  <a:lnTo>
                    <a:pt x="973" y="26"/>
                  </a:lnTo>
                  <a:lnTo>
                    <a:pt x="964" y="23"/>
                  </a:lnTo>
                  <a:lnTo>
                    <a:pt x="954" y="23"/>
                  </a:lnTo>
                  <a:lnTo>
                    <a:pt x="944" y="22"/>
                  </a:lnTo>
                  <a:lnTo>
                    <a:pt x="937" y="23"/>
                  </a:lnTo>
                  <a:lnTo>
                    <a:pt x="929" y="24"/>
                  </a:lnTo>
                  <a:lnTo>
                    <a:pt x="921" y="26"/>
                  </a:lnTo>
                  <a:lnTo>
                    <a:pt x="911" y="28"/>
                  </a:lnTo>
                  <a:lnTo>
                    <a:pt x="901" y="31"/>
                  </a:lnTo>
                  <a:lnTo>
                    <a:pt x="892" y="34"/>
                  </a:lnTo>
                  <a:lnTo>
                    <a:pt x="881" y="37"/>
                  </a:lnTo>
                  <a:lnTo>
                    <a:pt x="871" y="41"/>
                  </a:lnTo>
                  <a:lnTo>
                    <a:pt x="860" y="44"/>
                  </a:lnTo>
                  <a:lnTo>
                    <a:pt x="848" y="48"/>
                  </a:lnTo>
                  <a:lnTo>
                    <a:pt x="837" y="51"/>
                  </a:lnTo>
                  <a:lnTo>
                    <a:pt x="826" y="54"/>
                  </a:lnTo>
                  <a:lnTo>
                    <a:pt x="814" y="56"/>
                  </a:lnTo>
                  <a:lnTo>
                    <a:pt x="803" y="58"/>
                  </a:lnTo>
                  <a:lnTo>
                    <a:pt x="792" y="59"/>
                  </a:lnTo>
                  <a:lnTo>
                    <a:pt x="781" y="59"/>
                  </a:lnTo>
                  <a:lnTo>
                    <a:pt x="770" y="59"/>
                  </a:lnTo>
                  <a:lnTo>
                    <a:pt x="760" y="58"/>
                  </a:lnTo>
                  <a:lnTo>
                    <a:pt x="750" y="56"/>
                  </a:lnTo>
                  <a:lnTo>
                    <a:pt x="740" y="54"/>
                  </a:lnTo>
                  <a:lnTo>
                    <a:pt x="731" y="51"/>
                  </a:lnTo>
                  <a:lnTo>
                    <a:pt x="722" y="48"/>
                  </a:lnTo>
                  <a:lnTo>
                    <a:pt x="713" y="45"/>
                  </a:lnTo>
                  <a:lnTo>
                    <a:pt x="703" y="41"/>
                  </a:lnTo>
                  <a:lnTo>
                    <a:pt x="695" y="38"/>
                  </a:lnTo>
                  <a:lnTo>
                    <a:pt x="686" y="34"/>
                  </a:lnTo>
                  <a:lnTo>
                    <a:pt x="677" y="31"/>
                  </a:lnTo>
                  <a:lnTo>
                    <a:pt x="668" y="29"/>
                  </a:lnTo>
                  <a:lnTo>
                    <a:pt x="658" y="26"/>
                  </a:lnTo>
                  <a:lnTo>
                    <a:pt x="650" y="25"/>
                  </a:lnTo>
                  <a:lnTo>
                    <a:pt x="640" y="23"/>
                  </a:lnTo>
                  <a:lnTo>
                    <a:pt x="630" y="23"/>
                  </a:lnTo>
                  <a:lnTo>
                    <a:pt x="623" y="23"/>
                  </a:lnTo>
                  <a:lnTo>
                    <a:pt x="615" y="25"/>
                  </a:lnTo>
                  <a:lnTo>
                    <a:pt x="606" y="26"/>
                  </a:lnTo>
                  <a:lnTo>
                    <a:pt x="597" y="29"/>
                  </a:lnTo>
                  <a:lnTo>
                    <a:pt x="587" y="31"/>
                  </a:lnTo>
                  <a:lnTo>
                    <a:pt x="577" y="35"/>
                  </a:lnTo>
                  <a:lnTo>
                    <a:pt x="567" y="38"/>
                  </a:lnTo>
                  <a:lnTo>
                    <a:pt x="557" y="41"/>
                  </a:lnTo>
                  <a:lnTo>
                    <a:pt x="545" y="45"/>
                  </a:lnTo>
                  <a:lnTo>
                    <a:pt x="534" y="48"/>
                  </a:lnTo>
                  <a:lnTo>
                    <a:pt x="523" y="52"/>
                  </a:lnTo>
                  <a:lnTo>
                    <a:pt x="512" y="55"/>
                  </a:lnTo>
                  <a:lnTo>
                    <a:pt x="500" y="57"/>
                  </a:lnTo>
                  <a:lnTo>
                    <a:pt x="489" y="59"/>
                  </a:lnTo>
                  <a:lnTo>
                    <a:pt x="478" y="60"/>
                  </a:lnTo>
                  <a:lnTo>
                    <a:pt x="467" y="60"/>
                  </a:lnTo>
                  <a:lnTo>
                    <a:pt x="456" y="60"/>
                  </a:lnTo>
                  <a:lnTo>
                    <a:pt x="446" y="59"/>
                  </a:lnTo>
                  <a:lnTo>
                    <a:pt x="436" y="58"/>
                  </a:lnTo>
                  <a:lnTo>
                    <a:pt x="426" y="56"/>
                  </a:lnTo>
                  <a:lnTo>
                    <a:pt x="417" y="53"/>
                  </a:lnTo>
                  <a:lnTo>
                    <a:pt x="407" y="50"/>
                  </a:lnTo>
                  <a:lnTo>
                    <a:pt x="399" y="47"/>
                  </a:lnTo>
                  <a:lnTo>
                    <a:pt x="390" y="44"/>
                  </a:lnTo>
                  <a:lnTo>
                    <a:pt x="380" y="41"/>
                  </a:lnTo>
                  <a:lnTo>
                    <a:pt x="372" y="37"/>
                  </a:lnTo>
                  <a:lnTo>
                    <a:pt x="363" y="34"/>
                  </a:lnTo>
                  <a:lnTo>
                    <a:pt x="354" y="31"/>
                  </a:lnTo>
                  <a:lnTo>
                    <a:pt x="345" y="29"/>
                  </a:lnTo>
                  <a:lnTo>
                    <a:pt x="336" y="27"/>
                  </a:lnTo>
                  <a:lnTo>
                    <a:pt x="326" y="25"/>
                  </a:lnTo>
                  <a:lnTo>
                    <a:pt x="317" y="24"/>
                  </a:lnTo>
                  <a:lnTo>
                    <a:pt x="316" y="24"/>
                  </a:lnTo>
                  <a:lnTo>
                    <a:pt x="316" y="23"/>
                  </a:lnTo>
                  <a:lnTo>
                    <a:pt x="314" y="23"/>
                  </a:lnTo>
                  <a:lnTo>
                    <a:pt x="313" y="23"/>
                  </a:lnTo>
                  <a:lnTo>
                    <a:pt x="306" y="23"/>
                  </a:lnTo>
                  <a:lnTo>
                    <a:pt x="298" y="25"/>
                  </a:lnTo>
                  <a:lnTo>
                    <a:pt x="289" y="26"/>
                  </a:lnTo>
                  <a:lnTo>
                    <a:pt x="281" y="29"/>
                  </a:lnTo>
                  <a:lnTo>
                    <a:pt x="271" y="31"/>
                  </a:lnTo>
                  <a:lnTo>
                    <a:pt x="261" y="34"/>
                  </a:lnTo>
                  <a:lnTo>
                    <a:pt x="251" y="38"/>
                  </a:lnTo>
                  <a:lnTo>
                    <a:pt x="240" y="41"/>
                  </a:lnTo>
                  <a:lnTo>
                    <a:pt x="229" y="45"/>
                  </a:lnTo>
                  <a:lnTo>
                    <a:pt x="218" y="48"/>
                  </a:lnTo>
                  <a:lnTo>
                    <a:pt x="207" y="52"/>
                  </a:lnTo>
                  <a:lnTo>
                    <a:pt x="196" y="55"/>
                  </a:lnTo>
                  <a:lnTo>
                    <a:pt x="184" y="57"/>
                  </a:lnTo>
                  <a:lnTo>
                    <a:pt x="174" y="59"/>
                  </a:lnTo>
                  <a:lnTo>
                    <a:pt x="162" y="60"/>
                  </a:lnTo>
                  <a:lnTo>
                    <a:pt x="151" y="61"/>
                  </a:lnTo>
                  <a:lnTo>
                    <a:pt x="140" y="60"/>
                  </a:lnTo>
                  <a:lnTo>
                    <a:pt x="130" y="60"/>
                  </a:lnTo>
                  <a:lnTo>
                    <a:pt x="120" y="58"/>
                  </a:lnTo>
                  <a:lnTo>
                    <a:pt x="111" y="55"/>
                  </a:lnTo>
                  <a:lnTo>
                    <a:pt x="101" y="53"/>
                  </a:lnTo>
                  <a:lnTo>
                    <a:pt x="92" y="50"/>
                  </a:lnTo>
                  <a:lnTo>
                    <a:pt x="82" y="46"/>
                  </a:lnTo>
                  <a:lnTo>
                    <a:pt x="74" y="42"/>
                  </a:lnTo>
                  <a:lnTo>
                    <a:pt x="64" y="40"/>
                  </a:lnTo>
                  <a:lnTo>
                    <a:pt x="56" y="36"/>
                  </a:lnTo>
                  <a:lnTo>
                    <a:pt x="46" y="32"/>
                  </a:lnTo>
                  <a:lnTo>
                    <a:pt x="38" y="30"/>
                  </a:lnTo>
                  <a:lnTo>
                    <a:pt x="28" y="28"/>
                  </a:lnTo>
                  <a:lnTo>
                    <a:pt x="19" y="26"/>
                  </a:lnTo>
                  <a:lnTo>
                    <a:pt x="10" y="25"/>
                  </a:lnTo>
                  <a:lnTo>
                    <a:pt x="0" y="25"/>
                  </a:lnTo>
                  <a:lnTo>
                    <a:pt x="0" y="5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0" name="Freeform 22"/>
            <p:cNvSpPr>
              <a:spLocks/>
            </p:cNvSpPr>
            <p:nvPr/>
          </p:nvSpPr>
          <p:spPr bwMode="auto">
            <a:xfrm>
              <a:off x="3233" y="204"/>
              <a:ext cx="2449" cy="61"/>
            </a:xfrm>
            <a:custGeom>
              <a:avLst/>
              <a:gdLst>
                <a:gd name="T0" fmla="*/ 73 w 2447"/>
                <a:gd name="T1" fmla="*/ 43 h 61"/>
                <a:gd name="T2" fmla="*/ 161 w 2447"/>
                <a:gd name="T3" fmla="*/ 59 h 61"/>
                <a:gd name="T4" fmla="*/ 261 w 2447"/>
                <a:gd name="T5" fmla="*/ 34 h 61"/>
                <a:gd name="T6" fmla="*/ 316 w 2447"/>
                <a:gd name="T7" fmla="*/ 24 h 61"/>
                <a:gd name="T8" fmla="*/ 389 w 2447"/>
                <a:gd name="T9" fmla="*/ 43 h 61"/>
                <a:gd name="T10" fmla="*/ 477 w 2447"/>
                <a:gd name="T11" fmla="*/ 59 h 61"/>
                <a:gd name="T12" fmla="*/ 577 w 2447"/>
                <a:gd name="T13" fmla="*/ 34 h 61"/>
                <a:gd name="T14" fmla="*/ 677 w 2447"/>
                <a:gd name="T15" fmla="*/ 27 h 61"/>
                <a:gd name="T16" fmla="*/ 759 w 2447"/>
                <a:gd name="T17" fmla="*/ 54 h 61"/>
                <a:gd name="T18" fmla="*/ 856 w 2447"/>
                <a:gd name="T19" fmla="*/ 50 h 61"/>
                <a:gd name="T20" fmla="*/ 948 w 2447"/>
                <a:gd name="T21" fmla="*/ 24 h 61"/>
                <a:gd name="T22" fmla="*/ 1027 w 2447"/>
                <a:gd name="T23" fmla="*/ 38 h 61"/>
                <a:gd name="T24" fmla="*/ 1114 w 2447"/>
                <a:gd name="T25" fmla="*/ 58 h 61"/>
                <a:gd name="T26" fmla="*/ 1214 w 2447"/>
                <a:gd name="T27" fmla="*/ 35 h 61"/>
                <a:gd name="T28" fmla="*/ 1279 w 2447"/>
                <a:gd name="T29" fmla="*/ 22 h 61"/>
                <a:gd name="T30" fmla="*/ 1345 w 2447"/>
                <a:gd name="T31" fmla="*/ 38 h 61"/>
                <a:gd name="T32" fmla="*/ 1430 w 2447"/>
                <a:gd name="T33" fmla="*/ 58 h 61"/>
                <a:gd name="T34" fmla="*/ 1531 w 2447"/>
                <a:gd name="T35" fmla="*/ 35 h 61"/>
                <a:gd name="T36" fmla="*/ 1613 w 2447"/>
                <a:gd name="T37" fmla="*/ 24 h 61"/>
                <a:gd name="T38" fmla="*/ 1695 w 2447"/>
                <a:gd name="T39" fmla="*/ 49 h 61"/>
                <a:gd name="T40" fmla="*/ 1789 w 2447"/>
                <a:gd name="T41" fmla="*/ 51 h 61"/>
                <a:gd name="T42" fmla="*/ 1902 w 2447"/>
                <a:gd name="T43" fmla="*/ 23 h 61"/>
                <a:gd name="T44" fmla="*/ 1981 w 2447"/>
                <a:gd name="T45" fmla="*/ 32 h 61"/>
                <a:gd name="T46" fmla="*/ 2065 w 2447"/>
                <a:gd name="T47" fmla="*/ 55 h 61"/>
                <a:gd name="T48" fmla="*/ 2163 w 2447"/>
                <a:gd name="T49" fmla="*/ 38 h 61"/>
                <a:gd name="T50" fmla="*/ 2245 w 2447"/>
                <a:gd name="T51" fmla="*/ 19 h 61"/>
                <a:gd name="T52" fmla="*/ 2326 w 2447"/>
                <a:gd name="T53" fmla="*/ 44 h 61"/>
                <a:gd name="T54" fmla="*/ 2423 w 2447"/>
                <a:gd name="T55" fmla="*/ 51 h 61"/>
                <a:gd name="T56" fmla="*/ 2483 w 2447"/>
                <a:gd name="T57" fmla="*/ 16 h 61"/>
                <a:gd name="T58" fmla="*/ 2375 w 2447"/>
                <a:gd name="T59" fmla="*/ 37 h 61"/>
                <a:gd name="T60" fmla="*/ 2290 w 2447"/>
                <a:gd name="T61" fmla="*/ 12 h 61"/>
                <a:gd name="T62" fmla="*/ 2212 w 2447"/>
                <a:gd name="T63" fmla="*/ 3 h 61"/>
                <a:gd name="T64" fmla="*/ 2120 w 2447"/>
                <a:gd name="T65" fmla="*/ 31 h 61"/>
                <a:gd name="T66" fmla="*/ 2026 w 2447"/>
                <a:gd name="T67" fmla="*/ 29 h 61"/>
                <a:gd name="T68" fmla="*/ 1944 w 2447"/>
                <a:gd name="T69" fmla="*/ 3 h 61"/>
                <a:gd name="T70" fmla="*/ 1854 w 2447"/>
                <a:gd name="T71" fmla="*/ 16 h 61"/>
                <a:gd name="T72" fmla="*/ 1745 w 2447"/>
                <a:gd name="T73" fmla="*/ 39 h 61"/>
                <a:gd name="T74" fmla="*/ 1659 w 2447"/>
                <a:gd name="T75" fmla="*/ 17 h 61"/>
                <a:gd name="T76" fmla="*/ 1579 w 2447"/>
                <a:gd name="T77" fmla="*/ 4 h 61"/>
                <a:gd name="T78" fmla="*/ 1486 w 2447"/>
                <a:gd name="T79" fmla="*/ 31 h 61"/>
                <a:gd name="T80" fmla="*/ 1389 w 2447"/>
                <a:gd name="T81" fmla="*/ 33 h 61"/>
                <a:gd name="T82" fmla="*/ 1308 w 2447"/>
                <a:gd name="T83" fmla="*/ 6 h 61"/>
                <a:gd name="T84" fmla="*/ 1261 w 2447"/>
                <a:gd name="T85" fmla="*/ 4 h 61"/>
                <a:gd name="T86" fmla="*/ 1170 w 2447"/>
                <a:gd name="T87" fmla="*/ 31 h 61"/>
                <a:gd name="T88" fmla="*/ 1074 w 2447"/>
                <a:gd name="T89" fmla="*/ 35 h 61"/>
                <a:gd name="T90" fmla="*/ 991 w 2447"/>
                <a:gd name="T91" fmla="*/ 7 h 61"/>
                <a:gd name="T92" fmla="*/ 910 w 2447"/>
                <a:gd name="T93" fmla="*/ 15 h 61"/>
                <a:gd name="T94" fmla="*/ 810 w 2447"/>
                <a:gd name="T95" fmla="*/ 40 h 61"/>
                <a:gd name="T96" fmla="*/ 722 w 2447"/>
                <a:gd name="T97" fmla="*/ 23 h 61"/>
                <a:gd name="T98" fmla="*/ 642 w 2447"/>
                <a:gd name="T99" fmla="*/ 5 h 61"/>
                <a:gd name="T100" fmla="*/ 534 w 2447"/>
                <a:gd name="T101" fmla="*/ 29 h 61"/>
                <a:gd name="T102" fmla="*/ 435 w 2447"/>
                <a:gd name="T103" fmla="*/ 38 h 61"/>
                <a:gd name="T104" fmla="*/ 354 w 2447"/>
                <a:gd name="T105" fmla="*/ 11 h 61"/>
                <a:gd name="T106" fmla="*/ 305 w 2447"/>
                <a:gd name="T107" fmla="*/ 5 h 61"/>
                <a:gd name="T108" fmla="*/ 218 w 2447"/>
                <a:gd name="T109" fmla="*/ 29 h 61"/>
                <a:gd name="T110" fmla="*/ 120 w 2447"/>
                <a:gd name="T111" fmla="*/ 39 h 61"/>
                <a:gd name="T112" fmla="*/ 38 w 2447"/>
                <a:gd name="T113" fmla="*/ 12 h 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47" h="61">
                  <a:moveTo>
                    <a:pt x="0" y="24"/>
                  </a:moveTo>
                  <a:lnTo>
                    <a:pt x="10" y="25"/>
                  </a:lnTo>
                  <a:lnTo>
                    <a:pt x="19" y="27"/>
                  </a:lnTo>
                  <a:lnTo>
                    <a:pt x="28" y="29"/>
                  </a:lnTo>
                  <a:lnTo>
                    <a:pt x="38" y="31"/>
                  </a:lnTo>
                  <a:lnTo>
                    <a:pt x="46" y="34"/>
                  </a:lnTo>
                  <a:lnTo>
                    <a:pt x="55" y="37"/>
                  </a:lnTo>
                  <a:lnTo>
                    <a:pt x="64" y="40"/>
                  </a:lnTo>
                  <a:lnTo>
                    <a:pt x="73" y="43"/>
                  </a:lnTo>
                  <a:lnTo>
                    <a:pt x="82" y="47"/>
                  </a:lnTo>
                  <a:lnTo>
                    <a:pt x="91" y="50"/>
                  </a:lnTo>
                  <a:lnTo>
                    <a:pt x="101" y="53"/>
                  </a:lnTo>
                  <a:lnTo>
                    <a:pt x="110" y="55"/>
                  </a:lnTo>
                  <a:lnTo>
                    <a:pt x="119" y="57"/>
                  </a:lnTo>
                  <a:lnTo>
                    <a:pt x="130" y="59"/>
                  </a:lnTo>
                  <a:lnTo>
                    <a:pt x="139" y="60"/>
                  </a:lnTo>
                  <a:lnTo>
                    <a:pt x="151" y="60"/>
                  </a:lnTo>
                  <a:lnTo>
                    <a:pt x="161" y="59"/>
                  </a:lnTo>
                  <a:lnTo>
                    <a:pt x="173" y="58"/>
                  </a:lnTo>
                  <a:lnTo>
                    <a:pt x="184" y="57"/>
                  </a:lnTo>
                  <a:lnTo>
                    <a:pt x="195" y="54"/>
                  </a:lnTo>
                  <a:lnTo>
                    <a:pt x="207" y="51"/>
                  </a:lnTo>
                  <a:lnTo>
                    <a:pt x="218" y="48"/>
                  </a:lnTo>
                  <a:lnTo>
                    <a:pt x="229" y="44"/>
                  </a:lnTo>
                  <a:lnTo>
                    <a:pt x="240" y="41"/>
                  </a:lnTo>
                  <a:lnTo>
                    <a:pt x="250" y="38"/>
                  </a:lnTo>
                  <a:lnTo>
                    <a:pt x="261" y="34"/>
                  </a:lnTo>
                  <a:lnTo>
                    <a:pt x="271" y="31"/>
                  </a:lnTo>
                  <a:lnTo>
                    <a:pt x="281" y="28"/>
                  </a:lnTo>
                  <a:lnTo>
                    <a:pt x="289" y="27"/>
                  </a:lnTo>
                  <a:lnTo>
                    <a:pt x="298" y="25"/>
                  </a:lnTo>
                  <a:lnTo>
                    <a:pt x="306" y="24"/>
                  </a:lnTo>
                  <a:lnTo>
                    <a:pt x="313" y="24"/>
                  </a:lnTo>
                  <a:lnTo>
                    <a:pt x="314" y="24"/>
                  </a:lnTo>
                  <a:lnTo>
                    <a:pt x="316" y="24"/>
                  </a:lnTo>
                  <a:lnTo>
                    <a:pt x="317" y="24"/>
                  </a:lnTo>
                  <a:lnTo>
                    <a:pt x="326" y="25"/>
                  </a:lnTo>
                  <a:lnTo>
                    <a:pt x="336" y="27"/>
                  </a:lnTo>
                  <a:lnTo>
                    <a:pt x="345" y="28"/>
                  </a:lnTo>
                  <a:lnTo>
                    <a:pt x="354" y="31"/>
                  </a:lnTo>
                  <a:lnTo>
                    <a:pt x="363" y="34"/>
                  </a:lnTo>
                  <a:lnTo>
                    <a:pt x="372" y="37"/>
                  </a:lnTo>
                  <a:lnTo>
                    <a:pt x="380" y="40"/>
                  </a:lnTo>
                  <a:lnTo>
                    <a:pt x="389" y="43"/>
                  </a:lnTo>
                  <a:lnTo>
                    <a:pt x="399" y="47"/>
                  </a:lnTo>
                  <a:lnTo>
                    <a:pt x="407" y="50"/>
                  </a:lnTo>
                  <a:lnTo>
                    <a:pt x="417" y="53"/>
                  </a:lnTo>
                  <a:lnTo>
                    <a:pt x="426" y="55"/>
                  </a:lnTo>
                  <a:lnTo>
                    <a:pt x="436" y="57"/>
                  </a:lnTo>
                  <a:lnTo>
                    <a:pt x="445" y="59"/>
                  </a:lnTo>
                  <a:lnTo>
                    <a:pt x="455" y="59"/>
                  </a:lnTo>
                  <a:lnTo>
                    <a:pt x="466" y="60"/>
                  </a:lnTo>
                  <a:lnTo>
                    <a:pt x="477" y="59"/>
                  </a:lnTo>
                  <a:lnTo>
                    <a:pt x="488" y="58"/>
                  </a:lnTo>
                  <a:lnTo>
                    <a:pt x="500" y="56"/>
                  </a:lnTo>
                  <a:lnTo>
                    <a:pt x="511" y="54"/>
                  </a:lnTo>
                  <a:lnTo>
                    <a:pt x="522" y="51"/>
                  </a:lnTo>
                  <a:lnTo>
                    <a:pt x="534" y="48"/>
                  </a:lnTo>
                  <a:lnTo>
                    <a:pt x="545" y="44"/>
                  </a:lnTo>
                  <a:lnTo>
                    <a:pt x="556" y="40"/>
                  </a:lnTo>
                  <a:lnTo>
                    <a:pt x="567" y="37"/>
                  </a:lnTo>
                  <a:lnTo>
                    <a:pt x="577" y="34"/>
                  </a:lnTo>
                  <a:lnTo>
                    <a:pt x="587" y="31"/>
                  </a:lnTo>
                  <a:lnTo>
                    <a:pt x="597" y="28"/>
                  </a:lnTo>
                  <a:lnTo>
                    <a:pt x="606" y="26"/>
                  </a:lnTo>
                  <a:lnTo>
                    <a:pt x="615" y="24"/>
                  </a:lnTo>
                  <a:lnTo>
                    <a:pt x="623" y="23"/>
                  </a:lnTo>
                  <a:lnTo>
                    <a:pt x="630" y="23"/>
                  </a:lnTo>
                  <a:lnTo>
                    <a:pt x="640" y="24"/>
                  </a:lnTo>
                  <a:lnTo>
                    <a:pt x="649" y="25"/>
                  </a:lnTo>
                  <a:lnTo>
                    <a:pt x="658" y="27"/>
                  </a:lnTo>
                  <a:lnTo>
                    <a:pt x="668" y="30"/>
                  </a:lnTo>
                  <a:lnTo>
                    <a:pt x="676" y="32"/>
                  </a:lnTo>
                  <a:lnTo>
                    <a:pt x="685" y="36"/>
                  </a:lnTo>
                  <a:lnTo>
                    <a:pt x="694" y="39"/>
                  </a:lnTo>
                  <a:lnTo>
                    <a:pt x="703" y="42"/>
                  </a:lnTo>
                  <a:lnTo>
                    <a:pt x="712" y="45"/>
                  </a:lnTo>
                  <a:lnTo>
                    <a:pt x="721" y="49"/>
                  </a:lnTo>
                  <a:lnTo>
                    <a:pt x="731" y="52"/>
                  </a:lnTo>
                  <a:lnTo>
                    <a:pt x="740" y="54"/>
                  </a:lnTo>
                  <a:lnTo>
                    <a:pt x="750" y="56"/>
                  </a:lnTo>
                  <a:lnTo>
                    <a:pt x="760" y="58"/>
                  </a:lnTo>
                  <a:lnTo>
                    <a:pt x="770" y="59"/>
                  </a:lnTo>
                  <a:lnTo>
                    <a:pt x="781" y="59"/>
                  </a:lnTo>
                  <a:lnTo>
                    <a:pt x="792" y="58"/>
                  </a:lnTo>
                  <a:lnTo>
                    <a:pt x="803" y="57"/>
                  </a:lnTo>
                  <a:lnTo>
                    <a:pt x="814" y="55"/>
                  </a:lnTo>
                  <a:lnTo>
                    <a:pt x="825" y="53"/>
                  </a:lnTo>
                  <a:lnTo>
                    <a:pt x="837" y="50"/>
                  </a:lnTo>
                  <a:lnTo>
                    <a:pt x="848" y="47"/>
                  </a:lnTo>
                  <a:lnTo>
                    <a:pt x="859" y="43"/>
                  </a:lnTo>
                  <a:lnTo>
                    <a:pt x="870" y="40"/>
                  </a:lnTo>
                  <a:lnTo>
                    <a:pt x="881" y="37"/>
                  </a:lnTo>
                  <a:lnTo>
                    <a:pt x="891" y="33"/>
                  </a:lnTo>
                  <a:lnTo>
                    <a:pt x="901" y="30"/>
                  </a:lnTo>
                  <a:lnTo>
                    <a:pt x="911" y="27"/>
                  </a:lnTo>
                  <a:lnTo>
                    <a:pt x="920" y="25"/>
                  </a:lnTo>
                  <a:lnTo>
                    <a:pt x="929" y="24"/>
                  </a:lnTo>
                  <a:lnTo>
                    <a:pt x="937" y="23"/>
                  </a:lnTo>
                  <a:lnTo>
                    <a:pt x="944" y="23"/>
                  </a:lnTo>
                  <a:lnTo>
                    <a:pt x="954" y="23"/>
                  </a:lnTo>
                  <a:lnTo>
                    <a:pt x="963" y="25"/>
                  </a:lnTo>
                  <a:lnTo>
                    <a:pt x="972" y="27"/>
                  </a:lnTo>
                  <a:lnTo>
                    <a:pt x="982" y="29"/>
                  </a:lnTo>
                  <a:lnTo>
                    <a:pt x="991" y="32"/>
                  </a:lnTo>
                  <a:lnTo>
                    <a:pt x="1000" y="35"/>
                  </a:lnTo>
                  <a:lnTo>
                    <a:pt x="1008" y="38"/>
                  </a:lnTo>
                  <a:lnTo>
                    <a:pt x="1018" y="41"/>
                  </a:lnTo>
                  <a:lnTo>
                    <a:pt x="1027" y="44"/>
                  </a:lnTo>
                  <a:lnTo>
                    <a:pt x="1036" y="47"/>
                  </a:lnTo>
                  <a:lnTo>
                    <a:pt x="1045" y="50"/>
                  </a:lnTo>
                  <a:lnTo>
                    <a:pt x="1055" y="53"/>
                  </a:lnTo>
                  <a:lnTo>
                    <a:pt x="1064" y="55"/>
                  </a:lnTo>
                  <a:lnTo>
                    <a:pt x="1074" y="57"/>
                  </a:lnTo>
                  <a:lnTo>
                    <a:pt x="1085" y="58"/>
                  </a:lnTo>
                  <a:lnTo>
                    <a:pt x="1095" y="58"/>
                  </a:lnTo>
                  <a:lnTo>
                    <a:pt x="1106" y="58"/>
                  </a:lnTo>
                  <a:lnTo>
                    <a:pt x="1118" y="57"/>
                  </a:lnTo>
                  <a:lnTo>
                    <a:pt x="1128" y="54"/>
                  </a:lnTo>
                  <a:lnTo>
                    <a:pt x="1140" y="52"/>
                  </a:lnTo>
                  <a:lnTo>
                    <a:pt x="1151" y="49"/>
                  </a:lnTo>
                  <a:lnTo>
                    <a:pt x="1163" y="46"/>
                  </a:lnTo>
                  <a:lnTo>
                    <a:pt x="1173" y="43"/>
                  </a:lnTo>
                  <a:lnTo>
                    <a:pt x="1185" y="39"/>
                  </a:lnTo>
                  <a:lnTo>
                    <a:pt x="1195" y="35"/>
                  </a:lnTo>
                  <a:lnTo>
                    <a:pt x="1205" y="32"/>
                  </a:lnTo>
                  <a:lnTo>
                    <a:pt x="1215" y="29"/>
                  </a:lnTo>
                  <a:lnTo>
                    <a:pt x="1226" y="27"/>
                  </a:lnTo>
                  <a:lnTo>
                    <a:pt x="1234" y="24"/>
                  </a:lnTo>
                  <a:lnTo>
                    <a:pt x="1243" y="23"/>
                  </a:lnTo>
                  <a:lnTo>
                    <a:pt x="1251" y="22"/>
                  </a:lnTo>
                  <a:lnTo>
                    <a:pt x="1258" y="22"/>
                  </a:lnTo>
                  <a:lnTo>
                    <a:pt x="1259" y="22"/>
                  </a:lnTo>
                  <a:lnTo>
                    <a:pt x="1260" y="22"/>
                  </a:lnTo>
                  <a:lnTo>
                    <a:pt x="1261" y="22"/>
                  </a:lnTo>
                  <a:lnTo>
                    <a:pt x="1270" y="23"/>
                  </a:lnTo>
                  <a:lnTo>
                    <a:pt x="1281" y="25"/>
                  </a:lnTo>
                  <a:lnTo>
                    <a:pt x="1289" y="27"/>
                  </a:lnTo>
                  <a:lnTo>
                    <a:pt x="1298" y="29"/>
                  </a:lnTo>
                  <a:lnTo>
                    <a:pt x="1307" y="32"/>
                  </a:lnTo>
                  <a:lnTo>
                    <a:pt x="1316" y="35"/>
                  </a:lnTo>
                  <a:lnTo>
                    <a:pt x="1326" y="38"/>
                  </a:lnTo>
                  <a:lnTo>
                    <a:pt x="1334" y="42"/>
                  </a:lnTo>
                  <a:lnTo>
                    <a:pt x="1343" y="44"/>
                  </a:lnTo>
                  <a:lnTo>
                    <a:pt x="1352" y="48"/>
                  </a:lnTo>
                  <a:lnTo>
                    <a:pt x="1361" y="50"/>
                  </a:lnTo>
                  <a:lnTo>
                    <a:pt x="1370" y="53"/>
                  </a:lnTo>
                  <a:lnTo>
                    <a:pt x="1380" y="55"/>
                  </a:lnTo>
                  <a:lnTo>
                    <a:pt x="1390" y="57"/>
                  </a:lnTo>
                  <a:lnTo>
                    <a:pt x="1400" y="58"/>
                  </a:lnTo>
                  <a:lnTo>
                    <a:pt x="1411" y="58"/>
                  </a:lnTo>
                  <a:lnTo>
                    <a:pt x="1422" y="57"/>
                  </a:lnTo>
                  <a:lnTo>
                    <a:pt x="1433" y="56"/>
                  </a:lnTo>
                  <a:lnTo>
                    <a:pt x="1444" y="54"/>
                  </a:lnTo>
                  <a:lnTo>
                    <a:pt x="1455" y="52"/>
                  </a:lnTo>
                  <a:lnTo>
                    <a:pt x="1467" y="49"/>
                  </a:lnTo>
                  <a:lnTo>
                    <a:pt x="1478" y="46"/>
                  </a:lnTo>
                  <a:lnTo>
                    <a:pt x="1490" y="42"/>
                  </a:lnTo>
                  <a:lnTo>
                    <a:pt x="1500" y="39"/>
                  </a:lnTo>
                  <a:lnTo>
                    <a:pt x="1512" y="35"/>
                  </a:lnTo>
                  <a:lnTo>
                    <a:pt x="1521" y="32"/>
                  </a:lnTo>
                  <a:lnTo>
                    <a:pt x="1532" y="29"/>
                  </a:lnTo>
                  <a:lnTo>
                    <a:pt x="1541" y="26"/>
                  </a:lnTo>
                  <a:lnTo>
                    <a:pt x="1550" y="24"/>
                  </a:lnTo>
                  <a:lnTo>
                    <a:pt x="1559" y="23"/>
                  </a:lnTo>
                  <a:lnTo>
                    <a:pt x="1567" y="22"/>
                  </a:lnTo>
                  <a:lnTo>
                    <a:pt x="1574" y="22"/>
                  </a:lnTo>
                  <a:lnTo>
                    <a:pt x="1584" y="22"/>
                  </a:lnTo>
                  <a:lnTo>
                    <a:pt x="1594" y="24"/>
                  </a:lnTo>
                  <a:lnTo>
                    <a:pt x="1603" y="25"/>
                  </a:lnTo>
                  <a:lnTo>
                    <a:pt x="1612" y="28"/>
                  </a:lnTo>
                  <a:lnTo>
                    <a:pt x="1621" y="31"/>
                  </a:lnTo>
                  <a:lnTo>
                    <a:pt x="1630" y="33"/>
                  </a:lnTo>
                  <a:lnTo>
                    <a:pt x="1640" y="37"/>
                  </a:lnTo>
                  <a:lnTo>
                    <a:pt x="1648" y="40"/>
                  </a:lnTo>
                  <a:lnTo>
                    <a:pt x="1657" y="43"/>
                  </a:lnTo>
                  <a:lnTo>
                    <a:pt x="1667" y="46"/>
                  </a:lnTo>
                  <a:lnTo>
                    <a:pt x="1676" y="49"/>
                  </a:lnTo>
                  <a:lnTo>
                    <a:pt x="1686" y="52"/>
                  </a:lnTo>
                  <a:lnTo>
                    <a:pt x="1695" y="54"/>
                  </a:lnTo>
                  <a:lnTo>
                    <a:pt x="1705" y="55"/>
                  </a:lnTo>
                  <a:lnTo>
                    <a:pt x="1715" y="57"/>
                  </a:lnTo>
                  <a:lnTo>
                    <a:pt x="1726" y="57"/>
                  </a:lnTo>
                  <a:lnTo>
                    <a:pt x="1737" y="56"/>
                  </a:lnTo>
                  <a:lnTo>
                    <a:pt x="1748" y="55"/>
                  </a:lnTo>
                  <a:lnTo>
                    <a:pt x="1760" y="53"/>
                  </a:lnTo>
                  <a:lnTo>
                    <a:pt x="1770" y="51"/>
                  </a:lnTo>
                  <a:lnTo>
                    <a:pt x="1782" y="48"/>
                  </a:lnTo>
                  <a:lnTo>
                    <a:pt x="1793" y="44"/>
                  </a:lnTo>
                  <a:lnTo>
                    <a:pt x="1804" y="41"/>
                  </a:lnTo>
                  <a:lnTo>
                    <a:pt x="1814" y="38"/>
                  </a:lnTo>
                  <a:lnTo>
                    <a:pt x="1826" y="34"/>
                  </a:lnTo>
                  <a:lnTo>
                    <a:pt x="1835" y="31"/>
                  </a:lnTo>
                  <a:lnTo>
                    <a:pt x="1846" y="28"/>
                  </a:lnTo>
                  <a:lnTo>
                    <a:pt x="1855" y="25"/>
                  </a:lnTo>
                  <a:lnTo>
                    <a:pt x="1864" y="23"/>
                  </a:lnTo>
                  <a:lnTo>
                    <a:pt x="1872" y="22"/>
                  </a:lnTo>
                  <a:lnTo>
                    <a:pt x="1880" y="20"/>
                  </a:lnTo>
                  <a:lnTo>
                    <a:pt x="1888" y="20"/>
                  </a:lnTo>
                  <a:lnTo>
                    <a:pt x="1897" y="21"/>
                  </a:lnTo>
                  <a:lnTo>
                    <a:pt x="1907" y="23"/>
                  </a:lnTo>
                  <a:lnTo>
                    <a:pt x="1916" y="24"/>
                  </a:lnTo>
                  <a:lnTo>
                    <a:pt x="1925" y="27"/>
                  </a:lnTo>
                  <a:lnTo>
                    <a:pt x="1934" y="29"/>
                  </a:lnTo>
                  <a:lnTo>
                    <a:pt x="1943" y="32"/>
                  </a:lnTo>
                  <a:lnTo>
                    <a:pt x="1952" y="36"/>
                  </a:lnTo>
                  <a:lnTo>
                    <a:pt x="1961" y="39"/>
                  </a:lnTo>
                  <a:lnTo>
                    <a:pt x="1970" y="42"/>
                  </a:lnTo>
                  <a:lnTo>
                    <a:pt x="1979" y="45"/>
                  </a:lnTo>
                  <a:lnTo>
                    <a:pt x="1988" y="48"/>
                  </a:lnTo>
                  <a:lnTo>
                    <a:pt x="1997" y="50"/>
                  </a:lnTo>
                  <a:lnTo>
                    <a:pt x="2007" y="53"/>
                  </a:lnTo>
                  <a:lnTo>
                    <a:pt x="2017" y="54"/>
                  </a:lnTo>
                  <a:lnTo>
                    <a:pt x="2027" y="55"/>
                  </a:lnTo>
                  <a:lnTo>
                    <a:pt x="2038" y="55"/>
                  </a:lnTo>
                  <a:lnTo>
                    <a:pt x="2049" y="55"/>
                  </a:lnTo>
                  <a:lnTo>
                    <a:pt x="2060" y="54"/>
                  </a:lnTo>
                  <a:lnTo>
                    <a:pt x="2071" y="52"/>
                  </a:lnTo>
                  <a:lnTo>
                    <a:pt x="2082" y="50"/>
                  </a:lnTo>
                  <a:lnTo>
                    <a:pt x="2092" y="47"/>
                  </a:lnTo>
                  <a:lnTo>
                    <a:pt x="2103" y="44"/>
                  </a:lnTo>
                  <a:lnTo>
                    <a:pt x="2114" y="41"/>
                  </a:lnTo>
                  <a:lnTo>
                    <a:pt x="2125" y="38"/>
                  </a:lnTo>
                  <a:lnTo>
                    <a:pt x="2135" y="34"/>
                  </a:lnTo>
                  <a:lnTo>
                    <a:pt x="2145" y="31"/>
                  </a:lnTo>
                  <a:lnTo>
                    <a:pt x="2155" y="28"/>
                  </a:lnTo>
                  <a:lnTo>
                    <a:pt x="2165" y="25"/>
                  </a:lnTo>
                  <a:lnTo>
                    <a:pt x="2174" y="23"/>
                  </a:lnTo>
                  <a:lnTo>
                    <a:pt x="2182" y="21"/>
                  </a:lnTo>
                  <a:lnTo>
                    <a:pt x="2190" y="20"/>
                  </a:lnTo>
                  <a:lnTo>
                    <a:pt x="2197" y="19"/>
                  </a:lnTo>
                  <a:lnTo>
                    <a:pt x="2207" y="19"/>
                  </a:lnTo>
                  <a:lnTo>
                    <a:pt x="2216" y="20"/>
                  </a:lnTo>
                  <a:lnTo>
                    <a:pt x="2225" y="22"/>
                  </a:lnTo>
                  <a:lnTo>
                    <a:pt x="2235" y="24"/>
                  </a:lnTo>
                  <a:lnTo>
                    <a:pt x="2244" y="27"/>
                  </a:lnTo>
                  <a:lnTo>
                    <a:pt x="2252" y="30"/>
                  </a:lnTo>
                  <a:lnTo>
                    <a:pt x="2262" y="33"/>
                  </a:lnTo>
                  <a:lnTo>
                    <a:pt x="2270" y="37"/>
                  </a:lnTo>
                  <a:lnTo>
                    <a:pt x="2279" y="40"/>
                  </a:lnTo>
                  <a:lnTo>
                    <a:pt x="2288" y="44"/>
                  </a:lnTo>
                  <a:lnTo>
                    <a:pt x="2298" y="47"/>
                  </a:lnTo>
                  <a:lnTo>
                    <a:pt x="2307" y="50"/>
                  </a:lnTo>
                  <a:lnTo>
                    <a:pt x="2317" y="52"/>
                  </a:lnTo>
                  <a:lnTo>
                    <a:pt x="2327" y="54"/>
                  </a:lnTo>
                  <a:lnTo>
                    <a:pt x="2337" y="55"/>
                  </a:lnTo>
                  <a:lnTo>
                    <a:pt x="2348" y="55"/>
                  </a:lnTo>
                  <a:lnTo>
                    <a:pt x="2360" y="55"/>
                  </a:lnTo>
                  <a:lnTo>
                    <a:pt x="2372" y="53"/>
                  </a:lnTo>
                  <a:lnTo>
                    <a:pt x="2385" y="51"/>
                  </a:lnTo>
                  <a:lnTo>
                    <a:pt x="2397" y="48"/>
                  </a:lnTo>
                  <a:lnTo>
                    <a:pt x="2409" y="45"/>
                  </a:lnTo>
                  <a:lnTo>
                    <a:pt x="2422" y="41"/>
                  </a:lnTo>
                  <a:lnTo>
                    <a:pt x="2434" y="38"/>
                  </a:lnTo>
                  <a:lnTo>
                    <a:pt x="2446" y="33"/>
                  </a:lnTo>
                  <a:lnTo>
                    <a:pt x="2446" y="29"/>
                  </a:lnTo>
                  <a:lnTo>
                    <a:pt x="2446" y="25"/>
                  </a:lnTo>
                  <a:lnTo>
                    <a:pt x="2445" y="21"/>
                  </a:lnTo>
                  <a:lnTo>
                    <a:pt x="2445" y="16"/>
                  </a:lnTo>
                  <a:lnTo>
                    <a:pt x="2434" y="19"/>
                  </a:lnTo>
                  <a:lnTo>
                    <a:pt x="2422" y="23"/>
                  </a:lnTo>
                  <a:lnTo>
                    <a:pt x="2409" y="27"/>
                  </a:lnTo>
                  <a:lnTo>
                    <a:pt x="2397" y="29"/>
                  </a:lnTo>
                  <a:lnTo>
                    <a:pt x="2384" y="32"/>
                  </a:lnTo>
                  <a:lnTo>
                    <a:pt x="2372" y="35"/>
                  </a:lnTo>
                  <a:lnTo>
                    <a:pt x="2359" y="37"/>
                  </a:lnTo>
                  <a:lnTo>
                    <a:pt x="2348" y="37"/>
                  </a:lnTo>
                  <a:lnTo>
                    <a:pt x="2337" y="37"/>
                  </a:lnTo>
                  <a:lnTo>
                    <a:pt x="2327" y="36"/>
                  </a:lnTo>
                  <a:lnTo>
                    <a:pt x="2317" y="33"/>
                  </a:lnTo>
                  <a:lnTo>
                    <a:pt x="2307" y="31"/>
                  </a:lnTo>
                  <a:lnTo>
                    <a:pt x="2298" y="29"/>
                  </a:lnTo>
                  <a:lnTo>
                    <a:pt x="2288" y="25"/>
                  </a:lnTo>
                  <a:lnTo>
                    <a:pt x="2279" y="22"/>
                  </a:lnTo>
                  <a:lnTo>
                    <a:pt x="2270" y="18"/>
                  </a:lnTo>
                  <a:lnTo>
                    <a:pt x="2262" y="15"/>
                  </a:lnTo>
                  <a:lnTo>
                    <a:pt x="2252" y="12"/>
                  </a:lnTo>
                  <a:lnTo>
                    <a:pt x="2244" y="9"/>
                  </a:lnTo>
                  <a:lnTo>
                    <a:pt x="2235" y="6"/>
                  </a:lnTo>
                  <a:lnTo>
                    <a:pt x="2225" y="3"/>
                  </a:lnTo>
                  <a:lnTo>
                    <a:pt x="2216" y="2"/>
                  </a:lnTo>
                  <a:lnTo>
                    <a:pt x="2207" y="1"/>
                  </a:lnTo>
                  <a:lnTo>
                    <a:pt x="2197" y="0"/>
                  </a:lnTo>
                  <a:lnTo>
                    <a:pt x="2190" y="1"/>
                  </a:lnTo>
                  <a:lnTo>
                    <a:pt x="2182" y="2"/>
                  </a:lnTo>
                  <a:lnTo>
                    <a:pt x="2174" y="3"/>
                  </a:lnTo>
                  <a:lnTo>
                    <a:pt x="2165" y="6"/>
                  </a:lnTo>
                  <a:lnTo>
                    <a:pt x="2154" y="9"/>
                  </a:lnTo>
                  <a:lnTo>
                    <a:pt x="2145" y="12"/>
                  </a:lnTo>
                  <a:lnTo>
                    <a:pt x="2135" y="15"/>
                  </a:lnTo>
                  <a:lnTo>
                    <a:pt x="2124" y="18"/>
                  </a:lnTo>
                  <a:lnTo>
                    <a:pt x="2114" y="22"/>
                  </a:lnTo>
                  <a:lnTo>
                    <a:pt x="2103" y="25"/>
                  </a:lnTo>
                  <a:lnTo>
                    <a:pt x="2092" y="28"/>
                  </a:lnTo>
                  <a:lnTo>
                    <a:pt x="2082" y="31"/>
                  </a:lnTo>
                  <a:lnTo>
                    <a:pt x="2070" y="33"/>
                  </a:lnTo>
                  <a:lnTo>
                    <a:pt x="2059" y="35"/>
                  </a:lnTo>
                  <a:lnTo>
                    <a:pt x="2049" y="37"/>
                  </a:lnTo>
                  <a:lnTo>
                    <a:pt x="2038" y="37"/>
                  </a:lnTo>
                  <a:lnTo>
                    <a:pt x="2027" y="37"/>
                  </a:lnTo>
                  <a:lnTo>
                    <a:pt x="2017" y="36"/>
                  </a:lnTo>
                  <a:lnTo>
                    <a:pt x="2008" y="34"/>
                  </a:lnTo>
                  <a:lnTo>
                    <a:pt x="1997" y="32"/>
                  </a:lnTo>
                  <a:lnTo>
                    <a:pt x="1988" y="29"/>
                  </a:lnTo>
                  <a:lnTo>
                    <a:pt x="1979" y="26"/>
                  </a:lnTo>
                  <a:lnTo>
                    <a:pt x="1970" y="23"/>
                  </a:lnTo>
                  <a:lnTo>
                    <a:pt x="1961" y="19"/>
                  </a:lnTo>
                  <a:lnTo>
                    <a:pt x="1952" y="16"/>
                  </a:lnTo>
                  <a:lnTo>
                    <a:pt x="1943" y="13"/>
                  </a:lnTo>
                  <a:lnTo>
                    <a:pt x="1934" y="10"/>
                  </a:lnTo>
                  <a:lnTo>
                    <a:pt x="1925" y="7"/>
                  </a:lnTo>
                  <a:lnTo>
                    <a:pt x="1916" y="5"/>
                  </a:lnTo>
                  <a:lnTo>
                    <a:pt x="1906" y="3"/>
                  </a:lnTo>
                  <a:lnTo>
                    <a:pt x="1897" y="2"/>
                  </a:lnTo>
                  <a:lnTo>
                    <a:pt x="1888" y="1"/>
                  </a:lnTo>
                  <a:lnTo>
                    <a:pt x="1880" y="2"/>
                  </a:lnTo>
                  <a:lnTo>
                    <a:pt x="1872" y="3"/>
                  </a:lnTo>
                  <a:lnTo>
                    <a:pt x="1864" y="5"/>
                  </a:lnTo>
                  <a:lnTo>
                    <a:pt x="1855" y="7"/>
                  </a:lnTo>
                  <a:lnTo>
                    <a:pt x="1846" y="10"/>
                  </a:lnTo>
                  <a:lnTo>
                    <a:pt x="1835" y="13"/>
                  </a:lnTo>
                  <a:lnTo>
                    <a:pt x="1826" y="16"/>
                  </a:lnTo>
                  <a:lnTo>
                    <a:pt x="1814" y="20"/>
                  </a:lnTo>
                  <a:lnTo>
                    <a:pt x="1804" y="23"/>
                  </a:lnTo>
                  <a:lnTo>
                    <a:pt x="1793" y="27"/>
                  </a:lnTo>
                  <a:lnTo>
                    <a:pt x="1781" y="29"/>
                  </a:lnTo>
                  <a:lnTo>
                    <a:pt x="1770" y="32"/>
                  </a:lnTo>
                  <a:lnTo>
                    <a:pt x="1759" y="35"/>
                  </a:lnTo>
                  <a:lnTo>
                    <a:pt x="1748" y="37"/>
                  </a:lnTo>
                  <a:lnTo>
                    <a:pt x="1736" y="38"/>
                  </a:lnTo>
                  <a:lnTo>
                    <a:pt x="1726" y="39"/>
                  </a:lnTo>
                  <a:lnTo>
                    <a:pt x="1715" y="38"/>
                  </a:lnTo>
                  <a:lnTo>
                    <a:pt x="1704" y="38"/>
                  </a:lnTo>
                  <a:lnTo>
                    <a:pt x="1695" y="36"/>
                  </a:lnTo>
                  <a:lnTo>
                    <a:pt x="1685" y="33"/>
                  </a:lnTo>
                  <a:lnTo>
                    <a:pt x="1676" y="31"/>
                  </a:lnTo>
                  <a:lnTo>
                    <a:pt x="1666" y="28"/>
                  </a:lnTo>
                  <a:lnTo>
                    <a:pt x="1657" y="24"/>
                  </a:lnTo>
                  <a:lnTo>
                    <a:pt x="1648" y="21"/>
                  </a:lnTo>
                  <a:lnTo>
                    <a:pt x="1640" y="17"/>
                  </a:lnTo>
                  <a:lnTo>
                    <a:pt x="1630" y="14"/>
                  </a:lnTo>
                  <a:lnTo>
                    <a:pt x="1621" y="11"/>
                  </a:lnTo>
                  <a:lnTo>
                    <a:pt x="1612" y="8"/>
                  </a:lnTo>
                  <a:lnTo>
                    <a:pt x="1603" y="6"/>
                  </a:lnTo>
                  <a:lnTo>
                    <a:pt x="1594" y="4"/>
                  </a:lnTo>
                  <a:lnTo>
                    <a:pt x="1584" y="3"/>
                  </a:lnTo>
                  <a:lnTo>
                    <a:pt x="1575" y="2"/>
                  </a:lnTo>
                  <a:lnTo>
                    <a:pt x="1568" y="3"/>
                  </a:lnTo>
                  <a:lnTo>
                    <a:pt x="1560" y="4"/>
                  </a:lnTo>
                  <a:lnTo>
                    <a:pt x="1551" y="6"/>
                  </a:lnTo>
                  <a:lnTo>
                    <a:pt x="1542" y="8"/>
                  </a:lnTo>
                  <a:lnTo>
                    <a:pt x="1532" y="11"/>
                  </a:lnTo>
                  <a:lnTo>
                    <a:pt x="1522" y="14"/>
                  </a:lnTo>
                  <a:lnTo>
                    <a:pt x="1512" y="17"/>
                  </a:lnTo>
                  <a:lnTo>
                    <a:pt x="1500" y="21"/>
                  </a:lnTo>
                  <a:lnTo>
                    <a:pt x="1490" y="24"/>
                  </a:lnTo>
                  <a:lnTo>
                    <a:pt x="1479" y="27"/>
                  </a:lnTo>
                  <a:lnTo>
                    <a:pt x="1467" y="31"/>
                  </a:lnTo>
                  <a:lnTo>
                    <a:pt x="1455" y="33"/>
                  </a:lnTo>
                  <a:lnTo>
                    <a:pt x="1444" y="36"/>
                  </a:lnTo>
                  <a:lnTo>
                    <a:pt x="1433" y="38"/>
                  </a:lnTo>
                  <a:lnTo>
                    <a:pt x="1422" y="39"/>
                  </a:lnTo>
                  <a:lnTo>
                    <a:pt x="1411" y="39"/>
                  </a:lnTo>
                  <a:lnTo>
                    <a:pt x="1400" y="39"/>
                  </a:lnTo>
                  <a:lnTo>
                    <a:pt x="1390" y="38"/>
                  </a:lnTo>
                  <a:lnTo>
                    <a:pt x="1380" y="36"/>
                  </a:lnTo>
                  <a:lnTo>
                    <a:pt x="1370" y="33"/>
                  </a:lnTo>
                  <a:lnTo>
                    <a:pt x="1361" y="31"/>
                  </a:lnTo>
                  <a:lnTo>
                    <a:pt x="1352" y="28"/>
                  </a:lnTo>
                  <a:lnTo>
                    <a:pt x="1343" y="24"/>
                  </a:lnTo>
                  <a:lnTo>
                    <a:pt x="1334" y="21"/>
                  </a:lnTo>
                  <a:lnTo>
                    <a:pt x="1326" y="18"/>
                  </a:lnTo>
                  <a:lnTo>
                    <a:pt x="1316" y="14"/>
                  </a:lnTo>
                  <a:lnTo>
                    <a:pt x="1307" y="11"/>
                  </a:lnTo>
                  <a:lnTo>
                    <a:pt x="1298" y="9"/>
                  </a:lnTo>
                  <a:lnTo>
                    <a:pt x="1289" y="6"/>
                  </a:lnTo>
                  <a:lnTo>
                    <a:pt x="1281" y="4"/>
                  </a:lnTo>
                  <a:lnTo>
                    <a:pt x="1270" y="3"/>
                  </a:lnTo>
                  <a:lnTo>
                    <a:pt x="1261" y="3"/>
                  </a:lnTo>
                  <a:lnTo>
                    <a:pt x="1260" y="3"/>
                  </a:lnTo>
                  <a:lnTo>
                    <a:pt x="1258" y="3"/>
                  </a:lnTo>
                  <a:lnTo>
                    <a:pt x="1257" y="3"/>
                  </a:lnTo>
                  <a:lnTo>
                    <a:pt x="1250" y="3"/>
                  </a:lnTo>
                  <a:lnTo>
                    <a:pt x="1242" y="4"/>
                  </a:lnTo>
                  <a:lnTo>
                    <a:pt x="1234" y="6"/>
                  </a:lnTo>
                  <a:lnTo>
                    <a:pt x="1225" y="8"/>
                  </a:lnTo>
                  <a:lnTo>
                    <a:pt x="1215" y="10"/>
                  </a:lnTo>
                  <a:lnTo>
                    <a:pt x="1205" y="14"/>
                  </a:lnTo>
                  <a:lnTo>
                    <a:pt x="1195" y="17"/>
                  </a:lnTo>
                  <a:lnTo>
                    <a:pt x="1185" y="20"/>
                  </a:lnTo>
                  <a:lnTo>
                    <a:pt x="1173" y="24"/>
                  </a:lnTo>
                  <a:lnTo>
                    <a:pt x="1163" y="28"/>
                  </a:lnTo>
                  <a:lnTo>
                    <a:pt x="1151" y="31"/>
                  </a:lnTo>
                  <a:lnTo>
                    <a:pt x="1140" y="33"/>
                  </a:lnTo>
                  <a:lnTo>
                    <a:pt x="1128" y="36"/>
                  </a:lnTo>
                  <a:lnTo>
                    <a:pt x="1118" y="38"/>
                  </a:lnTo>
                  <a:lnTo>
                    <a:pt x="1106" y="39"/>
                  </a:lnTo>
                  <a:lnTo>
                    <a:pt x="1095" y="40"/>
                  </a:lnTo>
                  <a:lnTo>
                    <a:pt x="1085" y="39"/>
                  </a:lnTo>
                  <a:lnTo>
                    <a:pt x="1074" y="39"/>
                  </a:lnTo>
                  <a:lnTo>
                    <a:pt x="1065" y="37"/>
                  </a:lnTo>
                  <a:lnTo>
                    <a:pt x="1055" y="35"/>
                  </a:lnTo>
                  <a:lnTo>
                    <a:pt x="1045" y="32"/>
                  </a:lnTo>
                  <a:lnTo>
                    <a:pt x="1036" y="29"/>
                  </a:lnTo>
                  <a:lnTo>
                    <a:pt x="1027" y="25"/>
                  </a:lnTo>
                  <a:lnTo>
                    <a:pt x="1018" y="22"/>
                  </a:lnTo>
                  <a:lnTo>
                    <a:pt x="1008" y="18"/>
                  </a:lnTo>
                  <a:lnTo>
                    <a:pt x="1000" y="15"/>
                  </a:lnTo>
                  <a:lnTo>
                    <a:pt x="991" y="12"/>
                  </a:lnTo>
                  <a:lnTo>
                    <a:pt x="982" y="9"/>
                  </a:lnTo>
                  <a:lnTo>
                    <a:pt x="972" y="7"/>
                  </a:lnTo>
                  <a:lnTo>
                    <a:pt x="963" y="5"/>
                  </a:lnTo>
                  <a:lnTo>
                    <a:pt x="954" y="4"/>
                  </a:lnTo>
                  <a:lnTo>
                    <a:pt x="944" y="3"/>
                  </a:lnTo>
                  <a:lnTo>
                    <a:pt x="937" y="4"/>
                  </a:lnTo>
                  <a:lnTo>
                    <a:pt x="929" y="5"/>
                  </a:lnTo>
                  <a:lnTo>
                    <a:pt x="920" y="7"/>
                  </a:lnTo>
                  <a:lnTo>
                    <a:pt x="911" y="9"/>
                  </a:lnTo>
                  <a:lnTo>
                    <a:pt x="901" y="12"/>
                  </a:lnTo>
                  <a:lnTo>
                    <a:pt x="891" y="15"/>
                  </a:lnTo>
                  <a:lnTo>
                    <a:pt x="881" y="18"/>
                  </a:lnTo>
                  <a:lnTo>
                    <a:pt x="870" y="22"/>
                  </a:lnTo>
                  <a:lnTo>
                    <a:pt x="859" y="25"/>
                  </a:lnTo>
                  <a:lnTo>
                    <a:pt x="848" y="28"/>
                  </a:lnTo>
                  <a:lnTo>
                    <a:pt x="836" y="32"/>
                  </a:lnTo>
                  <a:lnTo>
                    <a:pt x="825" y="35"/>
                  </a:lnTo>
                  <a:lnTo>
                    <a:pt x="814" y="37"/>
                  </a:lnTo>
                  <a:lnTo>
                    <a:pt x="802" y="39"/>
                  </a:lnTo>
                  <a:lnTo>
                    <a:pt x="791" y="40"/>
                  </a:lnTo>
                  <a:lnTo>
                    <a:pt x="780" y="40"/>
                  </a:lnTo>
                  <a:lnTo>
                    <a:pt x="769" y="40"/>
                  </a:lnTo>
                  <a:lnTo>
                    <a:pt x="759" y="39"/>
                  </a:lnTo>
                  <a:lnTo>
                    <a:pt x="750" y="38"/>
                  </a:lnTo>
                  <a:lnTo>
                    <a:pt x="739" y="35"/>
                  </a:lnTo>
                  <a:lnTo>
                    <a:pt x="730" y="32"/>
                  </a:lnTo>
                  <a:lnTo>
                    <a:pt x="721" y="29"/>
                  </a:lnTo>
                  <a:lnTo>
                    <a:pt x="712" y="26"/>
                  </a:lnTo>
                  <a:lnTo>
                    <a:pt x="703" y="23"/>
                  </a:lnTo>
                  <a:lnTo>
                    <a:pt x="694" y="19"/>
                  </a:lnTo>
                  <a:lnTo>
                    <a:pt x="685" y="16"/>
                  </a:lnTo>
                  <a:lnTo>
                    <a:pt x="676" y="13"/>
                  </a:lnTo>
                  <a:lnTo>
                    <a:pt x="668" y="10"/>
                  </a:lnTo>
                  <a:lnTo>
                    <a:pt x="658" y="8"/>
                  </a:lnTo>
                  <a:lnTo>
                    <a:pt x="649" y="6"/>
                  </a:lnTo>
                  <a:lnTo>
                    <a:pt x="640" y="5"/>
                  </a:lnTo>
                  <a:lnTo>
                    <a:pt x="630" y="4"/>
                  </a:lnTo>
                  <a:lnTo>
                    <a:pt x="623" y="5"/>
                  </a:lnTo>
                  <a:lnTo>
                    <a:pt x="615" y="6"/>
                  </a:lnTo>
                  <a:lnTo>
                    <a:pt x="606" y="8"/>
                  </a:lnTo>
                  <a:lnTo>
                    <a:pt x="597" y="10"/>
                  </a:lnTo>
                  <a:lnTo>
                    <a:pt x="587" y="13"/>
                  </a:lnTo>
                  <a:lnTo>
                    <a:pt x="577" y="16"/>
                  </a:lnTo>
                  <a:lnTo>
                    <a:pt x="566" y="20"/>
                  </a:lnTo>
                  <a:lnTo>
                    <a:pt x="556" y="23"/>
                  </a:lnTo>
                  <a:lnTo>
                    <a:pt x="545" y="26"/>
                  </a:lnTo>
                  <a:lnTo>
                    <a:pt x="534" y="29"/>
                  </a:lnTo>
                  <a:lnTo>
                    <a:pt x="522" y="33"/>
                  </a:lnTo>
                  <a:lnTo>
                    <a:pt x="511" y="36"/>
                  </a:lnTo>
                  <a:lnTo>
                    <a:pt x="499" y="38"/>
                  </a:lnTo>
                  <a:lnTo>
                    <a:pt x="488" y="40"/>
                  </a:lnTo>
                  <a:lnTo>
                    <a:pt x="477" y="41"/>
                  </a:lnTo>
                  <a:lnTo>
                    <a:pt x="466" y="42"/>
                  </a:lnTo>
                  <a:lnTo>
                    <a:pt x="455" y="41"/>
                  </a:lnTo>
                  <a:lnTo>
                    <a:pt x="445" y="40"/>
                  </a:lnTo>
                  <a:lnTo>
                    <a:pt x="435" y="38"/>
                  </a:lnTo>
                  <a:lnTo>
                    <a:pt x="425" y="36"/>
                  </a:lnTo>
                  <a:lnTo>
                    <a:pt x="416" y="33"/>
                  </a:lnTo>
                  <a:lnTo>
                    <a:pt x="407" y="30"/>
                  </a:lnTo>
                  <a:lnTo>
                    <a:pt x="398" y="27"/>
                  </a:lnTo>
                  <a:lnTo>
                    <a:pt x="389" y="23"/>
                  </a:lnTo>
                  <a:lnTo>
                    <a:pt x="380" y="20"/>
                  </a:lnTo>
                  <a:lnTo>
                    <a:pt x="372" y="17"/>
                  </a:lnTo>
                  <a:lnTo>
                    <a:pt x="363" y="13"/>
                  </a:lnTo>
                  <a:lnTo>
                    <a:pt x="354" y="11"/>
                  </a:lnTo>
                  <a:lnTo>
                    <a:pt x="345" y="9"/>
                  </a:lnTo>
                  <a:lnTo>
                    <a:pt x="336" y="6"/>
                  </a:lnTo>
                  <a:lnTo>
                    <a:pt x="326" y="6"/>
                  </a:lnTo>
                  <a:lnTo>
                    <a:pt x="317" y="5"/>
                  </a:lnTo>
                  <a:lnTo>
                    <a:pt x="316" y="5"/>
                  </a:lnTo>
                  <a:lnTo>
                    <a:pt x="315" y="5"/>
                  </a:lnTo>
                  <a:lnTo>
                    <a:pt x="314" y="5"/>
                  </a:lnTo>
                  <a:lnTo>
                    <a:pt x="313" y="5"/>
                  </a:lnTo>
                  <a:lnTo>
                    <a:pt x="305" y="5"/>
                  </a:lnTo>
                  <a:lnTo>
                    <a:pt x="297" y="6"/>
                  </a:lnTo>
                  <a:lnTo>
                    <a:pt x="289" y="8"/>
                  </a:lnTo>
                  <a:lnTo>
                    <a:pt x="280" y="10"/>
                  </a:lnTo>
                  <a:lnTo>
                    <a:pt x="271" y="13"/>
                  </a:lnTo>
                  <a:lnTo>
                    <a:pt x="260" y="16"/>
                  </a:lnTo>
                  <a:lnTo>
                    <a:pt x="250" y="19"/>
                  </a:lnTo>
                  <a:lnTo>
                    <a:pt x="239" y="23"/>
                  </a:lnTo>
                  <a:lnTo>
                    <a:pt x="229" y="26"/>
                  </a:lnTo>
                  <a:lnTo>
                    <a:pt x="218" y="29"/>
                  </a:lnTo>
                  <a:lnTo>
                    <a:pt x="206" y="33"/>
                  </a:lnTo>
                  <a:lnTo>
                    <a:pt x="195" y="36"/>
                  </a:lnTo>
                  <a:lnTo>
                    <a:pt x="184" y="38"/>
                  </a:lnTo>
                  <a:lnTo>
                    <a:pt x="173" y="40"/>
                  </a:lnTo>
                  <a:lnTo>
                    <a:pt x="161" y="42"/>
                  </a:lnTo>
                  <a:lnTo>
                    <a:pt x="151" y="42"/>
                  </a:lnTo>
                  <a:lnTo>
                    <a:pt x="139" y="42"/>
                  </a:lnTo>
                  <a:lnTo>
                    <a:pt x="130" y="40"/>
                  </a:lnTo>
                  <a:lnTo>
                    <a:pt x="120" y="39"/>
                  </a:lnTo>
                  <a:lnTo>
                    <a:pt x="110" y="37"/>
                  </a:lnTo>
                  <a:lnTo>
                    <a:pt x="101" y="33"/>
                  </a:lnTo>
                  <a:lnTo>
                    <a:pt x="91" y="31"/>
                  </a:lnTo>
                  <a:lnTo>
                    <a:pt x="82" y="27"/>
                  </a:lnTo>
                  <a:lnTo>
                    <a:pt x="73" y="24"/>
                  </a:lnTo>
                  <a:lnTo>
                    <a:pt x="64" y="21"/>
                  </a:lnTo>
                  <a:lnTo>
                    <a:pt x="55" y="17"/>
                  </a:lnTo>
                  <a:lnTo>
                    <a:pt x="46" y="14"/>
                  </a:lnTo>
                  <a:lnTo>
                    <a:pt x="38" y="12"/>
                  </a:lnTo>
                  <a:lnTo>
                    <a:pt x="28" y="9"/>
                  </a:lnTo>
                  <a:lnTo>
                    <a:pt x="19" y="8"/>
                  </a:lnTo>
                  <a:lnTo>
                    <a:pt x="10" y="6"/>
                  </a:lnTo>
                  <a:lnTo>
                    <a:pt x="1" y="6"/>
                  </a:lnTo>
                  <a:lnTo>
                    <a:pt x="0" y="24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1" name="Freeform 23"/>
            <p:cNvSpPr>
              <a:spLocks/>
            </p:cNvSpPr>
            <p:nvPr/>
          </p:nvSpPr>
          <p:spPr bwMode="auto">
            <a:xfrm>
              <a:off x="795" y="209"/>
              <a:ext cx="2444" cy="62"/>
            </a:xfrm>
            <a:custGeom>
              <a:avLst/>
              <a:gdLst>
                <a:gd name="T0" fmla="*/ 2377 w 2444"/>
                <a:gd name="T1" fmla="*/ 34 h 62"/>
                <a:gd name="T2" fmla="*/ 2268 w 2444"/>
                <a:gd name="T3" fmla="*/ 56 h 62"/>
                <a:gd name="T4" fmla="*/ 2184 w 2444"/>
                <a:gd name="T5" fmla="*/ 31 h 62"/>
                <a:gd name="T6" fmla="*/ 2104 w 2444"/>
                <a:gd name="T7" fmla="*/ 23 h 62"/>
                <a:gd name="T8" fmla="*/ 2012 w 2444"/>
                <a:gd name="T9" fmla="*/ 50 h 62"/>
                <a:gd name="T10" fmla="*/ 1919 w 2444"/>
                <a:gd name="T11" fmla="*/ 49 h 62"/>
                <a:gd name="T12" fmla="*/ 1837 w 2444"/>
                <a:gd name="T13" fmla="*/ 22 h 62"/>
                <a:gd name="T14" fmla="*/ 1782 w 2444"/>
                <a:gd name="T15" fmla="*/ 26 h 62"/>
                <a:gd name="T16" fmla="*/ 1716 w 2444"/>
                <a:gd name="T17" fmla="*/ 46 h 62"/>
                <a:gd name="T18" fmla="*/ 1643 w 2444"/>
                <a:gd name="T19" fmla="*/ 58 h 62"/>
                <a:gd name="T20" fmla="*/ 1559 w 2444"/>
                <a:gd name="T21" fmla="*/ 35 h 62"/>
                <a:gd name="T22" fmla="*/ 1501 w 2444"/>
                <a:gd name="T23" fmla="*/ 21 h 62"/>
                <a:gd name="T24" fmla="*/ 1428 w 2444"/>
                <a:gd name="T25" fmla="*/ 38 h 62"/>
                <a:gd name="T26" fmla="*/ 1328 w 2444"/>
                <a:gd name="T27" fmla="*/ 58 h 62"/>
                <a:gd name="T28" fmla="*/ 1243 w 2444"/>
                <a:gd name="T29" fmla="*/ 34 h 62"/>
                <a:gd name="T30" fmla="*/ 1163 w 2444"/>
                <a:gd name="T31" fmla="*/ 24 h 62"/>
                <a:gd name="T32" fmla="*/ 1069 w 2444"/>
                <a:gd name="T33" fmla="*/ 52 h 62"/>
                <a:gd name="T34" fmla="*/ 974 w 2444"/>
                <a:gd name="T35" fmla="*/ 51 h 62"/>
                <a:gd name="T36" fmla="*/ 892 w 2444"/>
                <a:gd name="T37" fmla="*/ 25 h 62"/>
                <a:gd name="T38" fmla="*/ 810 w 2444"/>
                <a:gd name="T39" fmla="*/ 36 h 62"/>
                <a:gd name="T40" fmla="*/ 709 w 2444"/>
                <a:gd name="T41" fmla="*/ 59 h 62"/>
                <a:gd name="T42" fmla="*/ 624 w 2444"/>
                <a:gd name="T43" fmla="*/ 39 h 62"/>
                <a:gd name="T44" fmla="*/ 558 w 2444"/>
                <a:gd name="T45" fmla="*/ 23 h 62"/>
                <a:gd name="T46" fmla="*/ 493 w 2444"/>
                <a:gd name="T47" fmla="*/ 37 h 62"/>
                <a:gd name="T48" fmla="*/ 393 w 2444"/>
                <a:gd name="T49" fmla="*/ 60 h 62"/>
                <a:gd name="T50" fmla="*/ 307 w 2444"/>
                <a:gd name="T51" fmla="*/ 40 h 62"/>
                <a:gd name="T52" fmla="*/ 227 w 2444"/>
                <a:gd name="T53" fmla="*/ 25 h 62"/>
                <a:gd name="T54" fmla="*/ 135 w 2444"/>
                <a:gd name="T55" fmla="*/ 52 h 62"/>
                <a:gd name="T56" fmla="*/ 37 w 2444"/>
                <a:gd name="T57" fmla="*/ 55 h 62"/>
                <a:gd name="T58" fmla="*/ 9 w 2444"/>
                <a:gd name="T59" fmla="*/ 26 h 62"/>
                <a:gd name="T60" fmla="*/ 101 w 2444"/>
                <a:gd name="T61" fmla="*/ 40 h 62"/>
                <a:gd name="T62" fmla="*/ 201 w 2444"/>
                <a:gd name="T63" fmla="*/ 13 h 62"/>
                <a:gd name="T64" fmla="*/ 280 w 2444"/>
                <a:gd name="T65" fmla="*/ 11 h 62"/>
                <a:gd name="T66" fmla="*/ 363 w 2444"/>
                <a:gd name="T67" fmla="*/ 38 h 62"/>
                <a:gd name="T68" fmla="*/ 461 w 2444"/>
                <a:gd name="T69" fmla="*/ 29 h 62"/>
                <a:gd name="T70" fmla="*/ 549 w 2444"/>
                <a:gd name="T71" fmla="*/ 4 h 62"/>
                <a:gd name="T72" fmla="*/ 597 w 2444"/>
                <a:gd name="T73" fmla="*/ 10 h 62"/>
                <a:gd name="T74" fmla="*/ 678 w 2444"/>
                <a:gd name="T75" fmla="*/ 38 h 62"/>
                <a:gd name="T76" fmla="*/ 777 w 2444"/>
                <a:gd name="T77" fmla="*/ 29 h 62"/>
                <a:gd name="T78" fmla="*/ 866 w 2444"/>
                <a:gd name="T79" fmla="*/ 4 h 62"/>
                <a:gd name="T80" fmla="*/ 946 w 2444"/>
                <a:gd name="T81" fmla="*/ 21 h 62"/>
                <a:gd name="T82" fmla="*/ 1034 w 2444"/>
                <a:gd name="T83" fmla="*/ 39 h 62"/>
                <a:gd name="T84" fmla="*/ 1134 w 2444"/>
                <a:gd name="T85" fmla="*/ 14 h 62"/>
                <a:gd name="T86" fmla="*/ 1216 w 2444"/>
                <a:gd name="T87" fmla="*/ 6 h 62"/>
                <a:gd name="T88" fmla="*/ 1298 w 2444"/>
                <a:gd name="T89" fmla="*/ 34 h 62"/>
                <a:gd name="T90" fmla="*/ 1394 w 2444"/>
                <a:gd name="T91" fmla="*/ 30 h 62"/>
                <a:gd name="T92" fmla="*/ 1485 w 2444"/>
                <a:gd name="T93" fmla="*/ 3 h 62"/>
                <a:gd name="T94" fmla="*/ 1533 w 2444"/>
                <a:gd name="T95" fmla="*/ 5 h 62"/>
                <a:gd name="T96" fmla="*/ 1614 w 2444"/>
                <a:gd name="T97" fmla="*/ 33 h 62"/>
                <a:gd name="T98" fmla="*/ 1692 w 2444"/>
                <a:gd name="T99" fmla="*/ 34 h 62"/>
                <a:gd name="T100" fmla="*/ 1762 w 2444"/>
                <a:gd name="T101" fmla="*/ 14 h 62"/>
                <a:gd name="T102" fmla="*/ 1814 w 2444"/>
                <a:gd name="T103" fmla="*/ 1 h 62"/>
                <a:gd name="T104" fmla="*/ 1891 w 2444"/>
                <a:gd name="T105" fmla="*/ 20 h 62"/>
                <a:gd name="T106" fmla="*/ 1980 w 2444"/>
                <a:gd name="T107" fmla="*/ 38 h 62"/>
                <a:gd name="T108" fmla="*/ 2076 w 2444"/>
                <a:gd name="T109" fmla="*/ 12 h 62"/>
                <a:gd name="T110" fmla="*/ 2156 w 2444"/>
                <a:gd name="T111" fmla="*/ 4 h 62"/>
                <a:gd name="T112" fmla="*/ 2238 w 2444"/>
                <a:gd name="T113" fmla="*/ 32 h 62"/>
                <a:gd name="T114" fmla="*/ 2340 w 2444"/>
                <a:gd name="T115" fmla="*/ 27 h 62"/>
                <a:gd name="T116" fmla="*/ 2429 w 2444"/>
                <a:gd name="T117" fmla="*/ 1 h 6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444" h="62">
                  <a:moveTo>
                    <a:pt x="2442" y="19"/>
                  </a:moveTo>
                  <a:lnTo>
                    <a:pt x="2436" y="19"/>
                  </a:lnTo>
                  <a:lnTo>
                    <a:pt x="2429" y="20"/>
                  </a:lnTo>
                  <a:lnTo>
                    <a:pt x="2421" y="21"/>
                  </a:lnTo>
                  <a:lnTo>
                    <a:pt x="2413" y="23"/>
                  </a:lnTo>
                  <a:lnTo>
                    <a:pt x="2405" y="25"/>
                  </a:lnTo>
                  <a:lnTo>
                    <a:pt x="2396" y="28"/>
                  </a:lnTo>
                  <a:lnTo>
                    <a:pt x="2387" y="31"/>
                  </a:lnTo>
                  <a:lnTo>
                    <a:pt x="2377" y="34"/>
                  </a:lnTo>
                  <a:lnTo>
                    <a:pt x="2366" y="38"/>
                  </a:lnTo>
                  <a:lnTo>
                    <a:pt x="2353" y="42"/>
                  </a:lnTo>
                  <a:lnTo>
                    <a:pt x="2341" y="46"/>
                  </a:lnTo>
                  <a:lnTo>
                    <a:pt x="2328" y="49"/>
                  </a:lnTo>
                  <a:lnTo>
                    <a:pt x="2316" y="52"/>
                  </a:lnTo>
                  <a:lnTo>
                    <a:pt x="2303" y="54"/>
                  </a:lnTo>
                  <a:lnTo>
                    <a:pt x="2291" y="56"/>
                  </a:lnTo>
                  <a:lnTo>
                    <a:pt x="2279" y="56"/>
                  </a:lnTo>
                  <a:lnTo>
                    <a:pt x="2268" y="56"/>
                  </a:lnTo>
                  <a:lnTo>
                    <a:pt x="2258" y="54"/>
                  </a:lnTo>
                  <a:lnTo>
                    <a:pt x="2247" y="53"/>
                  </a:lnTo>
                  <a:lnTo>
                    <a:pt x="2238" y="50"/>
                  </a:lnTo>
                  <a:lnTo>
                    <a:pt x="2229" y="48"/>
                  </a:lnTo>
                  <a:lnTo>
                    <a:pt x="2219" y="45"/>
                  </a:lnTo>
                  <a:lnTo>
                    <a:pt x="2210" y="41"/>
                  </a:lnTo>
                  <a:lnTo>
                    <a:pt x="2201" y="38"/>
                  </a:lnTo>
                  <a:lnTo>
                    <a:pt x="2193" y="34"/>
                  </a:lnTo>
                  <a:lnTo>
                    <a:pt x="2184" y="31"/>
                  </a:lnTo>
                  <a:lnTo>
                    <a:pt x="2174" y="27"/>
                  </a:lnTo>
                  <a:lnTo>
                    <a:pt x="2166" y="25"/>
                  </a:lnTo>
                  <a:lnTo>
                    <a:pt x="2156" y="22"/>
                  </a:lnTo>
                  <a:lnTo>
                    <a:pt x="2148" y="21"/>
                  </a:lnTo>
                  <a:lnTo>
                    <a:pt x="2138" y="19"/>
                  </a:lnTo>
                  <a:lnTo>
                    <a:pt x="2128" y="19"/>
                  </a:lnTo>
                  <a:lnTo>
                    <a:pt x="2121" y="20"/>
                  </a:lnTo>
                  <a:lnTo>
                    <a:pt x="2113" y="21"/>
                  </a:lnTo>
                  <a:lnTo>
                    <a:pt x="2104" y="23"/>
                  </a:lnTo>
                  <a:lnTo>
                    <a:pt x="2095" y="26"/>
                  </a:lnTo>
                  <a:lnTo>
                    <a:pt x="2086" y="28"/>
                  </a:lnTo>
                  <a:lnTo>
                    <a:pt x="2076" y="32"/>
                  </a:lnTo>
                  <a:lnTo>
                    <a:pt x="2066" y="35"/>
                  </a:lnTo>
                  <a:lnTo>
                    <a:pt x="2056" y="38"/>
                  </a:lnTo>
                  <a:lnTo>
                    <a:pt x="2045" y="42"/>
                  </a:lnTo>
                  <a:lnTo>
                    <a:pt x="2034" y="45"/>
                  </a:lnTo>
                  <a:lnTo>
                    <a:pt x="2023" y="48"/>
                  </a:lnTo>
                  <a:lnTo>
                    <a:pt x="2012" y="50"/>
                  </a:lnTo>
                  <a:lnTo>
                    <a:pt x="2002" y="53"/>
                  </a:lnTo>
                  <a:lnTo>
                    <a:pt x="1991" y="54"/>
                  </a:lnTo>
                  <a:lnTo>
                    <a:pt x="1980" y="56"/>
                  </a:lnTo>
                  <a:lnTo>
                    <a:pt x="1969" y="56"/>
                  </a:lnTo>
                  <a:lnTo>
                    <a:pt x="1958" y="56"/>
                  </a:lnTo>
                  <a:lnTo>
                    <a:pt x="1948" y="55"/>
                  </a:lnTo>
                  <a:lnTo>
                    <a:pt x="1938" y="53"/>
                  </a:lnTo>
                  <a:lnTo>
                    <a:pt x="1928" y="51"/>
                  </a:lnTo>
                  <a:lnTo>
                    <a:pt x="1919" y="49"/>
                  </a:lnTo>
                  <a:lnTo>
                    <a:pt x="1910" y="46"/>
                  </a:lnTo>
                  <a:lnTo>
                    <a:pt x="1900" y="43"/>
                  </a:lnTo>
                  <a:lnTo>
                    <a:pt x="1891" y="39"/>
                  </a:lnTo>
                  <a:lnTo>
                    <a:pt x="1882" y="36"/>
                  </a:lnTo>
                  <a:lnTo>
                    <a:pt x="1874" y="33"/>
                  </a:lnTo>
                  <a:lnTo>
                    <a:pt x="1865" y="30"/>
                  </a:lnTo>
                  <a:lnTo>
                    <a:pt x="1855" y="27"/>
                  </a:lnTo>
                  <a:lnTo>
                    <a:pt x="1846" y="25"/>
                  </a:lnTo>
                  <a:lnTo>
                    <a:pt x="1837" y="22"/>
                  </a:lnTo>
                  <a:lnTo>
                    <a:pt x="1827" y="21"/>
                  </a:lnTo>
                  <a:lnTo>
                    <a:pt x="1818" y="20"/>
                  </a:lnTo>
                  <a:lnTo>
                    <a:pt x="1813" y="20"/>
                  </a:lnTo>
                  <a:lnTo>
                    <a:pt x="1808" y="20"/>
                  </a:lnTo>
                  <a:lnTo>
                    <a:pt x="1804" y="21"/>
                  </a:lnTo>
                  <a:lnTo>
                    <a:pt x="1799" y="22"/>
                  </a:lnTo>
                  <a:lnTo>
                    <a:pt x="1793" y="23"/>
                  </a:lnTo>
                  <a:lnTo>
                    <a:pt x="1788" y="24"/>
                  </a:lnTo>
                  <a:lnTo>
                    <a:pt x="1782" y="26"/>
                  </a:lnTo>
                  <a:lnTo>
                    <a:pt x="1776" y="27"/>
                  </a:lnTo>
                  <a:lnTo>
                    <a:pt x="1768" y="30"/>
                  </a:lnTo>
                  <a:lnTo>
                    <a:pt x="1762" y="32"/>
                  </a:lnTo>
                  <a:lnTo>
                    <a:pt x="1755" y="35"/>
                  </a:lnTo>
                  <a:lnTo>
                    <a:pt x="1747" y="37"/>
                  </a:lnTo>
                  <a:lnTo>
                    <a:pt x="1739" y="39"/>
                  </a:lnTo>
                  <a:lnTo>
                    <a:pt x="1732" y="42"/>
                  </a:lnTo>
                  <a:lnTo>
                    <a:pt x="1724" y="44"/>
                  </a:lnTo>
                  <a:lnTo>
                    <a:pt x="1716" y="46"/>
                  </a:lnTo>
                  <a:lnTo>
                    <a:pt x="1708" y="49"/>
                  </a:lnTo>
                  <a:lnTo>
                    <a:pt x="1701" y="50"/>
                  </a:lnTo>
                  <a:lnTo>
                    <a:pt x="1693" y="53"/>
                  </a:lnTo>
                  <a:lnTo>
                    <a:pt x="1685" y="54"/>
                  </a:lnTo>
                  <a:lnTo>
                    <a:pt x="1677" y="56"/>
                  </a:lnTo>
                  <a:lnTo>
                    <a:pt x="1669" y="56"/>
                  </a:lnTo>
                  <a:lnTo>
                    <a:pt x="1662" y="57"/>
                  </a:lnTo>
                  <a:lnTo>
                    <a:pt x="1654" y="58"/>
                  </a:lnTo>
                  <a:lnTo>
                    <a:pt x="1643" y="58"/>
                  </a:lnTo>
                  <a:lnTo>
                    <a:pt x="1633" y="56"/>
                  </a:lnTo>
                  <a:lnTo>
                    <a:pt x="1623" y="54"/>
                  </a:lnTo>
                  <a:lnTo>
                    <a:pt x="1614" y="53"/>
                  </a:lnTo>
                  <a:lnTo>
                    <a:pt x="1604" y="50"/>
                  </a:lnTo>
                  <a:lnTo>
                    <a:pt x="1596" y="48"/>
                  </a:lnTo>
                  <a:lnTo>
                    <a:pt x="1586" y="44"/>
                  </a:lnTo>
                  <a:lnTo>
                    <a:pt x="1577" y="41"/>
                  </a:lnTo>
                  <a:lnTo>
                    <a:pt x="1569" y="38"/>
                  </a:lnTo>
                  <a:lnTo>
                    <a:pt x="1559" y="35"/>
                  </a:lnTo>
                  <a:lnTo>
                    <a:pt x="1551" y="32"/>
                  </a:lnTo>
                  <a:lnTo>
                    <a:pt x="1542" y="29"/>
                  </a:lnTo>
                  <a:lnTo>
                    <a:pt x="1533" y="26"/>
                  </a:lnTo>
                  <a:lnTo>
                    <a:pt x="1524" y="24"/>
                  </a:lnTo>
                  <a:lnTo>
                    <a:pt x="1514" y="22"/>
                  </a:lnTo>
                  <a:lnTo>
                    <a:pt x="1505" y="21"/>
                  </a:lnTo>
                  <a:lnTo>
                    <a:pt x="1504" y="21"/>
                  </a:lnTo>
                  <a:lnTo>
                    <a:pt x="1503" y="21"/>
                  </a:lnTo>
                  <a:lnTo>
                    <a:pt x="1501" y="21"/>
                  </a:lnTo>
                  <a:lnTo>
                    <a:pt x="1493" y="21"/>
                  </a:lnTo>
                  <a:lnTo>
                    <a:pt x="1485" y="22"/>
                  </a:lnTo>
                  <a:lnTo>
                    <a:pt x="1477" y="23"/>
                  </a:lnTo>
                  <a:lnTo>
                    <a:pt x="1468" y="26"/>
                  </a:lnTo>
                  <a:lnTo>
                    <a:pt x="1459" y="28"/>
                  </a:lnTo>
                  <a:lnTo>
                    <a:pt x="1448" y="32"/>
                  </a:lnTo>
                  <a:lnTo>
                    <a:pt x="1439" y="35"/>
                  </a:lnTo>
                  <a:lnTo>
                    <a:pt x="1428" y="38"/>
                  </a:lnTo>
                  <a:lnTo>
                    <a:pt x="1417" y="42"/>
                  </a:lnTo>
                  <a:lnTo>
                    <a:pt x="1406" y="45"/>
                  </a:lnTo>
                  <a:lnTo>
                    <a:pt x="1394" y="49"/>
                  </a:lnTo>
                  <a:lnTo>
                    <a:pt x="1383" y="52"/>
                  </a:lnTo>
                  <a:lnTo>
                    <a:pt x="1372" y="54"/>
                  </a:lnTo>
                  <a:lnTo>
                    <a:pt x="1361" y="56"/>
                  </a:lnTo>
                  <a:lnTo>
                    <a:pt x="1349" y="57"/>
                  </a:lnTo>
                  <a:lnTo>
                    <a:pt x="1339" y="58"/>
                  </a:lnTo>
                  <a:lnTo>
                    <a:pt x="1328" y="58"/>
                  </a:lnTo>
                  <a:lnTo>
                    <a:pt x="1318" y="56"/>
                  </a:lnTo>
                  <a:lnTo>
                    <a:pt x="1307" y="54"/>
                  </a:lnTo>
                  <a:lnTo>
                    <a:pt x="1298" y="52"/>
                  </a:lnTo>
                  <a:lnTo>
                    <a:pt x="1289" y="50"/>
                  </a:lnTo>
                  <a:lnTo>
                    <a:pt x="1279" y="47"/>
                  </a:lnTo>
                  <a:lnTo>
                    <a:pt x="1270" y="44"/>
                  </a:lnTo>
                  <a:lnTo>
                    <a:pt x="1261" y="40"/>
                  </a:lnTo>
                  <a:lnTo>
                    <a:pt x="1252" y="38"/>
                  </a:lnTo>
                  <a:lnTo>
                    <a:pt x="1243" y="34"/>
                  </a:lnTo>
                  <a:lnTo>
                    <a:pt x="1234" y="31"/>
                  </a:lnTo>
                  <a:lnTo>
                    <a:pt x="1225" y="28"/>
                  </a:lnTo>
                  <a:lnTo>
                    <a:pt x="1216" y="26"/>
                  </a:lnTo>
                  <a:lnTo>
                    <a:pt x="1206" y="24"/>
                  </a:lnTo>
                  <a:lnTo>
                    <a:pt x="1197" y="22"/>
                  </a:lnTo>
                  <a:lnTo>
                    <a:pt x="1187" y="22"/>
                  </a:lnTo>
                  <a:lnTo>
                    <a:pt x="1180" y="22"/>
                  </a:lnTo>
                  <a:lnTo>
                    <a:pt x="1172" y="23"/>
                  </a:lnTo>
                  <a:lnTo>
                    <a:pt x="1163" y="24"/>
                  </a:lnTo>
                  <a:lnTo>
                    <a:pt x="1154" y="26"/>
                  </a:lnTo>
                  <a:lnTo>
                    <a:pt x="1145" y="29"/>
                  </a:lnTo>
                  <a:lnTo>
                    <a:pt x="1134" y="32"/>
                  </a:lnTo>
                  <a:lnTo>
                    <a:pt x="1124" y="36"/>
                  </a:lnTo>
                  <a:lnTo>
                    <a:pt x="1113" y="39"/>
                  </a:lnTo>
                  <a:lnTo>
                    <a:pt x="1103" y="43"/>
                  </a:lnTo>
                  <a:lnTo>
                    <a:pt x="1091" y="46"/>
                  </a:lnTo>
                  <a:lnTo>
                    <a:pt x="1080" y="49"/>
                  </a:lnTo>
                  <a:lnTo>
                    <a:pt x="1069" y="52"/>
                  </a:lnTo>
                  <a:lnTo>
                    <a:pt x="1057" y="54"/>
                  </a:lnTo>
                  <a:lnTo>
                    <a:pt x="1046" y="57"/>
                  </a:lnTo>
                  <a:lnTo>
                    <a:pt x="1035" y="58"/>
                  </a:lnTo>
                  <a:lnTo>
                    <a:pt x="1024" y="59"/>
                  </a:lnTo>
                  <a:lnTo>
                    <a:pt x="1013" y="59"/>
                  </a:lnTo>
                  <a:lnTo>
                    <a:pt x="1003" y="58"/>
                  </a:lnTo>
                  <a:lnTo>
                    <a:pt x="993" y="56"/>
                  </a:lnTo>
                  <a:lnTo>
                    <a:pt x="983" y="53"/>
                  </a:lnTo>
                  <a:lnTo>
                    <a:pt x="974" y="51"/>
                  </a:lnTo>
                  <a:lnTo>
                    <a:pt x="964" y="48"/>
                  </a:lnTo>
                  <a:lnTo>
                    <a:pt x="955" y="45"/>
                  </a:lnTo>
                  <a:lnTo>
                    <a:pt x="946" y="42"/>
                  </a:lnTo>
                  <a:lnTo>
                    <a:pt x="938" y="38"/>
                  </a:lnTo>
                  <a:lnTo>
                    <a:pt x="928" y="35"/>
                  </a:lnTo>
                  <a:lnTo>
                    <a:pt x="920" y="32"/>
                  </a:lnTo>
                  <a:lnTo>
                    <a:pt x="911" y="29"/>
                  </a:lnTo>
                  <a:lnTo>
                    <a:pt x="901" y="26"/>
                  </a:lnTo>
                  <a:lnTo>
                    <a:pt x="892" y="25"/>
                  </a:lnTo>
                  <a:lnTo>
                    <a:pt x="883" y="23"/>
                  </a:lnTo>
                  <a:lnTo>
                    <a:pt x="873" y="22"/>
                  </a:lnTo>
                  <a:lnTo>
                    <a:pt x="866" y="22"/>
                  </a:lnTo>
                  <a:lnTo>
                    <a:pt x="858" y="23"/>
                  </a:lnTo>
                  <a:lnTo>
                    <a:pt x="849" y="25"/>
                  </a:lnTo>
                  <a:lnTo>
                    <a:pt x="840" y="27"/>
                  </a:lnTo>
                  <a:lnTo>
                    <a:pt x="831" y="30"/>
                  </a:lnTo>
                  <a:lnTo>
                    <a:pt x="821" y="34"/>
                  </a:lnTo>
                  <a:lnTo>
                    <a:pt x="810" y="36"/>
                  </a:lnTo>
                  <a:lnTo>
                    <a:pt x="799" y="40"/>
                  </a:lnTo>
                  <a:lnTo>
                    <a:pt x="788" y="44"/>
                  </a:lnTo>
                  <a:lnTo>
                    <a:pt x="777" y="47"/>
                  </a:lnTo>
                  <a:lnTo>
                    <a:pt x="765" y="50"/>
                  </a:lnTo>
                  <a:lnTo>
                    <a:pt x="754" y="53"/>
                  </a:lnTo>
                  <a:lnTo>
                    <a:pt x="743" y="56"/>
                  </a:lnTo>
                  <a:lnTo>
                    <a:pt x="731" y="58"/>
                  </a:lnTo>
                  <a:lnTo>
                    <a:pt x="720" y="59"/>
                  </a:lnTo>
                  <a:lnTo>
                    <a:pt x="709" y="59"/>
                  </a:lnTo>
                  <a:lnTo>
                    <a:pt x="698" y="59"/>
                  </a:lnTo>
                  <a:lnTo>
                    <a:pt x="688" y="58"/>
                  </a:lnTo>
                  <a:lnTo>
                    <a:pt x="678" y="56"/>
                  </a:lnTo>
                  <a:lnTo>
                    <a:pt x="669" y="54"/>
                  </a:lnTo>
                  <a:lnTo>
                    <a:pt x="659" y="52"/>
                  </a:lnTo>
                  <a:lnTo>
                    <a:pt x="650" y="49"/>
                  </a:lnTo>
                  <a:lnTo>
                    <a:pt x="641" y="46"/>
                  </a:lnTo>
                  <a:lnTo>
                    <a:pt x="632" y="43"/>
                  </a:lnTo>
                  <a:lnTo>
                    <a:pt x="624" y="39"/>
                  </a:lnTo>
                  <a:lnTo>
                    <a:pt x="615" y="36"/>
                  </a:lnTo>
                  <a:lnTo>
                    <a:pt x="606" y="34"/>
                  </a:lnTo>
                  <a:lnTo>
                    <a:pt x="597" y="31"/>
                  </a:lnTo>
                  <a:lnTo>
                    <a:pt x="588" y="27"/>
                  </a:lnTo>
                  <a:lnTo>
                    <a:pt x="579" y="26"/>
                  </a:lnTo>
                  <a:lnTo>
                    <a:pt x="569" y="24"/>
                  </a:lnTo>
                  <a:lnTo>
                    <a:pt x="560" y="23"/>
                  </a:lnTo>
                  <a:lnTo>
                    <a:pt x="559" y="23"/>
                  </a:lnTo>
                  <a:lnTo>
                    <a:pt x="558" y="23"/>
                  </a:lnTo>
                  <a:lnTo>
                    <a:pt x="557" y="23"/>
                  </a:lnTo>
                  <a:lnTo>
                    <a:pt x="549" y="23"/>
                  </a:lnTo>
                  <a:lnTo>
                    <a:pt x="541" y="24"/>
                  </a:lnTo>
                  <a:lnTo>
                    <a:pt x="533" y="26"/>
                  </a:lnTo>
                  <a:lnTo>
                    <a:pt x="524" y="27"/>
                  </a:lnTo>
                  <a:lnTo>
                    <a:pt x="514" y="31"/>
                  </a:lnTo>
                  <a:lnTo>
                    <a:pt x="504" y="34"/>
                  </a:lnTo>
                  <a:lnTo>
                    <a:pt x="493" y="37"/>
                  </a:lnTo>
                  <a:lnTo>
                    <a:pt x="483" y="40"/>
                  </a:lnTo>
                  <a:lnTo>
                    <a:pt x="472" y="44"/>
                  </a:lnTo>
                  <a:lnTo>
                    <a:pt x="461" y="48"/>
                  </a:lnTo>
                  <a:lnTo>
                    <a:pt x="449" y="50"/>
                  </a:lnTo>
                  <a:lnTo>
                    <a:pt x="438" y="53"/>
                  </a:lnTo>
                  <a:lnTo>
                    <a:pt x="427" y="56"/>
                  </a:lnTo>
                  <a:lnTo>
                    <a:pt x="416" y="58"/>
                  </a:lnTo>
                  <a:lnTo>
                    <a:pt x="404" y="59"/>
                  </a:lnTo>
                  <a:lnTo>
                    <a:pt x="393" y="60"/>
                  </a:lnTo>
                  <a:lnTo>
                    <a:pt x="383" y="60"/>
                  </a:lnTo>
                  <a:lnTo>
                    <a:pt x="372" y="59"/>
                  </a:lnTo>
                  <a:lnTo>
                    <a:pt x="363" y="57"/>
                  </a:lnTo>
                  <a:lnTo>
                    <a:pt x="353" y="54"/>
                  </a:lnTo>
                  <a:lnTo>
                    <a:pt x="343" y="52"/>
                  </a:lnTo>
                  <a:lnTo>
                    <a:pt x="334" y="49"/>
                  </a:lnTo>
                  <a:lnTo>
                    <a:pt x="325" y="46"/>
                  </a:lnTo>
                  <a:lnTo>
                    <a:pt x="316" y="43"/>
                  </a:lnTo>
                  <a:lnTo>
                    <a:pt x="307" y="40"/>
                  </a:lnTo>
                  <a:lnTo>
                    <a:pt x="298" y="36"/>
                  </a:lnTo>
                  <a:lnTo>
                    <a:pt x="289" y="34"/>
                  </a:lnTo>
                  <a:lnTo>
                    <a:pt x="280" y="31"/>
                  </a:lnTo>
                  <a:lnTo>
                    <a:pt x="271" y="28"/>
                  </a:lnTo>
                  <a:lnTo>
                    <a:pt x="261" y="26"/>
                  </a:lnTo>
                  <a:lnTo>
                    <a:pt x="252" y="25"/>
                  </a:lnTo>
                  <a:lnTo>
                    <a:pt x="242" y="23"/>
                  </a:lnTo>
                  <a:lnTo>
                    <a:pt x="235" y="23"/>
                  </a:lnTo>
                  <a:lnTo>
                    <a:pt x="227" y="25"/>
                  </a:lnTo>
                  <a:lnTo>
                    <a:pt x="218" y="26"/>
                  </a:lnTo>
                  <a:lnTo>
                    <a:pt x="209" y="29"/>
                  </a:lnTo>
                  <a:lnTo>
                    <a:pt x="200" y="31"/>
                  </a:lnTo>
                  <a:lnTo>
                    <a:pt x="189" y="35"/>
                  </a:lnTo>
                  <a:lnTo>
                    <a:pt x="180" y="38"/>
                  </a:lnTo>
                  <a:lnTo>
                    <a:pt x="168" y="41"/>
                  </a:lnTo>
                  <a:lnTo>
                    <a:pt x="158" y="45"/>
                  </a:lnTo>
                  <a:lnTo>
                    <a:pt x="146" y="49"/>
                  </a:lnTo>
                  <a:lnTo>
                    <a:pt x="135" y="52"/>
                  </a:lnTo>
                  <a:lnTo>
                    <a:pt x="124" y="54"/>
                  </a:lnTo>
                  <a:lnTo>
                    <a:pt x="112" y="57"/>
                  </a:lnTo>
                  <a:lnTo>
                    <a:pt x="101" y="59"/>
                  </a:lnTo>
                  <a:lnTo>
                    <a:pt x="90" y="60"/>
                  </a:lnTo>
                  <a:lnTo>
                    <a:pt x="79" y="61"/>
                  </a:lnTo>
                  <a:lnTo>
                    <a:pt x="68" y="60"/>
                  </a:lnTo>
                  <a:lnTo>
                    <a:pt x="57" y="59"/>
                  </a:lnTo>
                  <a:lnTo>
                    <a:pt x="47" y="58"/>
                  </a:lnTo>
                  <a:lnTo>
                    <a:pt x="37" y="55"/>
                  </a:lnTo>
                  <a:lnTo>
                    <a:pt x="28" y="52"/>
                  </a:lnTo>
                  <a:lnTo>
                    <a:pt x="19" y="49"/>
                  </a:lnTo>
                  <a:lnTo>
                    <a:pt x="9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9" y="26"/>
                  </a:lnTo>
                  <a:lnTo>
                    <a:pt x="18" y="30"/>
                  </a:lnTo>
                  <a:lnTo>
                    <a:pt x="27" y="34"/>
                  </a:lnTo>
                  <a:lnTo>
                    <a:pt x="37" y="36"/>
                  </a:lnTo>
                  <a:lnTo>
                    <a:pt x="47" y="39"/>
                  </a:lnTo>
                  <a:lnTo>
                    <a:pt x="57" y="40"/>
                  </a:lnTo>
                  <a:lnTo>
                    <a:pt x="68" y="42"/>
                  </a:lnTo>
                  <a:lnTo>
                    <a:pt x="79" y="42"/>
                  </a:lnTo>
                  <a:lnTo>
                    <a:pt x="90" y="42"/>
                  </a:lnTo>
                  <a:lnTo>
                    <a:pt x="101" y="40"/>
                  </a:lnTo>
                  <a:lnTo>
                    <a:pt x="112" y="39"/>
                  </a:lnTo>
                  <a:lnTo>
                    <a:pt x="124" y="36"/>
                  </a:lnTo>
                  <a:lnTo>
                    <a:pt x="135" y="34"/>
                  </a:lnTo>
                  <a:lnTo>
                    <a:pt x="147" y="30"/>
                  </a:lnTo>
                  <a:lnTo>
                    <a:pt x="158" y="26"/>
                  </a:lnTo>
                  <a:lnTo>
                    <a:pt x="168" y="23"/>
                  </a:lnTo>
                  <a:lnTo>
                    <a:pt x="180" y="19"/>
                  </a:lnTo>
                  <a:lnTo>
                    <a:pt x="190" y="17"/>
                  </a:lnTo>
                  <a:lnTo>
                    <a:pt x="201" y="13"/>
                  </a:lnTo>
                  <a:lnTo>
                    <a:pt x="210" y="10"/>
                  </a:lnTo>
                  <a:lnTo>
                    <a:pt x="219" y="8"/>
                  </a:lnTo>
                  <a:lnTo>
                    <a:pt x="228" y="6"/>
                  </a:lnTo>
                  <a:lnTo>
                    <a:pt x="236" y="5"/>
                  </a:lnTo>
                  <a:lnTo>
                    <a:pt x="243" y="5"/>
                  </a:lnTo>
                  <a:lnTo>
                    <a:pt x="252" y="5"/>
                  </a:lnTo>
                  <a:lnTo>
                    <a:pt x="262" y="7"/>
                  </a:lnTo>
                  <a:lnTo>
                    <a:pt x="271" y="8"/>
                  </a:lnTo>
                  <a:lnTo>
                    <a:pt x="280" y="11"/>
                  </a:lnTo>
                  <a:lnTo>
                    <a:pt x="289" y="13"/>
                  </a:lnTo>
                  <a:lnTo>
                    <a:pt x="298" y="17"/>
                  </a:lnTo>
                  <a:lnTo>
                    <a:pt x="308" y="20"/>
                  </a:lnTo>
                  <a:lnTo>
                    <a:pt x="316" y="23"/>
                  </a:lnTo>
                  <a:lnTo>
                    <a:pt x="326" y="26"/>
                  </a:lnTo>
                  <a:lnTo>
                    <a:pt x="334" y="30"/>
                  </a:lnTo>
                  <a:lnTo>
                    <a:pt x="343" y="33"/>
                  </a:lnTo>
                  <a:lnTo>
                    <a:pt x="353" y="36"/>
                  </a:lnTo>
                  <a:lnTo>
                    <a:pt x="363" y="38"/>
                  </a:lnTo>
                  <a:lnTo>
                    <a:pt x="372" y="40"/>
                  </a:lnTo>
                  <a:lnTo>
                    <a:pt x="383" y="40"/>
                  </a:lnTo>
                  <a:lnTo>
                    <a:pt x="393" y="41"/>
                  </a:lnTo>
                  <a:lnTo>
                    <a:pt x="404" y="40"/>
                  </a:lnTo>
                  <a:lnTo>
                    <a:pt x="416" y="39"/>
                  </a:lnTo>
                  <a:lnTo>
                    <a:pt x="427" y="38"/>
                  </a:lnTo>
                  <a:lnTo>
                    <a:pt x="438" y="35"/>
                  </a:lnTo>
                  <a:lnTo>
                    <a:pt x="449" y="32"/>
                  </a:lnTo>
                  <a:lnTo>
                    <a:pt x="461" y="29"/>
                  </a:lnTo>
                  <a:lnTo>
                    <a:pt x="472" y="25"/>
                  </a:lnTo>
                  <a:lnTo>
                    <a:pt x="483" y="22"/>
                  </a:lnTo>
                  <a:lnTo>
                    <a:pt x="493" y="18"/>
                  </a:lnTo>
                  <a:lnTo>
                    <a:pt x="504" y="15"/>
                  </a:lnTo>
                  <a:lnTo>
                    <a:pt x="514" y="12"/>
                  </a:lnTo>
                  <a:lnTo>
                    <a:pt x="523" y="9"/>
                  </a:lnTo>
                  <a:lnTo>
                    <a:pt x="532" y="7"/>
                  </a:lnTo>
                  <a:lnTo>
                    <a:pt x="541" y="5"/>
                  </a:lnTo>
                  <a:lnTo>
                    <a:pt x="549" y="4"/>
                  </a:lnTo>
                  <a:lnTo>
                    <a:pt x="556" y="4"/>
                  </a:lnTo>
                  <a:lnTo>
                    <a:pt x="557" y="4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9" y="5"/>
                  </a:lnTo>
                  <a:lnTo>
                    <a:pt x="579" y="5"/>
                  </a:lnTo>
                  <a:lnTo>
                    <a:pt x="588" y="8"/>
                  </a:lnTo>
                  <a:lnTo>
                    <a:pt x="597" y="10"/>
                  </a:lnTo>
                  <a:lnTo>
                    <a:pt x="606" y="12"/>
                  </a:lnTo>
                  <a:lnTo>
                    <a:pt x="615" y="16"/>
                  </a:lnTo>
                  <a:lnTo>
                    <a:pt x="624" y="19"/>
                  </a:lnTo>
                  <a:lnTo>
                    <a:pt x="632" y="22"/>
                  </a:lnTo>
                  <a:lnTo>
                    <a:pt x="641" y="26"/>
                  </a:lnTo>
                  <a:lnTo>
                    <a:pt x="650" y="29"/>
                  </a:lnTo>
                  <a:lnTo>
                    <a:pt x="659" y="33"/>
                  </a:lnTo>
                  <a:lnTo>
                    <a:pt x="669" y="35"/>
                  </a:lnTo>
                  <a:lnTo>
                    <a:pt x="678" y="38"/>
                  </a:lnTo>
                  <a:lnTo>
                    <a:pt x="688" y="40"/>
                  </a:lnTo>
                  <a:lnTo>
                    <a:pt x="698" y="40"/>
                  </a:lnTo>
                  <a:lnTo>
                    <a:pt x="709" y="41"/>
                  </a:lnTo>
                  <a:lnTo>
                    <a:pt x="720" y="40"/>
                  </a:lnTo>
                  <a:lnTo>
                    <a:pt x="731" y="39"/>
                  </a:lnTo>
                  <a:lnTo>
                    <a:pt x="742" y="38"/>
                  </a:lnTo>
                  <a:lnTo>
                    <a:pt x="754" y="35"/>
                  </a:lnTo>
                  <a:lnTo>
                    <a:pt x="765" y="32"/>
                  </a:lnTo>
                  <a:lnTo>
                    <a:pt x="777" y="29"/>
                  </a:lnTo>
                  <a:lnTo>
                    <a:pt x="788" y="25"/>
                  </a:lnTo>
                  <a:lnTo>
                    <a:pt x="799" y="22"/>
                  </a:lnTo>
                  <a:lnTo>
                    <a:pt x="810" y="19"/>
                  </a:lnTo>
                  <a:lnTo>
                    <a:pt x="821" y="15"/>
                  </a:lnTo>
                  <a:lnTo>
                    <a:pt x="831" y="12"/>
                  </a:lnTo>
                  <a:lnTo>
                    <a:pt x="840" y="9"/>
                  </a:lnTo>
                  <a:lnTo>
                    <a:pt x="849" y="7"/>
                  </a:lnTo>
                  <a:lnTo>
                    <a:pt x="858" y="5"/>
                  </a:lnTo>
                  <a:lnTo>
                    <a:pt x="866" y="4"/>
                  </a:lnTo>
                  <a:lnTo>
                    <a:pt x="873" y="3"/>
                  </a:lnTo>
                  <a:lnTo>
                    <a:pt x="883" y="4"/>
                  </a:lnTo>
                  <a:lnTo>
                    <a:pt x="892" y="4"/>
                  </a:lnTo>
                  <a:lnTo>
                    <a:pt x="901" y="7"/>
                  </a:lnTo>
                  <a:lnTo>
                    <a:pt x="910" y="9"/>
                  </a:lnTo>
                  <a:lnTo>
                    <a:pt x="920" y="11"/>
                  </a:lnTo>
                  <a:lnTo>
                    <a:pt x="928" y="15"/>
                  </a:lnTo>
                  <a:lnTo>
                    <a:pt x="937" y="18"/>
                  </a:lnTo>
                  <a:lnTo>
                    <a:pt x="946" y="21"/>
                  </a:lnTo>
                  <a:lnTo>
                    <a:pt x="955" y="25"/>
                  </a:lnTo>
                  <a:lnTo>
                    <a:pt x="964" y="28"/>
                  </a:lnTo>
                  <a:lnTo>
                    <a:pt x="973" y="32"/>
                  </a:lnTo>
                  <a:lnTo>
                    <a:pt x="983" y="34"/>
                  </a:lnTo>
                  <a:lnTo>
                    <a:pt x="992" y="36"/>
                  </a:lnTo>
                  <a:lnTo>
                    <a:pt x="1002" y="39"/>
                  </a:lnTo>
                  <a:lnTo>
                    <a:pt x="1012" y="39"/>
                  </a:lnTo>
                  <a:lnTo>
                    <a:pt x="1023" y="40"/>
                  </a:lnTo>
                  <a:lnTo>
                    <a:pt x="1034" y="39"/>
                  </a:lnTo>
                  <a:lnTo>
                    <a:pt x="1046" y="38"/>
                  </a:lnTo>
                  <a:lnTo>
                    <a:pt x="1057" y="36"/>
                  </a:lnTo>
                  <a:lnTo>
                    <a:pt x="1068" y="34"/>
                  </a:lnTo>
                  <a:lnTo>
                    <a:pt x="1080" y="31"/>
                  </a:lnTo>
                  <a:lnTo>
                    <a:pt x="1091" y="27"/>
                  </a:lnTo>
                  <a:lnTo>
                    <a:pt x="1102" y="25"/>
                  </a:lnTo>
                  <a:lnTo>
                    <a:pt x="1113" y="21"/>
                  </a:lnTo>
                  <a:lnTo>
                    <a:pt x="1124" y="18"/>
                  </a:lnTo>
                  <a:lnTo>
                    <a:pt x="1134" y="14"/>
                  </a:lnTo>
                  <a:lnTo>
                    <a:pt x="1145" y="11"/>
                  </a:lnTo>
                  <a:lnTo>
                    <a:pt x="1154" y="8"/>
                  </a:lnTo>
                  <a:lnTo>
                    <a:pt x="1163" y="6"/>
                  </a:lnTo>
                  <a:lnTo>
                    <a:pt x="1172" y="4"/>
                  </a:lnTo>
                  <a:lnTo>
                    <a:pt x="1180" y="3"/>
                  </a:lnTo>
                  <a:lnTo>
                    <a:pt x="1187" y="3"/>
                  </a:lnTo>
                  <a:lnTo>
                    <a:pt x="1197" y="3"/>
                  </a:lnTo>
                  <a:lnTo>
                    <a:pt x="1206" y="4"/>
                  </a:lnTo>
                  <a:lnTo>
                    <a:pt x="1216" y="6"/>
                  </a:lnTo>
                  <a:lnTo>
                    <a:pt x="1225" y="8"/>
                  </a:lnTo>
                  <a:lnTo>
                    <a:pt x="1234" y="11"/>
                  </a:lnTo>
                  <a:lnTo>
                    <a:pt x="1243" y="14"/>
                  </a:lnTo>
                  <a:lnTo>
                    <a:pt x="1252" y="18"/>
                  </a:lnTo>
                  <a:lnTo>
                    <a:pt x="1261" y="21"/>
                  </a:lnTo>
                  <a:lnTo>
                    <a:pt x="1270" y="25"/>
                  </a:lnTo>
                  <a:lnTo>
                    <a:pt x="1279" y="28"/>
                  </a:lnTo>
                  <a:lnTo>
                    <a:pt x="1289" y="31"/>
                  </a:lnTo>
                  <a:lnTo>
                    <a:pt x="1298" y="34"/>
                  </a:lnTo>
                  <a:lnTo>
                    <a:pt x="1307" y="36"/>
                  </a:lnTo>
                  <a:lnTo>
                    <a:pt x="1318" y="38"/>
                  </a:lnTo>
                  <a:lnTo>
                    <a:pt x="1328" y="39"/>
                  </a:lnTo>
                  <a:lnTo>
                    <a:pt x="1339" y="39"/>
                  </a:lnTo>
                  <a:lnTo>
                    <a:pt x="1349" y="39"/>
                  </a:lnTo>
                  <a:lnTo>
                    <a:pt x="1361" y="38"/>
                  </a:lnTo>
                  <a:lnTo>
                    <a:pt x="1372" y="35"/>
                  </a:lnTo>
                  <a:lnTo>
                    <a:pt x="1383" y="33"/>
                  </a:lnTo>
                  <a:lnTo>
                    <a:pt x="1394" y="30"/>
                  </a:lnTo>
                  <a:lnTo>
                    <a:pt x="1406" y="26"/>
                  </a:lnTo>
                  <a:lnTo>
                    <a:pt x="1417" y="23"/>
                  </a:lnTo>
                  <a:lnTo>
                    <a:pt x="1428" y="19"/>
                  </a:lnTo>
                  <a:lnTo>
                    <a:pt x="1439" y="16"/>
                  </a:lnTo>
                  <a:lnTo>
                    <a:pt x="1448" y="12"/>
                  </a:lnTo>
                  <a:lnTo>
                    <a:pt x="1459" y="9"/>
                  </a:lnTo>
                  <a:lnTo>
                    <a:pt x="1468" y="7"/>
                  </a:lnTo>
                  <a:lnTo>
                    <a:pt x="1477" y="4"/>
                  </a:lnTo>
                  <a:lnTo>
                    <a:pt x="1485" y="3"/>
                  </a:lnTo>
                  <a:lnTo>
                    <a:pt x="1493" y="2"/>
                  </a:lnTo>
                  <a:lnTo>
                    <a:pt x="1501" y="2"/>
                  </a:lnTo>
                  <a:lnTo>
                    <a:pt x="1503" y="2"/>
                  </a:lnTo>
                  <a:lnTo>
                    <a:pt x="1504" y="2"/>
                  </a:lnTo>
                  <a:lnTo>
                    <a:pt x="1505" y="2"/>
                  </a:lnTo>
                  <a:lnTo>
                    <a:pt x="1514" y="3"/>
                  </a:lnTo>
                  <a:lnTo>
                    <a:pt x="1524" y="3"/>
                  </a:lnTo>
                  <a:lnTo>
                    <a:pt x="1533" y="5"/>
                  </a:lnTo>
                  <a:lnTo>
                    <a:pt x="1542" y="8"/>
                  </a:lnTo>
                  <a:lnTo>
                    <a:pt x="1551" y="10"/>
                  </a:lnTo>
                  <a:lnTo>
                    <a:pt x="1559" y="13"/>
                  </a:lnTo>
                  <a:lnTo>
                    <a:pt x="1569" y="17"/>
                  </a:lnTo>
                  <a:lnTo>
                    <a:pt x="1577" y="20"/>
                  </a:lnTo>
                  <a:lnTo>
                    <a:pt x="1586" y="23"/>
                  </a:lnTo>
                  <a:lnTo>
                    <a:pt x="1596" y="27"/>
                  </a:lnTo>
                  <a:lnTo>
                    <a:pt x="1604" y="31"/>
                  </a:lnTo>
                  <a:lnTo>
                    <a:pt x="1614" y="33"/>
                  </a:lnTo>
                  <a:lnTo>
                    <a:pt x="1623" y="35"/>
                  </a:lnTo>
                  <a:lnTo>
                    <a:pt x="1633" y="38"/>
                  </a:lnTo>
                  <a:lnTo>
                    <a:pt x="1643" y="38"/>
                  </a:lnTo>
                  <a:lnTo>
                    <a:pt x="1654" y="39"/>
                  </a:lnTo>
                  <a:lnTo>
                    <a:pt x="1661" y="39"/>
                  </a:lnTo>
                  <a:lnTo>
                    <a:pt x="1669" y="38"/>
                  </a:lnTo>
                  <a:lnTo>
                    <a:pt x="1677" y="37"/>
                  </a:lnTo>
                  <a:lnTo>
                    <a:pt x="1684" y="36"/>
                  </a:lnTo>
                  <a:lnTo>
                    <a:pt x="1692" y="34"/>
                  </a:lnTo>
                  <a:lnTo>
                    <a:pt x="1700" y="32"/>
                  </a:lnTo>
                  <a:lnTo>
                    <a:pt x="1708" y="31"/>
                  </a:lnTo>
                  <a:lnTo>
                    <a:pt x="1716" y="28"/>
                  </a:lnTo>
                  <a:lnTo>
                    <a:pt x="1724" y="26"/>
                  </a:lnTo>
                  <a:lnTo>
                    <a:pt x="1732" y="23"/>
                  </a:lnTo>
                  <a:lnTo>
                    <a:pt x="1739" y="21"/>
                  </a:lnTo>
                  <a:lnTo>
                    <a:pt x="1747" y="19"/>
                  </a:lnTo>
                  <a:lnTo>
                    <a:pt x="1755" y="17"/>
                  </a:lnTo>
                  <a:lnTo>
                    <a:pt x="1762" y="14"/>
                  </a:lnTo>
                  <a:lnTo>
                    <a:pt x="1768" y="12"/>
                  </a:lnTo>
                  <a:lnTo>
                    <a:pt x="1776" y="9"/>
                  </a:lnTo>
                  <a:lnTo>
                    <a:pt x="1782" y="8"/>
                  </a:lnTo>
                  <a:lnTo>
                    <a:pt x="1788" y="6"/>
                  </a:lnTo>
                  <a:lnTo>
                    <a:pt x="1794" y="5"/>
                  </a:lnTo>
                  <a:lnTo>
                    <a:pt x="1799" y="4"/>
                  </a:lnTo>
                  <a:lnTo>
                    <a:pt x="1804" y="3"/>
                  </a:lnTo>
                  <a:lnTo>
                    <a:pt x="1809" y="2"/>
                  </a:lnTo>
                  <a:lnTo>
                    <a:pt x="1814" y="1"/>
                  </a:lnTo>
                  <a:lnTo>
                    <a:pt x="1818" y="1"/>
                  </a:lnTo>
                  <a:lnTo>
                    <a:pt x="1828" y="2"/>
                  </a:lnTo>
                  <a:lnTo>
                    <a:pt x="1837" y="3"/>
                  </a:lnTo>
                  <a:lnTo>
                    <a:pt x="1846" y="5"/>
                  </a:lnTo>
                  <a:lnTo>
                    <a:pt x="1855" y="7"/>
                  </a:lnTo>
                  <a:lnTo>
                    <a:pt x="1865" y="10"/>
                  </a:lnTo>
                  <a:lnTo>
                    <a:pt x="1874" y="13"/>
                  </a:lnTo>
                  <a:lnTo>
                    <a:pt x="1883" y="17"/>
                  </a:lnTo>
                  <a:lnTo>
                    <a:pt x="1891" y="20"/>
                  </a:lnTo>
                  <a:lnTo>
                    <a:pt x="1901" y="23"/>
                  </a:lnTo>
                  <a:lnTo>
                    <a:pt x="1910" y="27"/>
                  </a:lnTo>
                  <a:lnTo>
                    <a:pt x="1919" y="30"/>
                  </a:lnTo>
                  <a:lnTo>
                    <a:pt x="1928" y="33"/>
                  </a:lnTo>
                  <a:lnTo>
                    <a:pt x="1939" y="35"/>
                  </a:lnTo>
                  <a:lnTo>
                    <a:pt x="1948" y="37"/>
                  </a:lnTo>
                  <a:lnTo>
                    <a:pt x="1958" y="38"/>
                  </a:lnTo>
                  <a:lnTo>
                    <a:pt x="1969" y="38"/>
                  </a:lnTo>
                  <a:lnTo>
                    <a:pt x="1980" y="38"/>
                  </a:lnTo>
                  <a:lnTo>
                    <a:pt x="1991" y="36"/>
                  </a:lnTo>
                  <a:lnTo>
                    <a:pt x="2002" y="35"/>
                  </a:lnTo>
                  <a:lnTo>
                    <a:pt x="2012" y="32"/>
                  </a:lnTo>
                  <a:lnTo>
                    <a:pt x="2023" y="29"/>
                  </a:lnTo>
                  <a:lnTo>
                    <a:pt x="2034" y="26"/>
                  </a:lnTo>
                  <a:lnTo>
                    <a:pt x="2045" y="23"/>
                  </a:lnTo>
                  <a:lnTo>
                    <a:pt x="2056" y="19"/>
                  </a:lnTo>
                  <a:lnTo>
                    <a:pt x="2066" y="16"/>
                  </a:lnTo>
                  <a:lnTo>
                    <a:pt x="2076" y="12"/>
                  </a:lnTo>
                  <a:lnTo>
                    <a:pt x="2086" y="9"/>
                  </a:lnTo>
                  <a:lnTo>
                    <a:pt x="2095" y="7"/>
                  </a:lnTo>
                  <a:lnTo>
                    <a:pt x="2104" y="4"/>
                  </a:lnTo>
                  <a:lnTo>
                    <a:pt x="2113" y="3"/>
                  </a:lnTo>
                  <a:lnTo>
                    <a:pt x="2121" y="1"/>
                  </a:lnTo>
                  <a:lnTo>
                    <a:pt x="2128" y="1"/>
                  </a:lnTo>
                  <a:lnTo>
                    <a:pt x="2138" y="1"/>
                  </a:lnTo>
                  <a:lnTo>
                    <a:pt x="2147" y="2"/>
                  </a:lnTo>
                  <a:lnTo>
                    <a:pt x="2156" y="4"/>
                  </a:lnTo>
                  <a:lnTo>
                    <a:pt x="2166" y="7"/>
                  </a:lnTo>
                  <a:lnTo>
                    <a:pt x="2174" y="9"/>
                  </a:lnTo>
                  <a:lnTo>
                    <a:pt x="2183" y="12"/>
                  </a:lnTo>
                  <a:lnTo>
                    <a:pt x="2193" y="16"/>
                  </a:lnTo>
                  <a:lnTo>
                    <a:pt x="2201" y="19"/>
                  </a:lnTo>
                  <a:lnTo>
                    <a:pt x="2210" y="22"/>
                  </a:lnTo>
                  <a:lnTo>
                    <a:pt x="2219" y="26"/>
                  </a:lnTo>
                  <a:lnTo>
                    <a:pt x="2229" y="29"/>
                  </a:lnTo>
                  <a:lnTo>
                    <a:pt x="2238" y="32"/>
                  </a:lnTo>
                  <a:lnTo>
                    <a:pt x="2247" y="34"/>
                  </a:lnTo>
                  <a:lnTo>
                    <a:pt x="2258" y="36"/>
                  </a:lnTo>
                  <a:lnTo>
                    <a:pt x="2268" y="37"/>
                  </a:lnTo>
                  <a:lnTo>
                    <a:pt x="2279" y="38"/>
                  </a:lnTo>
                  <a:lnTo>
                    <a:pt x="2290" y="37"/>
                  </a:lnTo>
                  <a:lnTo>
                    <a:pt x="2302" y="36"/>
                  </a:lnTo>
                  <a:lnTo>
                    <a:pt x="2315" y="34"/>
                  </a:lnTo>
                  <a:lnTo>
                    <a:pt x="2328" y="31"/>
                  </a:lnTo>
                  <a:lnTo>
                    <a:pt x="2340" y="27"/>
                  </a:lnTo>
                  <a:lnTo>
                    <a:pt x="2352" y="23"/>
                  </a:lnTo>
                  <a:lnTo>
                    <a:pt x="2365" y="19"/>
                  </a:lnTo>
                  <a:lnTo>
                    <a:pt x="2376" y="16"/>
                  </a:lnTo>
                  <a:lnTo>
                    <a:pt x="2386" y="13"/>
                  </a:lnTo>
                  <a:lnTo>
                    <a:pt x="2395" y="10"/>
                  </a:lnTo>
                  <a:lnTo>
                    <a:pt x="2405" y="7"/>
                  </a:lnTo>
                  <a:lnTo>
                    <a:pt x="2413" y="5"/>
                  </a:lnTo>
                  <a:lnTo>
                    <a:pt x="2421" y="3"/>
                  </a:lnTo>
                  <a:lnTo>
                    <a:pt x="2429" y="1"/>
                  </a:lnTo>
                  <a:lnTo>
                    <a:pt x="2437" y="1"/>
                  </a:lnTo>
                  <a:lnTo>
                    <a:pt x="2443" y="0"/>
                  </a:lnTo>
                  <a:lnTo>
                    <a:pt x="2442" y="19"/>
                  </a:lnTo>
                </a:path>
              </a:pathLst>
            </a:custGeom>
            <a:solidFill>
              <a:srgbClr val="AAFF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pic>
        <p:nvPicPr>
          <p:cNvPr id="1032" name="Picture 26" descr="j0186615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6525"/>
            <a:ext cx="10350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Logo_IDSD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147638"/>
            <a:ext cx="1108075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0"/>
          <p:cNvSpPr>
            <a:spLocks noGrp="1" noChangeArrowheads="1"/>
          </p:cNvSpPr>
          <p:nvPr>
            <p:ph type="ctrTitle"/>
          </p:nvPr>
        </p:nvSpPr>
        <p:spPr>
          <a:xfrm>
            <a:off x="1187450" y="1700213"/>
            <a:ext cx="7772400" cy="1470025"/>
          </a:xfrm>
        </p:spPr>
        <p:txBody>
          <a:bodyPr/>
          <a:lstStyle/>
          <a:p>
            <a:r>
              <a:rPr lang="uk-UA" sz="2400" i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Від цілей розвитку до цілей сталого розвитку:</a:t>
            </a:r>
            <a:br>
              <a:rPr lang="uk-UA" sz="2400" i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</a:br>
            <a:r>
              <a:rPr lang="uk-UA" sz="2400" i="1" dirty="0" smtClean="0">
                <a:solidFill>
                  <a:srgbClr val="000099"/>
                </a:solidFill>
                <a:ea typeface="ＭＳ Ｐゴシック" panose="020B0600070205080204" pitchFamily="34" charset="-128"/>
              </a:rPr>
              <a:t>від періоду 200-2015 до періоду 2015+</a:t>
            </a:r>
            <a:endParaRPr lang="ru-RU" sz="2400" dirty="0" smtClean="0">
              <a:solidFill>
                <a:srgbClr val="000099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5045528"/>
            <a:ext cx="7192963" cy="999671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uk-UA" altLang="ru-RU" sz="2000" i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Елла </a:t>
            </a:r>
            <a:r>
              <a:rPr lang="uk-UA" altLang="ru-RU" sz="2000" i="1" dirty="0" err="1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Лібанова</a:t>
            </a:r>
            <a:r>
              <a:rPr lang="en-US" altLang="ru-RU" sz="2000" i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, </a:t>
            </a:r>
          </a:p>
          <a:p>
            <a:pPr algn="r" eaLnBrk="1" hangingPunct="1">
              <a:lnSpc>
                <a:spcPct val="80000"/>
              </a:lnSpc>
            </a:pPr>
            <a:r>
              <a:rPr lang="uk-UA" altLang="ru-RU" sz="2000" i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академік НАНУ</a:t>
            </a:r>
            <a:r>
              <a:rPr lang="en-US" altLang="ru-RU" sz="2000" i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,</a:t>
            </a:r>
            <a:r>
              <a:rPr lang="uk-UA" altLang="ru-RU" sz="2000" i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 директор Інституту демографії</a:t>
            </a:r>
          </a:p>
          <a:p>
            <a:pPr algn="r" eaLnBrk="1" hangingPunct="1">
              <a:lnSpc>
                <a:spcPct val="80000"/>
              </a:lnSpc>
            </a:pPr>
            <a:r>
              <a:rPr lang="uk-UA" altLang="ru-RU" sz="2000" i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та соціальних досліджень ім. М.В. </a:t>
            </a:r>
            <a:r>
              <a:rPr lang="uk-UA" altLang="ru-RU" sz="2000" i="1" dirty="0" err="1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Птухи</a:t>
            </a:r>
            <a:r>
              <a:rPr lang="uk-UA" altLang="ru-RU" sz="2000" i="1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 НАНУ</a:t>
            </a:r>
            <a:endParaRPr lang="ru-RU" altLang="ru-RU" sz="2000" i="1" dirty="0" smtClean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1258888" y="1628775"/>
            <a:ext cx="73453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44767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2" eaLnBrk="1" hangingPunct="1">
              <a:buFont typeface="Wingdings" panose="05000000000000000000" pitchFamily="2" charset="2"/>
              <a:buNone/>
            </a:pPr>
            <a:endParaRPr lang="en-US" altLang="ru-RU" i="1">
              <a:cs typeface="Arial" panose="020B0604020202020204" pitchFamily="34" charset="0"/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1066800" y="0"/>
            <a:ext cx="762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ru-RU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00" y="979714"/>
            <a:ext cx="7249886" cy="441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Економічне зростання має віддзеркалюватись у покращанні цілої низки соціальних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індикаторів</a:t>
            </a: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зниженні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смертності і зростанні середньої тривалості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підвищенні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рівня освіти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зниженні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масштабів, рівня та глибини бідності.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якість медичних послуг, а спосіб життя визначають стан здоров’я і смертність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Враховуючи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те, що тривалість життя населення України поступається середнім показникам по світу, можливості ведення здорового способу життя набувають вирішального значення у порядку денному 2015+. 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162099"/>
      </p:ext>
    </p:extLst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7829" y="1257299"/>
            <a:ext cx="7707085" cy="441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b="1" dirty="0" smtClean="0">
                <a:solidFill>
                  <a:srgbClr val="00009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СВОБОДА І ВІДПОВІДАЛЬНІСТЬ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Саме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динаміка соціальних індикаторів кваліфікує характер економічного зростання – досягається воно в інтересах населення, чи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ні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Однаковий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за кількісними показниками результат може бути досягнуто за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умов</a:t>
            </a: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підвищення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експлуатації найманих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працівників</a:t>
            </a: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зростання за рахунок тих видів економічної діяльності, які не впливають на споживання та рівень життя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</a:p>
          <a:p>
            <a:pPr marL="742950" lvl="1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вирішального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внеску до ВВП сервісних галузей, спрямованих на обслуговування передусім власного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187723"/>
      </p:ext>
    </p:extLst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2371" y="1045029"/>
            <a:ext cx="6972300" cy="4856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b="1" dirty="0" smtClean="0">
                <a:solidFill>
                  <a:srgbClr val="00009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РІВНІСТЬ МОЖЛИВОСТЕЙ І СОЦІАЛЬНА СПРАВЕДЛИВІСТЬ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Порядок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денний після 2015 року має бути спрямованим на викорінення економічного, соціального, політичного і культурного відторгнення.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Суспільство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має забезпечити кожній людині право на рівні шанси свого життєвого розвитку.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Це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стосується доступності для всіх без винятку можливостей охорони здоров’я (включаючи не тільки медичні послуги, а й безпечне середовище, чисту питну воду тощо) і освіти, зайнятості та безпеки (особистості і власності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Багато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з тих, хто не може вибратися з пастки бідності, є заручниками захворювань, безробіття, поганої освіти, стихійних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лих 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701721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9087" y="1191986"/>
            <a:ext cx="7462156" cy="4703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Результати економічного зростання мають справедливо розподілятися серед усіх, рівно як і тягар економічних трансформацій.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Неприпустимою є накопичення мільярдних статків вузьким колом осіб, які мають доступ до державного бюджету, на фоні тотального зубожіння.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Державна політика доходів має в кінцевому підсумку сприяти суспільству з потужним численним середнім класом, який здатен самостійно дбати про свої статки не тільки під час економічно активного періоду, а й після його завершення, розумно розподіляючи свої доходи між поточним та відкладеним споживанням.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Безальтернативно захищеними мають бути лише ті, хто від народження страждає від обмежень розвитку.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877068"/>
      </p:ext>
    </p:extLst>
  </p:cSld>
  <p:clrMapOvr>
    <a:masterClrMapping/>
  </p:clrMapOvr>
  <p:transition spd="med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729" y="863747"/>
            <a:ext cx="7053942" cy="3485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Особиста свобода, доступність правосуддя, свобода від дискримінації та участь у прийнятті рішень, що впливають на життя людей є, з одного боку, результатами людського розвитку, а з другого – чинниками майбутнього прогресу. Відповідно свобода має бути визнана не однією зі складових добробуту, а фундаментальною цінністю людського розвитку.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Задля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її забезпечення необхідні ефективні громадські інститути, чия діяльність спрямована на підтримку правової системи, свободи слова  і засобів масової інформації, відкритий і вільний політичний вибір і доступність правосуддя. 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87345"/>
      </p:ext>
    </p:extLst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4885" y="1306286"/>
            <a:ext cx="6596743" cy="2380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Настав час докорінних змін у прозорості дій влади – населення в цілому, і кожна людина мають право знати де, на що і як витрачаються бюджетні кошти, сформовані на їхні податки, яким чином розподіляються прибутки підприємств, насамперед добувної промисловості, яка витрачає ресурси, що належать всім.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875802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1743" y="1308291"/>
            <a:ext cx="7119257" cy="3363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Без надійних інститутів неможливо забезпечити прозорість і відповідальність влади, подолати корупцію, запобігти розкраданню і марнотратству.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Суспільства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функціонують через інститути.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впливу на процес прийняття рішень і участі в контролі їх виконання громадяни потребують правового середовища, яке даватиме змогу створювати та брати участь в організації громадянського суспільства,  мирно протестувати і висловлювати свою думку та забезпечувати захист в судочинстві.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789735"/>
      </p:ext>
    </p:extLst>
  </p:cSld>
  <p:clrMapOvr>
    <a:masterClrMapping/>
  </p:clrMapOvr>
  <p:transition spd="med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6043" y="1456473"/>
            <a:ext cx="7266214" cy="3517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ЗДОРОВЕ НАВКОЛИШНЄ СЕРЕДОВИЩЕ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Україна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, яка пережила Чорнобильську трагедію, більше за жодну іншу країну світу відчуває значущість здорового середовища.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Економічні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збитки пов’язані із паводками на Закарпатті, хронічне ігнорування приватними компаніями інтересів територіальних громад – все це є наслідками неефективної системи управління природокористуванням.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цього слід додати і абсолютно непередбачувані наслідки подій на Донбасі, які даватимуться взнаки ще тривалий період. 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54263"/>
      </p:ext>
    </p:extLst>
  </p:cSld>
  <p:clrMapOvr>
    <a:masterClrMapping/>
  </p:clrMapOvr>
  <p:transition spd="med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1420585" y="1802078"/>
            <a:ext cx="6645727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Передумовою досягнення всіх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без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винятку цілей розвитку, як би їх не визначати, є якісне управління, викорінення корупції. Відповідно оцінки управління, чесності та прозорості влади, участі населення у прийнятті рішень мають враховуватись при  формулюванні цілей 2015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140007"/>
      </p:ext>
    </p:extLst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1743" y="1110343"/>
            <a:ext cx="7380514" cy="4429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Кожна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ціль, визначена на період після 2015 року, має відповідати низці критеріїв, визначених підсумковим документом РІО+20, зокрема: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вирішувати критично важливу проблему;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ефективно сприяти досягненню сталого розвитку;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взаємно посилювати ефект досягнення кожної окремої цілі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бути зрозумілою і такою, що легко інтерпретується;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спиратися на громадську думку і пріоритети, виявлені в процесі національних консультацій 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001541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9352" y="709448"/>
            <a:ext cx="6794938" cy="54167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800" dirty="0"/>
              <a:t>Нова ера, що настає після 2015 року, вимагає нового бачення стратегії розвитку і нових, більш швидких та ефективних, механізмів реагування на виклики та загрози. 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Необхідно </a:t>
            </a:r>
            <a:r>
              <a:rPr lang="uk-UA" sz="1800" dirty="0"/>
              <a:t>визначити нові цілі та орієнтири щодо забезпечення прав людини і досягти цілей, визначених ЦРТ. 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Ключовою </a:t>
            </a:r>
            <a:r>
              <a:rPr lang="uk-UA" sz="1800" dirty="0"/>
              <a:t>складовою цієї програми має стати викорінення гострих форм бідності і суттєве зростання тривалості життя українців. 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Жодний </a:t>
            </a:r>
            <a:r>
              <a:rPr lang="uk-UA" sz="1800" dirty="0"/>
              <a:t>мешканець України незалежно від його статків, походження, освіти, статі, віку, етнічної приналежності та місця проживання не може бути обмежений щодо прав людини та базових економічних і соціальних можливостей. </a:t>
            </a:r>
            <a:endParaRPr lang="uk-UA" sz="1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uk-UA" sz="1800" dirty="0" smtClean="0"/>
              <a:t>Подолання </a:t>
            </a:r>
            <a:r>
              <a:rPr lang="uk-UA" sz="1800" dirty="0"/>
              <a:t>бідності має забезпечуватись переважно шляхом створення належних умов розвитку, активізації поведінки, включаючи поведінку на ринок праці, максимального залучення осіб, які з різних причин відсторонені від суспільного життя.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26192244"/>
      </p:ext>
    </p:extLst>
  </p:cSld>
  <p:clrMapOvr>
    <a:masterClrMapping/>
  </p:clrMapOvr>
  <p:transition spd="med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682625"/>
            <a:ext cx="8229600" cy="735013"/>
          </a:xfrm>
        </p:spPr>
        <p:txBody>
          <a:bodyPr/>
          <a:lstStyle/>
          <a:p>
            <a:r>
              <a:rPr lang="uk-UA" altLang="ru-RU" sz="2400" i="1" dirty="0" smtClean="0">
                <a:solidFill>
                  <a:srgbClr val="003399"/>
                </a:solidFill>
                <a:ea typeface="ＭＳ Ｐゴシック" panose="020B0600070205080204" pitchFamily="34" charset="-128"/>
              </a:rPr>
              <a:t>Цілі Розвитку Тисячоліття</a:t>
            </a:r>
            <a:r>
              <a:rPr lang="en-US" altLang="ru-RU" sz="2400" i="1" dirty="0" smtClean="0">
                <a:solidFill>
                  <a:srgbClr val="003399"/>
                </a:solidFill>
                <a:ea typeface="ＭＳ Ｐゴシック" panose="020B0600070205080204" pitchFamily="34" charset="-128"/>
              </a:rPr>
              <a:t>: </a:t>
            </a:r>
            <a:br>
              <a:rPr lang="en-US" altLang="ru-RU" sz="2400" i="1" dirty="0" smtClean="0">
                <a:solidFill>
                  <a:srgbClr val="003399"/>
                </a:solidFill>
                <a:ea typeface="ＭＳ Ｐゴシック" panose="020B0600070205080204" pitchFamily="34" charset="-128"/>
              </a:rPr>
            </a:br>
            <a:r>
              <a:rPr lang="uk-UA" altLang="ru-RU" sz="2400" i="1" dirty="0" smtClean="0">
                <a:solidFill>
                  <a:srgbClr val="003399"/>
                </a:solidFill>
                <a:ea typeface="ＭＳ Ｐゴシック" panose="020B0600070205080204" pitchFamily="34" charset="-128"/>
              </a:rPr>
              <a:t>стан досягнення в Україні</a:t>
            </a:r>
            <a:endParaRPr lang="ru-RU" altLang="ru-RU" sz="2400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502" y="1417638"/>
            <a:ext cx="8620995" cy="517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22" y="1646625"/>
            <a:ext cx="8536344" cy="4453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682625"/>
            <a:ext cx="8229600" cy="73501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uk-UA" altLang="ru-RU" sz="2400" i="1" kern="0" smtClean="0">
                <a:solidFill>
                  <a:srgbClr val="003399"/>
                </a:solidFill>
                <a:ea typeface="ＭＳ Ｐゴシック" panose="020B0600070205080204" pitchFamily="34" charset="-128"/>
              </a:rPr>
              <a:t>Цілі Розвитку Тисячоліття</a:t>
            </a:r>
            <a:r>
              <a:rPr lang="en-US" altLang="ru-RU" sz="2400" i="1" kern="0" smtClean="0">
                <a:solidFill>
                  <a:srgbClr val="003399"/>
                </a:solidFill>
                <a:ea typeface="ＭＳ Ｐゴシック" panose="020B0600070205080204" pitchFamily="34" charset="-128"/>
              </a:rPr>
              <a:t>: </a:t>
            </a:r>
            <a:br>
              <a:rPr lang="en-US" altLang="ru-RU" sz="2400" i="1" kern="0" smtClean="0">
                <a:solidFill>
                  <a:srgbClr val="003399"/>
                </a:solidFill>
                <a:ea typeface="ＭＳ Ｐゴシック" panose="020B0600070205080204" pitchFamily="34" charset="-128"/>
              </a:rPr>
            </a:br>
            <a:r>
              <a:rPr lang="uk-UA" altLang="ru-RU" sz="2400" i="1" kern="0" smtClean="0">
                <a:solidFill>
                  <a:srgbClr val="003399"/>
                </a:solidFill>
                <a:ea typeface="ＭＳ Ｐゴシック" panose="020B0600070205080204" pitchFamily="34" charset="-128"/>
              </a:rPr>
              <a:t>стан досягнення в Україні</a:t>
            </a:r>
            <a:endParaRPr lang="ru-RU" altLang="ru-RU" sz="2400" kern="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2279671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029" y="863747"/>
            <a:ext cx="6890657" cy="4714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Неабияке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значення мають і особливості цивілізаційного розвитку впродовж 2000-2015 років – під час дії цілей, визначених світовою спільнотою на цей період, ступінь їх досягнення тощо.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Аналіз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досягнення Україною поставлених ЦРТ-2015 цілей свідчить, що досягнутий прогрес не є всеохоплюючим: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беззаперечні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успіхи у зменшенні дитячої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смертності</a:t>
            </a:r>
          </a:p>
          <a:p>
            <a:pPr marL="800100" lvl="1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значними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є досягнення у покращанні  здоров’я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матерів</a:t>
            </a:r>
          </a:p>
          <a:p>
            <a:pPr marL="800100" lvl="1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вдалося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поліпшити розвиток довкілля і обмежити поширення ВІЛ-інфекції/СНІДу та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туберкульозу</a:t>
            </a:r>
          </a:p>
          <a:p>
            <a:pPr marL="800100" lvl="1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натомість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не вдається забезпечити якісну освіту впродовж життя, досягти гендерної рівності і подолати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бідність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023735"/>
      </p:ext>
    </p:extLst>
  </p:cSld>
  <p:clrMapOvr>
    <a:masterClrMapping/>
  </p:clrMapOvr>
  <p:transition spd="med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0971" y="2049199"/>
            <a:ext cx="6923315" cy="2051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>
                <a:ea typeface="Calibri" panose="020F0502020204030204" pitchFamily="34" charset="0"/>
                <a:cs typeface="Times New Roman" panose="02020603050405020304" pitchFamily="18" charset="0"/>
              </a:rPr>
              <a:t>При визначенні порядку денного на період після 2015 року важливо не просто виміряти загальний прогрес країни, а й забезпечити можливості порівняння успіхів для окремих груп населення: різного віку і статі, різної етнічної приналежності, різної освіти, з різними доходами, з різних місць проживання.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50036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968227"/>
              </p:ext>
            </p:extLst>
          </p:nvPr>
        </p:nvGraphicFramePr>
        <p:xfrm>
          <a:off x="277587" y="1404256"/>
          <a:ext cx="8343900" cy="5045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2590685"/>
      </p:ext>
    </p:extLst>
  </p:cSld>
  <p:clrMapOvr>
    <a:masterClrMapping/>
  </p:clrMapOvr>
  <p:transition spd="med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614" y="996043"/>
            <a:ext cx="8670472" cy="5757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b="1" dirty="0" smtClean="0">
                <a:solidFill>
                  <a:srgbClr val="000099"/>
                </a:solidFill>
              </a:rPr>
              <a:t>ЕКОНОМІЧНЕ </a:t>
            </a:r>
            <a:r>
              <a:rPr lang="uk-UA" b="1" dirty="0">
                <a:solidFill>
                  <a:srgbClr val="000099"/>
                </a:solidFill>
              </a:rPr>
              <a:t>ЗРОСТАННЯ</a:t>
            </a:r>
            <a:r>
              <a:rPr lang="uk-UA" dirty="0" smtClean="0"/>
              <a:t>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Економічне зростання має досягатися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не за будь-яку ціну і не в короткостроковій перспективі із загрозами чергової кризи, а бути сталим, довготривалим і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всеохоплюючим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Його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мають бути справедливо розподілені між усіма мешканцями країни, що запобігатиме посиленню нерівності і поляризації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суспільства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Водночас економічне зростання має забезпечуватись не хижацьким використанням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природних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ресурсів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Стратегічним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напрямом має стати максимальна орієнтація на відновлювальні джерела.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Тільки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таке зростання дасть змогу протидіяти викликам безробіття, зокрема молодіжного, браку ресурсів, передусім енергетичних, політичним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негараздам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Створення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можливостей легального працевлаштування із гідними умовами та оплатою праці не тільки знизить бідність та нерівність у суспільстві, а й стане важливим чинником соціальної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інтеграції 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37411"/>
      </p:ext>
    </p:extLst>
  </p:cSld>
  <p:clrMapOvr>
    <a:masterClrMapping/>
  </p:clrMapOvr>
  <p:transition spd="med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" y="1094014"/>
            <a:ext cx="8817429" cy="5449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Необхідно забезпечувати підвищення продуктивності праці в усіх сферах економічної діяльності – тільки це створює фундамент поступального економічного зростання.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Поряд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із цим нагальною необхідністю є масштабні інвестиції в інфраструктуру, передусім у дорожню, підтримка мікро, малого і середнього бізнесу. </a:t>
            </a:r>
            <a:endParaRPr lang="uk-UA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України це означає впровадження нових технологій не тільки традиційно в промисловість, а і в інтенсифікацію аграрного сектора, модернізацію транспорту і розвиток сучасних видів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Україна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в силу своїх масштабів навряд чи може бути країною з вузько спеціалізованою економікою, тому наші перспективи пов’язані із різнобічним розвитком всієї економічної сфери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Необхідний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перехід від моделі розвитку, що базується на використанні ресурсних конкурентних переваг, до інноваційної моделі, пріоритетами якої є технологічний рівень капіталу, науковий рівень виробництва, кваліфікована робоча сила, економія усіх видів ресурсів та новаторський стиль управління.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208521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charset="0"/>
            <a:cs typeface="MS PGothic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6639</TotalTime>
  <Words>1259</Words>
  <Application>Microsoft Office PowerPoint</Application>
  <PresentationFormat>Экран (4:3)</PresentationFormat>
  <Paragraphs>76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ＭＳ Ｐゴシック</vt:lpstr>
      <vt:lpstr>ＭＳ Ｐゴシック</vt:lpstr>
      <vt:lpstr>Arial</vt:lpstr>
      <vt:lpstr>Calibri</vt:lpstr>
      <vt:lpstr>Symbol</vt:lpstr>
      <vt:lpstr>Times New Roman</vt:lpstr>
      <vt:lpstr>Wingdings</vt:lpstr>
      <vt:lpstr>Оформление по умолчанию</vt:lpstr>
      <vt:lpstr>Від цілей розвитку до цілей сталого розвитку: від періоду 200-2015 до періоду 2015+</vt:lpstr>
      <vt:lpstr>Презентация PowerPoint</vt:lpstr>
      <vt:lpstr>Цілі Розвитку Тисячоліття:  стан досягнення в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228</cp:revision>
  <cp:lastPrinted>2015-07-03T11:14:30Z</cp:lastPrinted>
  <dcterms:created xsi:type="dcterms:W3CDTF">2011-11-08T12:25:38Z</dcterms:created>
  <dcterms:modified xsi:type="dcterms:W3CDTF">2015-07-06T10:30:44Z</dcterms:modified>
</cp:coreProperties>
</file>