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5">
  <dgm:title val=""/>
  <dgm:desc val=""/>
  <dgm:catLst>
    <dgm:cat type="accent2" pri="11500"/>
  </dgm:catLst>
  <dgm:styleLbl name="node0">
    <dgm:fillClrLst meth="cycle">
      <a:schemeClr val="accent2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>
        <a:alpha val="90000"/>
      </a:schemeClr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>
        <a:alpha val="90000"/>
      </a:schemeClr>
      <a:schemeClr val="accent2">
        <a:alpha val="5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/>
    <dgm:txEffectClrLst/>
  </dgm:styleLbl>
  <dgm:styleLbl name="lnNode1">
    <dgm:fillClrLst>
      <a:schemeClr val="accent2">
        <a:shade val="90000"/>
      </a:schemeClr>
      <a:schemeClr val="accent2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shade val="80000"/>
        <a:alpha val="50000"/>
      </a:schemeClr>
      <a:schemeClr val="accent2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  <a:alpha val="90000"/>
      </a:schemeClr>
      <a:schemeClr val="accent2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f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bgSibTrans2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/>
    <dgm:txEffectClrLst/>
  </dgm:styleLbl>
  <dgm:styleLbl name="sibTrans1D1">
    <dgm:fillClrLst>
      <a:schemeClr val="accent2">
        <a:shade val="90000"/>
      </a:schemeClr>
      <a:schemeClr val="accent2">
        <a:tint val="50000"/>
      </a:schemeClr>
    </dgm:fillClrLst>
    <dgm:linClrLst>
      <a:schemeClr val="accent2">
        <a:shade val="90000"/>
      </a:schemeClr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2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2">
        <a:shade val="8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>
        <a:alpha val="90000"/>
      </a:schemeClr>
      <a:schemeClr val="accent2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alpha val="90000"/>
        <a:tint val="40000"/>
      </a:schemeClr>
      <a:schemeClr val="accent2">
        <a:alpha val="5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7E0ECC9-A215-443D-99E4-94B365350856}" type="doc">
      <dgm:prSet loTypeId="urn:microsoft.com/office/officeart/2005/8/layout/cycle6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uk-UA"/>
        </a:p>
      </dgm:t>
    </dgm:pt>
    <dgm:pt modelId="{846CDE0A-A82E-41F0-BB16-102F5361F4AD}">
      <dgm:prSet phldrT="[Текст]" custT="1"/>
      <dgm:spPr/>
      <dgm:t>
        <a:bodyPr/>
        <a:lstStyle/>
        <a:p>
          <a:r>
            <a:rPr lang="uk-UA" sz="2800" dirty="0" smtClean="0"/>
            <a:t>Гуманітарна</a:t>
          </a:r>
          <a:endParaRPr lang="uk-UA" sz="2800" dirty="0"/>
        </a:p>
      </dgm:t>
    </dgm:pt>
    <dgm:pt modelId="{49179126-0BA8-4AF6-A57C-D31C6980004A}" type="parTrans" cxnId="{7A560ACF-70A8-41A1-83B6-A290826BD6E0}">
      <dgm:prSet/>
      <dgm:spPr/>
      <dgm:t>
        <a:bodyPr/>
        <a:lstStyle/>
        <a:p>
          <a:endParaRPr lang="uk-UA"/>
        </a:p>
      </dgm:t>
    </dgm:pt>
    <dgm:pt modelId="{F0F13162-4178-42C9-971C-EC0A1C79B092}" type="sibTrans" cxnId="{7A560ACF-70A8-41A1-83B6-A290826BD6E0}">
      <dgm:prSet/>
      <dgm:spPr/>
      <dgm:t>
        <a:bodyPr/>
        <a:lstStyle/>
        <a:p>
          <a:endParaRPr lang="uk-UA"/>
        </a:p>
      </dgm:t>
    </dgm:pt>
    <dgm:pt modelId="{8AF5C782-CF75-4E9D-A6AD-4428450FDA91}">
      <dgm:prSet phldrT="[Текст]" custT="1"/>
      <dgm:spPr/>
      <dgm:t>
        <a:bodyPr/>
        <a:lstStyle/>
        <a:p>
          <a:r>
            <a:rPr lang="uk-UA" sz="2800" dirty="0" smtClean="0"/>
            <a:t>Медична</a:t>
          </a:r>
          <a:endParaRPr lang="uk-UA" sz="2800" dirty="0"/>
        </a:p>
      </dgm:t>
    </dgm:pt>
    <dgm:pt modelId="{798753AB-CC95-4987-9A51-CDD957FAA3D0}" type="parTrans" cxnId="{78F8693F-2EE2-4792-B517-14899AFD3F1A}">
      <dgm:prSet/>
      <dgm:spPr/>
      <dgm:t>
        <a:bodyPr/>
        <a:lstStyle/>
        <a:p>
          <a:endParaRPr lang="uk-UA"/>
        </a:p>
      </dgm:t>
    </dgm:pt>
    <dgm:pt modelId="{62EDABE8-CA16-4548-91BA-479302CA9FA6}" type="sibTrans" cxnId="{78F8693F-2EE2-4792-B517-14899AFD3F1A}">
      <dgm:prSet/>
      <dgm:spPr/>
      <dgm:t>
        <a:bodyPr/>
        <a:lstStyle/>
        <a:p>
          <a:endParaRPr lang="uk-UA"/>
        </a:p>
      </dgm:t>
    </dgm:pt>
    <dgm:pt modelId="{959163A8-1494-446E-9F6B-AD19C70B384D}">
      <dgm:prSet phldrT="[Текст]" custT="1"/>
      <dgm:spPr/>
      <dgm:t>
        <a:bodyPr/>
        <a:lstStyle/>
        <a:p>
          <a:r>
            <a:rPr lang="uk-UA" sz="2800" dirty="0" smtClean="0"/>
            <a:t>Житлова</a:t>
          </a:r>
          <a:endParaRPr lang="uk-UA" sz="2800" dirty="0"/>
        </a:p>
      </dgm:t>
    </dgm:pt>
    <dgm:pt modelId="{53F9B778-90E9-49BA-B8AD-D73C32CDBD2E}" type="parTrans" cxnId="{4FD2FD75-973D-4790-AF3C-D808EC0B1371}">
      <dgm:prSet/>
      <dgm:spPr/>
      <dgm:t>
        <a:bodyPr/>
        <a:lstStyle/>
        <a:p>
          <a:endParaRPr lang="uk-UA"/>
        </a:p>
      </dgm:t>
    </dgm:pt>
    <dgm:pt modelId="{BF73BBEF-3C9A-476B-B7A3-33903FDB2978}" type="sibTrans" cxnId="{4FD2FD75-973D-4790-AF3C-D808EC0B1371}">
      <dgm:prSet/>
      <dgm:spPr/>
      <dgm:t>
        <a:bodyPr/>
        <a:lstStyle/>
        <a:p>
          <a:endParaRPr lang="uk-UA"/>
        </a:p>
      </dgm:t>
    </dgm:pt>
    <dgm:pt modelId="{C44E13BA-93BE-42A1-9661-7591399F87C1}">
      <dgm:prSet phldrT="[Текст]" custT="1"/>
      <dgm:spPr/>
      <dgm:t>
        <a:bodyPr/>
        <a:lstStyle/>
        <a:p>
          <a:r>
            <a:rPr lang="uk-UA" sz="2800" dirty="0" smtClean="0"/>
            <a:t>Фінансова</a:t>
          </a:r>
        </a:p>
        <a:p>
          <a:r>
            <a:rPr lang="uk-UA" sz="2000" dirty="0" smtClean="0"/>
            <a:t>(працевлаштування)</a:t>
          </a:r>
          <a:endParaRPr lang="uk-UA" sz="2000" dirty="0"/>
        </a:p>
      </dgm:t>
    </dgm:pt>
    <dgm:pt modelId="{D0EDE2DB-8510-42BA-ABD0-7BD9A93C5BF0}" type="parTrans" cxnId="{59A1A575-0CCF-45D6-9D8A-BA6F405372A3}">
      <dgm:prSet/>
      <dgm:spPr/>
      <dgm:t>
        <a:bodyPr/>
        <a:lstStyle/>
        <a:p>
          <a:endParaRPr lang="uk-UA"/>
        </a:p>
      </dgm:t>
    </dgm:pt>
    <dgm:pt modelId="{C14D1F58-9667-4D9C-B685-F4989C4D4EA5}" type="sibTrans" cxnId="{59A1A575-0CCF-45D6-9D8A-BA6F405372A3}">
      <dgm:prSet/>
      <dgm:spPr/>
      <dgm:t>
        <a:bodyPr/>
        <a:lstStyle/>
        <a:p>
          <a:endParaRPr lang="uk-UA"/>
        </a:p>
      </dgm:t>
    </dgm:pt>
    <dgm:pt modelId="{CCAA3949-E742-4C0E-B131-B070DA12E94E}">
      <dgm:prSet phldrT="[Текст]" custT="1"/>
      <dgm:spPr/>
      <dgm:t>
        <a:bodyPr/>
        <a:lstStyle/>
        <a:p>
          <a:r>
            <a:rPr lang="uk-UA" sz="2800" dirty="0" smtClean="0"/>
            <a:t>Психологічна</a:t>
          </a:r>
        </a:p>
      </dgm:t>
    </dgm:pt>
    <dgm:pt modelId="{DB84D2C1-BF48-4506-948E-5AD1F8D7AB63}" type="parTrans" cxnId="{4E507E7B-9214-4652-AD29-7016595221C4}">
      <dgm:prSet/>
      <dgm:spPr/>
      <dgm:t>
        <a:bodyPr/>
        <a:lstStyle/>
        <a:p>
          <a:endParaRPr lang="uk-UA"/>
        </a:p>
      </dgm:t>
    </dgm:pt>
    <dgm:pt modelId="{EBC7836A-D809-4F54-8851-D8636F68AC9F}" type="sibTrans" cxnId="{4E507E7B-9214-4652-AD29-7016595221C4}">
      <dgm:prSet/>
      <dgm:spPr/>
      <dgm:t>
        <a:bodyPr/>
        <a:lstStyle/>
        <a:p>
          <a:endParaRPr lang="uk-UA"/>
        </a:p>
      </dgm:t>
    </dgm:pt>
    <dgm:pt modelId="{6296AF62-0E24-4FBE-B65E-1CFAB0552A50}" type="pres">
      <dgm:prSet presAssocID="{C7E0ECC9-A215-443D-99E4-94B365350856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5536A08-30A9-4B91-8BE5-02FAD44B6BF1}" type="pres">
      <dgm:prSet presAssocID="{846CDE0A-A82E-41F0-BB16-102F5361F4AD}" presName="node" presStyleLbl="node1" presStyleIdx="0" presStyleCnt="5" custScaleX="15485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36CDAB55-BF70-4AEE-A3DE-B2CEE270C44D}" type="pres">
      <dgm:prSet presAssocID="{846CDE0A-A82E-41F0-BB16-102F5361F4AD}" presName="spNode" presStyleCnt="0"/>
      <dgm:spPr/>
      <dgm:t>
        <a:bodyPr/>
        <a:lstStyle/>
        <a:p>
          <a:endParaRPr lang="uk-UA"/>
        </a:p>
      </dgm:t>
    </dgm:pt>
    <dgm:pt modelId="{25F82BC4-23B8-40A8-A88F-502E2E8DB3AC}" type="pres">
      <dgm:prSet presAssocID="{F0F13162-4178-42C9-971C-EC0A1C79B092}" presName="sibTrans" presStyleLbl="sibTrans1D1" presStyleIdx="0" presStyleCnt="5"/>
      <dgm:spPr/>
      <dgm:t>
        <a:bodyPr/>
        <a:lstStyle/>
        <a:p>
          <a:endParaRPr lang="uk-UA"/>
        </a:p>
      </dgm:t>
    </dgm:pt>
    <dgm:pt modelId="{95385C4D-6F30-4F66-ADD8-667BE9B79ED1}" type="pres">
      <dgm:prSet presAssocID="{8AF5C782-CF75-4E9D-A6AD-4428450FDA91}" presName="node" presStyleLbl="node1" presStyleIdx="1" presStyleCnt="5" custScaleX="1583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DFB6DA2-A357-4379-ACB0-D012646D4668}" type="pres">
      <dgm:prSet presAssocID="{8AF5C782-CF75-4E9D-A6AD-4428450FDA91}" presName="spNode" presStyleCnt="0"/>
      <dgm:spPr/>
      <dgm:t>
        <a:bodyPr/>
        <a:lstStyle/>
        <a:p>
          <a:endParaRPr lang="uk-UA"/>
        </a:p>
      </dgm:t>
    </dgm:pt>
    <dgm:pt modelId="{7B3D67A2-6D90-4599-BC2F-2A6A704C738A}" type="pres">
      <dgm:prSet presAssocID="{62EDABE8-CA16-4548-91BA-479302CA9FA6}" presName="sibTrans" presStyleLbl="sibTrans1D1" presStyleIdx="1" presStyleCnt="5"/>
      <dgm:spPr/>
      <dgm:t>
        <a:bodyPr/>
        <a:lstStyle/>
        <a:p>
          <a:endParaRPr lang="uk-UA"/>
        </a:p>
      </dgm:t>
    </dgm:pt>
    <dgm:pt modelId="{B55132F2-5EB9-4D6B-82FD-2397BA5BFAB5}" type="pres">
      <dgm:prSet presAssocID="{959163A8-1494-446E-9F6B-AD19C70B384D}" presName="node" presStyleLbl="node1" presStyleIdx="2" presStyleCnt="5" custScaleX="158122" custRadScaleRad="105805" custRadScaleInc="-5108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89651F2-2588-4EF9-8CB9-14C4ADB84947}" type="pres">
      <dgm:prSet presAssocID="{959163A8-1494-446E-9F6B-AD19C70B384D}" presName="spNode" presStyleCnt="0"/>
      <dgm:spPr/>
      <dgm:t>
        <a:bodyPr/>
        <a:lstStyle/>
        <a:p>
          <a:endParaRPr lang="uk-UA"/>
        </a:p>
      </dgm:t>
    </dgm:pt>
    <dgm:pt modelId="{CD4CA3B4-4BE4-4CBC-8237-FAEC9808A685}" type="pres">
      <dgm:prSet presAssocID="{BF73BBEF-3C9A-476B-B7A3-33903FDB2978}" presName="sibTrans" presStyleLbl="sibTrans1D1" presStyleIdx="2" presStyleCnt="5"/>
      <dgm:spPr/>
      <dgm:t>
        <a:bodyPr/>
        <a:lstStyle/>
        <a:p>
          <a:endParaRPr lang="uk-UA"/>
        </a:p>
      </dgm:t>
    </dgm:pt>
    <dgm:pt modelId="{01235504-48DE-4749-8D7A-73AFCBDB52F2}" type="pres">
      <dgm:prSet presAssocID="{C44E13BA-93BE-42A1-9661-7591399F87C1}" presName="node" presStyleLbl="node1" presStyleIdx="3" presStyleCnt="5" custScaleX="185557" custRadScaleRad="104024" custRadScaleInc="47414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A7F65DF-2426-4E77-BB0B-43A5DF55F745}" type="pres">
      <dgm:prSet presAssocID="{C44E13BA-93BE-42A1-9661-7591399F87C1}" presName="spNode" presStyleCnt="0"/>
      <dgm:spPr/>
      <dgm:t>
        <a:bodyPr/>
        <a:lstStyle/>
        <a:p>
          <a:endParaRPr lang="uk-UA"/>
        </a:p>
      </dgm:t>
    </dgm:pt>
    <dgm:pt modelId="{CD0D277E-5997-40F0-A60C-229911051BC0}" type="pres">
      <dgm:prSet presAssocID="{C14D1F58-9667-4D9C-B685-F4989C4D4EA5}" presName="sibTrans" presStyleLbl="sibTrans1D1" presStyleIdx="3" presStyleCnt="5"/>
      <dgm:spPr/>
      <dgm:t>
        <a:bodyPr/>
        <a:lstStyle/>
        <a:p>
          <a:endParaRPr lang="uk-UA"/>
        </a:p>
      </dgm:t>
    </dgm:pt>
    <dgm:pt modelId="{8E9781D6-7E86-422B-A389-60E75632793A}" type="pres">
      <dgm:prSet presAssocID="{CCAA3949-E742-4C0E-B131-B070DA12E94E}" presName="node" presStyleLbl="node1" presStyleIdx="4" presStyleCnt="5" custScaleX="16109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66AC50D-DF99-4D89-8848-59BCD0A12270}" type="pres">
      <dgm:prSet presAssocID="{CCAA3949-E742-4C0E-B131-B070DA12E94E}" presName="spNode" presStyleCnt="0"/>
      <dgm:spPr/>
      <dgm:t>
        <a:bodyPr/>
        <a:lstStyle/>
        <a:p>
          <a:endParaRPr lang="uk-UA"/>
        </a:p>
      </dgm:t>
    </dgm:pt>
    <dgm:pt modelId="{710AA9B3-531F-4F06-94E3-9242602BFB19}" type="pres">
      <dgm:prSet presAssocID="{EBC7836A-D809-4F54-8851-D8636F68AC9F}" presName="sibTrans" presStyleLbl="sibTrans1D1" presStyleIdx="4" presStyleCnt="5"/>
      <dgm:spPr/>
      <dgm:t>
        <a:bodyPr/>
        <a:lstStyle/>
        <a:p>
          <a:endParaRPr lang="uk-UA"/>
        </a:p>
      </dgm:t>
    </dgm:pt>
  </dgm:ptLst>
  <dgm:cxnLst>
    <dgm:cxn modelId="{FA2FA1CA-79A3-47DB-84BA-8B44B78F820D}" type="presOf" srcId="{BF73BBEF-3C9A-476B-B7A3-33903FDB2978}" destId="{CD4CA3B4-4BE4-4CBC-8237-FAEC9808A685}" srcOrd="0" destOrd="0" presId="urn:microsoft.com/office/officeart/2005/8/layout/cycle6"/>
    <dgm:cxn modelId="{027851DA-920B-41DD-B0BE-A71270DEF902}" type="presOf" srcId="{C14D1F58-9667-4D9C-B685-F4989C4D4EA5}" destId="{CD0D277E-5997-40F0-A60C-229911051BC0}" srcOrd="0" destOrd="0" presId="urn:microsoft.com/office/officeart/2005/8/layout/cycle6"/>
    <dgm:cxn modelId="{07AC5108-8E7E-4148-8767-1566CA15B18E}" type="presOf" srcId="{F0F13162-4178-42C9-971C-EC0A1C79B092}" destId="{25F82BC4-23B8-40A8-A88F-502E2E8DB3AC}" srcOrd="0" destOrd="0" presId="urn:microsoft.com/office/officeart/2005/8/layout/cycle6"/>
    <dgm:cxn modelId="{D4091041-C0F8-458A-B3F8-E80560E9C817}" type="presOf" srcId="{EBC7836A-D809-4F54-8851-D8636F68AC9F}" destId="{710AA9B3-531F-4F06-94E3-9242602BFB19}" srcOrd="0" destOrd="0" presId="urn:microsoft.com/office/officeart/2005/8/layout/cycle6"/>
    <dgm:cxn modelId="{CADEC93F-2808-463D-B95F-FC18067FFD85}" type="presOf" srcId="{CCAA3949-E742-4C0E-B131-B070DA12E94E}" destId="{8E9781D6-7E86-422B-A389-60E75632793A}" srcOrd="0" destOrd="0" presId="urn:microsoft.com/office/officeart/2005/8/layout/cycle6"/>
    <dgm:cxn modelId="{78F8693F-2EE2-4792-B517-14899AFD3F1A}" srcId="{C7E0ECC9-A215-443D-99E4-94B365350856}" destId="{8AF5C782-CF75-4E9D-A6AD-4428450FDA91}" srcOrd="1" destOrd="0" parTransId="{798753AB-CC95-4987-9A51-CDD957FAA3D0}" sibTransId="{62EDABE8-CA16-4548-91BA-479302CA9FA6}"/>
    <dgm:cxn modelId="{82A4EA06-D3F6-43A3-869A-60396E27C0CD}" type="presOf" srcId="{8AF5C782-CF75-4E9D-A6AD-4428450FDA91}" destId="{95385C4D-6F30-4F66-ADD8-667BE9B79ED1}" srcOrd="0" destOrd="0" presId="urn:microsoft.com/office/officeart/2005/8/layout/cycle6"/>
    <dgm:cxn modelId="{54EC048A-1516-4492-993B-DE8B62E5F37B}" type="presOf" srcId="{846CDE0A-A82E-41F0-BB16-102F5361F4AD}" destId="{D5536A08-30A9-4B91-8BE5-02FAD44B6BF1}" srcOrd="0" destOrd="0" presId="urn:microsoft.com/office/officeart/2005/8/layout/cycle6"/>
    <dgm:cxn modelId="{59A1A575-0CCF-45D6-9D8A-BA6F405372A3}" srcId="{C7E0ECC9-A215-443D-99E4-94B365350856}" destId="{C44E13BA-93BE-42A1-9661-7591399F87C1}" srcOrd="3" destOrd="0" parTransId="{D0EDE2DB-8510-42BA-ABD0-7BD9A93C5BF0}" sibTransId="{C14D1F58-9667-4D9C-B685-F4989C4D4EA5}"/>
    <dgm:cxn modelId="{DB57B471-0630-4857-9193-2CDC5DBEC073}" type="presOf" srcId="{959163A8-1494-446E-9F6B-AD19C70B384D}" destId="{B55132F2-5EB9-4D6B-82FD-2397BA5BFAB5}" srcOrd="0" destOrd="0" presId="urn:microsoft.com/office/officeart/2005/8/layout/cycle6"/>
    <dgm:cxn modelId="{7A560ACF-70A8-41A1-83B6-A290826BD6E0}" srcId="{C7E0ECC9-A215-443D-99E4-94B365350856}" destId="{846CDE0A-A82E-41F0-BB16-102F5361F4AD}" srcOrd="0" destOrd="0" parTransId="{49179126-0BA8-4AF6-A57C-D31C6980004A}" sibTransId="{F0F13162-4178-42C9-971C-EC0A1C79B092}"/>
    <dgm:cxn modelId="{CBC25089-4E56-40AE-9415-62AA1B0337E5}" type="presOf" srcId="{C7E0ECC9-A215-443D-99E4-94B365350856}" destId="{6296AF62-0E24-4FBE-B65E-1CFAB0552A50}" srcOrd="0" destOrd="0" presId="urn:microsoft.com/office/officeart/2005/8/layout/cycle6"/>
    <dgm:cxn modelId="{4FD2FD75-973D-4790-AF3C-D808EC0B1371}" srcId="{C7E0ECC9-A215-443D-99E4-94B365350856}" destId="{959163A8-1494-446E-9F6B-AD19C70B384D}" srcOrd="2" destOrd="0" parTransId="{53F9B778-90E9-49BA-B8AD-D73C32CDBD2E}" sibTransId="{BF73BBEF-3C9A-476B-B7A3-33903FDB2978}"/>
    <dgm:cxn modelId="{F52E122C-E951-445A-A7C4-B10FF4C0A727}" type="presOf" srcId="{C44E13BA-93BE-42A1-9661-7591399F87C1}" destId="{01235504-48DE-4749-8D7A-73AFCBDB52F2}" srcOrd="0" destOrd="0" presId="urn:microsoft.com/office/officeart/2005/8/layout/cycle6"/>
    <dgm:cxn modelId="{4E507E7B-9214-4652-AD29-7016595221C4}" srcId="{C7E0ECC9-A215-443D-99E4-94B365350856}" destId="{CCAA3949-E742-4C0E-B131-B070DA12E94E}" srcOrd="4" destOrd="0" parTransId="{DB84D2C1-BF48-4506-948E-5AD1F8D7AB63}" sibTransId="{EBC7836A-D809-4F54-8851-D8636F68AC9F}"/>
    <dgm:cxn modelId="{7E2F5075-4916-483B-8C4E-B880F2747889}" type="presOf" srcId="{62EDABE8-CA16-4548-91BA-479302CA9FA6}" destId="{7B3D67A2-6D90-4599-BC2F-2A6A704C738A}" srcOrd="0" destOrd="0" presId="urn:microsoft.com/office/officeart/2005/8/layout/cycle6"/>
    <dgm:cxn modelId="{33B8C8A2-6504-4084-A50F-F06993CBC357}" type="presParOf" srcId="{6296AF62-0E24-4FBE-B65E-1CFAB0552A50}" destId="{D5536A08-30A9-4B91-8BE5-02FAD44B6BF1}" srcOrd="0" destOrd="0" presId="urn:microsoft.com/office/officeart/2005/8/layout/cycle6"/>
    <dgm:cxn modelId="{1AE8F27A-D92F-4062-872E-5A9437343337}" type="presParOf" srcId="{6296AF62-0E24-4FBE-B65E-1CFAB0552A50}" destId="{36CDAB55-BF70-4AEE-A3DE-B2CEE270C44D}" srcOrd="1" destOrd="0" presId="urn:microsoft.com/office/officeart/2005/8/layout/cycle6"/>
    <dgm:cxn modelId="{87711B33-8F9F-4E0B-80AF-E483F812A2C9}" type="presParOf" srcId="{6296AF62-0E24-4FBE-B65E-1CFAB0552A50}" destId="{25F82BC4-23B8-40A8-A88F-502E2E8DB3AC}" srcOrd="2" destOrd="0" presId="urn:microsoft.com/office/officeart/2005/8/layout/cycle6"/>
    <dgm:cxn modelId="{A777358F-8101-44AD-A404-F0DA01AFC682}" type="presParOf" srcId="{6296AF62-0E24-4FBE-B65E-1CFAB0552A50}" destId="{95385C4D-6F30-4F66-ADD8-667BE9B79ED1}" srcOrd="3" destOrd="0" presId="urn:microsoft.com/office/officeart/2005/8/layout/cycle6"/>
    <dgm:cxn modelId="{4CD164E7-FF15-4A4B-9C12-FDE73E77679A}" type="presParOf" srcId="{6296AF62-0E24-4FBE-B65E-1CFAB0552A50}" destId="{0DFB6DA2-A357-4379-ACB0-D012646D4668}" srcOrd="4" destOrd="0" presId="urn:microsoft.com/office/officeart/2005/8/layout/cycle6"/>
    <dgm:cxn modelId="{4C49558C-A71B-4986-9404-E9378E100973}" type="presParOf" srcId="{6296AF62-0E24-4FBE-B65E-1CFAB0552A50}" destId="{7B3D67A2-6D90-4599-BC2F-2A6A704C738A}" srcOrd="5" destOrd="0" presId="urn:microsoft.com/office/officeart/2005/8/layout/cycle6"/>
    <dgm:cxn modelId="{F7DB99E6-332E-4375-85B7-298ADEB9F075}" type="presParOf" srcId="{6296AF62-0E24-4FBE-B65E-1CFAB0552A50}" destId="{B55132F2-5EB9-4D6B-82FD-2397BA5BFAB5}" srcOrd="6" destOrd="0" presId="urn:microsoft.com/office/officeart/2005/8/layout/cycle6"/>
    <dgm:cxn modelId="{160AA3FB-4C1E-4561-A935-1568241530D9}" type="presParOf" srcId="{6296AF62-0E24-4FBE-B65E-1CFAB0552A50}" destId="{B89651F2-2588-4EF9-8CB9-14C4ADB84947}" srcOrd="7" destOrd="0" presId="urn:microsoft.com/office/officeart/2005/8/layout/cycle6"/>
    <dgm:cxn modelId="{8810A866-D8AE-4792-B221-E7D06A3FD5D7}" type="presParOf" srcId="{6296AF62-0E24-4FBE-B65E-1CFAB0552A50}" destId="{CD4CA3B4-4BE4-4CBC-8237-FAEC9808A685}" srcOrd="8" destOrd="0" presId="urn:microsoft.com/office/officeart/2005/8/layout/cycle6"/>
    <dgm:cxn modelId="{696D4427-7E74-4057-8CC3-36BB29117780}" type="presParOf" srcId="{6296AF62-0E24-4FBE-B65E-1CFAB0552A50}" destId="{01235504-48DE-4749-8D7A-73AFCBDB52F2}" srcOrd="9" destOrd="0" presId="urn:microsoft.com/office/officeart/2005/8/layout/cycle6"/>
    <dgm:cxn modelId="{9FDF2C4A-FF28-4824-BE8A-1D60D839AC70}" type="presParOf" srcId="{6296AF62-0E24-4FBE-B65E-1CFAB0552A50}" destId="{0A7F65DF-2426-4E77-BB0B-43A5DF55F745}" srcOrd="10" destOrd="0" presId="urn:microsoft.com/office/officeart/2005/8/layout/cycle6"/>
    <dgm:cxn modelId="{6EE6398E-923B-4E4E-980B-F52A44563CD4}" type="presParOf" srcId="{6296AF62-0E24-4FBE-B65E-1CFAB0552A50}" destId="{CD0D277E-5997-40F0-A60C-229911051BC0}" srcOrd="11" destOrd="0" presId="urn:microsoft.com/office/officeart/2005/8/layout/cycle6"/>
    <dgm:cxn modelId="{E8938867-8EDD-4E78-972C-2BA82EEFE46D}" type="presParOf" srcId="{6296AF62-0E24-4FBE-B65E-1CFAB0552A50}" destId="{8E9781D6-7E86-422B-A389-60E75632793A}" srcOrd="12" destOrd="0" presId="urn:microsoft.com/office/officeart/2005/8/layout/cycle6"/>
    <dgm:cxn modelId="{DF9DE733-E63B-46DD-BFF0-C901D56B57AE}" type="presParOf" srcId="{6296AF62-0E24-4FBE-B65E-1CFAB0552A50}" destId="{066AC50D-DF99-4D89-8848-59BCD0A12270}" srcOrd="13" destOrd="0" presId="urn:microsoft.com/office/officeart/2005/8/layout/cycle6"/>
    <dgm:cxn modelId="{0546B89E-75A3-4B27-BCC4-0BEC33B4AED4}" type="presParOf" srcId="{6296AF62-0E24-4FBE-B65E-1CFAB0552A50}" destId="{710AA9B3-531F-4F06-94E3-9242602BFB19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4B50119-452B-4B8A-8AA2-CA2E40E73326}" type="doc">
      <dgm:prSet loTypeId="urn:microsoft.com/office/officeart/2005/8/layout/matrix2" loCatId="matrix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0BA9E3DA-A373-4CB6-98E8-8785160F843B}">
      <dgm:prSet phldrT="[Текст]" custT="1"/>
      <dgm:spPr/>
      <dgm:t>
        <a:bodyPr/>
        <a:lstStyle/>
        <a:p>
          <a:r>
            <a:rPr lang="uk-UA" sz="2800" dirty="0" smtClean="0"/>
            <a:t>Юридична</a:t>
          </a:r>
        </a:p>
        <a:p>
          <a:r>
            <a:rPr lang="uk-UA" sz="2800" dirty="0" smtClean="0"/>
            <a:t>(правозахисна)</a:t>
          </a:r>
          <a:endParaRPr lang="uk-UA" sz="2800" dirty="0"/>
        </a:p>
      </dgm:t>
    </dgm:pt>
    <dgm:pt modelId="{5D669E98-2B05-4052-8644-ED95320245B1}" type="parTrans" cxnId="{B10CA09E-FF86-4126-928A-AE44CB35B77C}">
      <dgm:prSet/>
      <dgm:spPr/>
      <dgm:t>
        <a:bodyPr/>
        <a:lstStyle/>
        <a:p>
          <a:endParaRPr lang="uk-UA"/>
        </a:p>
      </dgm:t>
    </dgm:pt>
    <dgm:pt modelId="{1116E1A4-8D84-496D-B097-2B3AF0FF9EFD}" type="sibTrans" cxnId="{B10CA09E-FF86-4126-928A-AE44CB35B77C}">
      <dgm:prSet/>
      <dgm:spPr/>
      <dgm:t>
        <a:bodyPr/>
        <a:lstStyle/>
        <a:p>
          <a:endParaRPr lang="uk-UA"/>
        </a:p>
      </dgm:t>
    </dgm:pt>
    <dgm:pt modelId="{DED1FDAB-B1F3-4C3C-B53D-51C0922A4339}">
      <dgm:prSet phldrT="[Текст]" custT="1"/>
      <dgm:spPr/>
      <dgm:t>
        <a:bodyPr/>
        <a:lstStyle/>
        <a:p>
          <a:r>
            <a:rPr lang="uk-UA" sz="2800" dirty="0" smtClean="0"/>
            <a:t>Політична</a:t>
          </a:r>
          <a:endParaRPr lang="uk-UA" sz="2800" dirty="0"/>
        </a:p>
      </dgm:t>
    </dgm:pt>
    <dgm:pt modelId="{99B56FD2-6620-41AC-8BBF-1BE7E5DFC845}" type="parTrans" cxnId="{67B329E8-30F3-4B48-A639-8BDAB822C87B}">
      <dgm:prSet/>
      <dgm:spPr/>
      <dgm:t>
        <a:bodyPr/>
        <a:lstStyle/>
        <a:p>
          <a:endParaRPr lang="uk-UA"/>
        </a:p>
      </dgm:t>
    </dgm:pt>
    <dgm:pt modelId="{C130EE71-B975-4309-A46C-D7D3803206BF}" type="sibTrans" cxnId="{67B329E8-30F3-4B48-A639-8BDAB822C87B}">
      <dgm:prSet/>
      <dgm:spPr/>
      <dgm:t>
        <a:bodyPr/>
        <a:lstStyle/>
        <a:p>
          <a:endParaRPr lang="uk-UA"/>
        </a:p>
      </dgm:t>
    </dgm:pt>
    <dgm:pt modelId="{B2A19554-257D-471C-AFBE-F6084A7E8D03}">
      <dgm:prSet phldrT="[Текст]" custT="1"/>
      <dgm:spPr/>
      <dgm:t>
        <a:bodyPr/>
        <a:lstStyle/>
        <a:p>
          <a:r>
            <a:rPr lang="uk-UA" sz="2800" dirty="0" smtClean="0"/>
            <a:t>Соціальна</a:t>
          </a:r>
          <a:endParaRPr lang="uk-UA" sz="2800" dirty="0"/>
        </a:p>
      </dgm:t>
    </dgm:pt>
    <dgm:pt modelId="{D4F1CD4F-8B78-4F63-9BAD-BC8AB5B40874}" type="parTrans" cxnId="{7D59CCF9-1AF2-4772-B6FB-4C4209AD7FF2}">
      <dgm:prSet/>
      <dgm:spPr/>
      <dgm:t>
        <a:bodyPr/>
        <a:lstStyle/>
        <a:p>
          <a:endParaRPr lang="uk-UA"/>
        </a:p>
      </dgm:t>
    </dgm:pt>
    <dgm:pt modelId="{6A4DB304-5BE6-4882-8F3D-AB303AB3E4EA}" type="sibTrans" cxnId="{7D59CCF9-1AF2-4772-B6FB-4C4209AD7FF2}">
      <dgm:prSet/>
      <dgm:spPr/>
      <dgm:t>
        <a:bodyPr/>
        <a:lstStyle/>
        <a:p>
          <a:endParaRPr lang="uk-UA"/>
        </a:p>
      </dgm:t>
    </dgm:pt>
    <dgm:pt modelId="{F9B33358-9584-4303-8558-3FAA698832D8}">
      <dgm:prSet phldrT="[Текст]" custT="1"/>
      <dgm:spPr/>
      <dgm:t>
        <a:bodyPr/>
        <a:lstStyle/>
        <a:p>
          <a:r>
            <a:rPr lang="uk-UA" sz="2800" dirty="0" smtClean="0"/>
            <a:t>Культурна</a:t>
          </a:r>
          <a:endParaRPr lang="uk-UA" sz="2800" dirty="0"/>
        </a:p>
      </dgm:t>
    </dgm:pt>
    <dgm:pt modelId="{146E06C5-683D-4B93-A9EF-30CE0A060A77}" type="parTrans" cxnId="{D2CD9B0F-4072-4CEE-8352-817A503BC2A0}">
      <dgm:prSet/>
      <dgm:spPr/>
      <dgm:t>
        <a:bodyPr/>
        <a:lstStyle/>
        <a:p>
          <a:endParaRPr lang="uk-UA"/>
        </a:p>
      </dgm:t>
    </dgm:pt>
    <dgm:pt modelId="{96DA2784-65B1-40B7-BA80-3BCA034E930C}" type="sibTrans" cxnId="{D2CD9B0F-4072-4CEE-8352-817A503BC2A0}">
      <dgm:prSet/>
      <dgm:spPr/>
      <dgm:t>
        <a:bodyPr/>
        <a:lstStyle/>
        <a:p>
          <a:endParaRPr lang="uk-UA"/>
        </a:p>
      </dgm:t>
    </dgm:pt>
    <dgm:pt modelId="{E077CFEF-4354-48FB-882F-03E1CD69A873}" type="pres">
      <dgm:prSet presAssocID="{74B50119-452B-4B8A-8AA2-CA2E40E73326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1675A9F4-0E9C-4CF7-A3B2-08FEC3A1A23E}" type="pres">
      <dgm:prSet presAssocID="{74B50119-452B-4B8A-8AA2-CA2E40E73326}" presName="axisShape" presStyleLbl="bgShp" presStyleIdx="0" presStyleCnt="1"/>
      <dgm:spPr/>
      <dgm:t>
        <a:bodyPr/>
        <a:lstStyle/>
        <a:p>
          <a:endParaRPr lang="uk-UA"/>
        </a:p>
      </dgm:t>
    </dgm:pt>
    <dgm:pt modelId="{CFE69A90-97E8-44BC-BA20-66BA97CC44C9}" type="pres">
      <dgm:prSet presAssocID="{74B50119-452B-4B8A-8AA2-CA2E40E73326}" presName="rect1" presStyleLbl="node1" presStyleIdx="0" presStyleCnt="4" custScaleX="195823" custLinFactNeighborX="-66241" custLinFactNeighborY="-137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83C510E-DEBD-4654-93C9-6E8F266E4285}" type="pres">
      <dgm:prSet presAssocID="{74B50119-452B-4B8A-8AA2-CA2E40E73326}" presName="rect2" presStyleLbl="node1" presStyleIdx="1" presStyleCnt="4" custScaleX="195823" custLinFactNeighborX="66633" custLinFactNeighborY="-1378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91EB83C-A572-4677-993B-EE307CAFEA0D}" type="pres">
      <dgm:prSet presAssocID="{74B50119-452B-4B8A-8AA2-CA2E40E73326}" presName="rect3" presStyleLbl="node1" presStyleIdx="2" presStyleCnt="4" custScaleX="195458" custLinFactNeighborX="-66424" custLinFactNeighborY="147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6E5D826F-2B74-4941-B9D4-CD9751CCB225}" type="pres">
      <dgm:prSet presAssocID="{74B50119-452B-4B8A-8AA2-CA2E40E73326}" presName="rect4" presStyleLbl="node1" presStyleIdx="3" presStyleCnt="4" custScaleX="202535" custLinFactNeighborX="69989" custLinFactNeighborY="1476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7B329E8-30F3-4B48-A639-8BDAB822C87B}" srcId="{74B50119-452B-4B8A-8AA2-CA2E40E73326}" destId="{DED1FDAB-B1F3-4C3C-B53D-51C0922A4339}" srcOrd="1" destOrd="0" parTransId="{99B56FD2-6620-41AC-8BBF-1BE7E5DFC845}" sibTransId="{C130EE71-B975-4309-A46C-D7D3803206BF}"/>
    <dgm:cxn modelId="{B10CA09E-FF86-4126-928A-AE44CB35B77C}" srcId="{74B50119-452B-4B8A-8AA2-CA2E40E73326}" destId="{0BA9E3DA-A373-4CB6-98E8-8785160F843B}" srcOrd="0" destOrd="0" parTransId="{5D669E98-2B05-4052-8644-ED95320245B1}" sibTransId="{1116E1A4-8D84-496D-B097-2B3AF0FF9EFD}"/>
    <dgm:cxn modelId="{D2CD9B0F-4072-4CEE-8352-817A503BC2A0}" srcId="{74B50119-452B-4B8A-8AA2-CA2E40E73326}" destId="{F9B33358-9584-4303-8558-3FAA698832D8}" srcOrd="3" destOrd="0" parTransId="{146E06C5-683D-4B93-A9EF-30CE0A060A77}" sibTransId="{96DA2784-65B1-40B7-BA80-3BCA034E930C}"/>
    <dgm:cxn modelId="{7D59CCF9-1AF2-4772-B6FB-4C4209AD7FF2}" srcId="{74B50119-452B-4B8A-8AA2-CA2E40E73326}" destId="{B2A19554-257D-471C-AFBE-F6084A7E8D03}" srcOrd="2" destOrd="0" parTransId="{D4F1CD4F-8B78-4F63-9BAD-BC8AB5B40874}" sibTransId="{6A4DB304-5BE6-4882-8F3D-AB303AB3E4EA}"/>
    <dgm:cxn modelId="{13C4BF7A-397B-47D6-9F8F-0341852A1C28}" type="presOf" srcId="{0BA9E3DA-A373-4CB6-98E8-8785160F843B}" destId="{CFE69A90-97E8-44BC-BA20-66BA97CC44C9}" srcOrd="0" destOrd="0" presId="urn:microsoft.com/office/officeart/2005/8/layout/matrix2"/>
    <dgm:cxn modelId="{26046214-F814-447D-94BE-B93D15542E1B}" type="presOf" srcId="{DED1FDAB-B1F3-4C3C-B53D-51C0922A4339}" destId="{A83C510E-DEBD-4654-93C9-6E8F266E4285}" srcOrd="0" destOrd="0" presId="urn:microsoft.com/office/officeart/2005/8/layout/matrix2"/>
    <dgm:cxn modelId="{810B453A-9FBD-42E1-96AF-80C0D4FA3136}" type="presOf" srcId="{B2A19554-257D-471C-AFBE-F6084A7E8D03}" destId="{691EB83C-A572-4677-993B-EE307CAFEA0D}" srcOrd="0" destOrd="0" presId="urn:microsoft.com/office/officeart/2005/8/layout/matrix2"/>
    <dgm:cxn modelId="{216AA6EB-6252-4B1A-8E1E-7A81C500C29A}" type="presOf" srcId="{F9B33358-9584-4303-8558-3FAA698832D8}" destId="{6E5D826F-2B74-4941-B9D4-CD9751CCB225}" srcOrd="0" destOrd="0" presId="urn:microsoft.com/office/officeart/2005/8/layout/matrix2"/>
    <dgm:cxn modelId="{51D67670-817D-4FBA-953E-B0477E5F0693}" type="presOf" srcId="{74B50119-452B-4B8A-8AA2-CA2E40E73326}" destId="{E077CFEF-4354-48FB-882F-03E1CD69A873}" srcOrd="0" destOrd="0" presId="urn:microsoft.com/office/officeart/2005/8/layout/matrix2"/>
    <dgm:cxn modelId="{4BC7A0F9-CA4A-4274-BA2B-397E7065A229}" type="presParOf" srcId="{E077CFEF-4354-48FB-882F-03E1CD69A873}" destId="{1675A9F4-0E9C-4CF7-A3B2-08FEC3A1A23E}" srcOrd="0" destOrd="0" presId="urn:microsoft.com/office/officeart/2005/8/layout/matrix2"/>
    <dgm:cxn modelId="{25506D97-D444-4B9B-8F26-46055A9983E9}" type="presParOf" srcId="{E077CFEF-4354-48FB-882F-03E1CD69A873}" destId="{CFE69A90-97E8-44BC-BA20-66BA97CC44C9}" srcOrd="1" destOrd="0" presId="urn:microsoft.com/office/officeart/2005/8/layout/matrix2"/>
    <dgm:cxn modelId="{CEF184A0-678A-47DC-9152-1FD08F8AAFBA}" type="presParOf" srcId="{E077CFEF-4354-48FB-882F-03E1CD69A873}" destId="{A83C510E-DEBD-4654-93C9-6E8F266E4285}" srcOrd="2" destOrd="0" presId="urn:microsoft.com/office/officeart/2005/8/layout/matrix2"/>
    <dgm:cxn modelId="{F7E812D6-C62B-4219-8315-6A5768784FCE}" type="presParOf" srcId="{E077CFEF-4354-48FB-882F-03E1CD69A873}" destId="{691EB83C-A572-4677-993B-EE307CAFEA0D}" srcOrd="3" destOrd="0" presId="urn:microsoft.com/office/officeart/2005/8/layout/matrix2"/>
    <dgm:cxn modelId="{E4ADADC2-0E9D-4574-AE8D-86715855FBA7}" type="presParOf" srcId="{E077CFEF-4354-48FB-882F-03E1CD69A873}" destId="{6E5D826F-2B74-4941-B9D4-CD9751CCB225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182A284-D0A1-44C9-ACA0-49501C0B11B1}" type="doc">
      <dgm:prSet loTypeId="urn:microsoft.com/office/officeart/2005/8/layout/radial6" loCatId="relationship" qsTypeId="urn:microsoft.com/office/officeart/2005/8/quickstyle/simple5" qsCatId="simple" csTypeId="urn:microsoft.com/office/officeart/2005/8/colors/accent2_5" csCatId="accent2" phldr="1"/>
      <dgm:spPr/>
      <dgm:t>
        <a:bodyPr/>
        <a:lstStyle/>
        <a:p>
          <a:endParaRPr lang="uk-UA"/>
        </a:p>
      </dgm:t>
    </dgm:pt>
    <dgm:pt modelId="{8B680349-1418-4FAF-B716-971B9F35532F}">
      <dgm:prSet phldrT="[Текст]" custT="1"/>
      <dgm:spPr/>
      <dgm:t>
        <a:bodyPr/>
        <a:lstStyle/>
        <a:p>
          <a:r>
            <a:rPr lang="uk-UA" sz="3200" b="1" dirty="0" smtClean="0"/>
            <a:t>Соціальна реабілітація</a:t>
          </a:r>
          <a:endParaRPr lang="uk-UA" sz="3200" b="1" dirty="0"/>
        </a:p>
      </dgm:t>
    </dgm:pt>
    <dgm:pt modelId="{DFD0CDBB-73D1-4875-952A-B358F6159572}" type="parTrans" cxnId="{91E2AF60-190A-40D3-BFAD-1B384A2B1B9E}">
      <dgm:prSet/>
      <dgm:spPr/>
      <dgm:t>
        <a:bodyPr/>
        <a:lstStyle/>
        <a:p>
          <a:endParaRPr lang="uk-UA"/>
        </a:p>
      </dgm:t>
    </dgm:pt>
    <dgm:pt modelId="{975F616D-3D19-425D-AB0D-1798DB727050}" type="sibTrans" cxnId="{91E2AF60-190A-40D3-BFAD-1B384A2B1B9E}">
      <dgm:prSet/>
      <dgm:spPr/>
      <dgm:t>
        <a:bodyPr/>
        <a:lstStyle/>
        <a:p>
          <a:endParaRPr lang="uk-UA"/>
        </a:p>
      </dgm:t>
    </dgm:pt>
    <dgm:pt modelId="{FE5EB68F-DA23-4D0C-9695-DAB02BEF77D4}">
      <dgm:prSet phldrT="[Текст]" custT="1"/>
      <dgm:spPr/>
      <dgm:t>
        <a:bodyPr/>
        <a:lstStyle/>
        <a:p>
          <a:r>
            <a:rPr lang="uk-UA" sz="1800" b="1" dirty="0" smtClean="0"/>
            <a:t>Гуманітарна</a:t>
          </a:r>
          <a:endParaRPr lang="uk-UA" sz="1800" b="1" dirty="0"/>
        </a:p>
      </dgm:t>
    </dgm:pt>
    <dgm:pt modelId="{C774F38E-3CD2-4FC7-8D2C-B8B30C9DF5EA}" type="parTrans" cxnId="{AB375D99-762A-4E42-A146-B546E767673D}">
      <dgm:prSet/>
      <dgm:spPr/>
      <dgm:t>
        <a:bodyPr/>
        <a:lstStyle/>
        <a:p>
          <a:endParaRPr lang="uk-UA"/>
        </a:p>
      </dgm:t>
    </dgm:pt>
    <dgm:pt modelId="{8C03D001-57B1-48F9-B7A5-BA1DFA3DF397}" type="sibTrans" cxnId="{AB375D99-762A-4E42-A146-B546E767673D}">
      <dgm:prSet/>
      <dgm:spPr/>
      <dgm:t>
        <a:bodyPr/>
        <a:lstStyle/>
        <a:p>
          <a:endParaRPr lang="uk-UA"/>
        </a:p>
      </dgm:t>
    </dgm:pt>
    <dgm:pt modelId="{3F9517D2-7BFE-4AED-85CD-EA8E1DDAAAAE}">
      <dgm:prSet phldrT="[Текст]" custT="1"/>
      <dgm:spPr/>
      <dgm:t>
        <a:bodyPr/>
        <a:lstStyle/>
        <a:p>
          <a:r>
            <a:rPr lang="uk-UA" sz="2000" b="1" dirty="0" smtClean="0"/>
            <a:t>Фінансова</a:t>
          </a:r>
          <a:endParaRPr lang="uk-UA" sz="2000" b="1" dirty="0"/>
        </a:p>
      </dgm:t>
    </dgm:pt>
    <dgm:pt modelId="{ED759CFF-E2F9-4647-B8B5-6B12C560E83E}" type="parTrans" cxnId="{C0BAA92E-11E4-44C4-9C90-87D48A6D39B1}">
      <dgm:prSet/>
      <dgm:spPr/>
      <dgm:t>
        <a:bodyPr/>
        <a:lstStyle/>
        <a:p>
          <a:endParaRPr lang="uk-UA"/>
        </a:p>
      </dgm:t>
    </dgm:pt>
    <dgm:pt modelId="{CCA3C496-58E8-4F94-95A9-2A777DD41F85}" type="sibTrans" cxnId="{C0BAA92E-11E4-44C4-9C90-87D48A6D39B1}">
      <dgm:prSet/>
      <dgm:spPr/>
      <dgm:t>
        <a:bodyPr/>
        <a:lstStyle/>
        <a:p>
          <a:endParaRPr lang="uk-UA"/>
        </a:p>
      </dgm:t>
    </dgm:pt>
    <dgm:pt modelId="{84C3C2D7-8306-43BF-ABFD-2E9B9FFED1C3}">
      <dgm:prSet phldrT="[Текст]" custT="1"/>
      <dgm:spPr/>
      <dgm:t>
        <a:bodyPr/>
        <a:lstStyle/>
        <a:p>
          <a:r>
            <a:rPr lang="uk-UA" sz="2000" b="1" dirty="0" smtClean="0"/>
            <a:t>Юридична</a:t>
          </a:r>
          <a:endParaRPr lang="uk-UA" sz="2000" b="1" dirty="0"/>
        </a:p>
      </dgm:t>
    </dgm:pt>
    <dgm:pt modelId="{331DD62F-7B77-4727-83A9-41CCCB31904B}" type="parTrans" cxnId="{7975AC48-4585-4988-B163-352E9549440E}">
      <dgm:prSet/>
      <dgm:spPr/>
      <dgm:t>
        <a:bodyPr/>
        <a:lstStyle/>
        <a:p>
          <a:endParaRPr lang="uk-UA"/>
        </a:p>
      </dgm:t>
    </dgm:pt>
    <dgm:pt modelId="{4603E9BB-7307-4B37-91F3-E723A592523F}" type="sibTrans" cxnId="{7975AC48-4585-4988-B163-352E9549440E}">
      <dgm:prSet/>
      <dgm:spPr/>
      <dgm:t>
        <a:bodyPr/>
        <a:lstStyle/>
        <a:p>
          <a:endParaRPr lang="uk-UA"/>
        </a:p>
      </dgm:t>
    </dgm:pt>
    <dgm:pt modelId="{219F9A36-32C2-442F-8334-67DB9DC3EB7E}">
      <dgm:prSet custT="1"/>
      <dgm:spPr/>
      <dgm:t>
        <a:bodyPr/>
        <a:lstStyle/>
        <a:p>
          <a:r>
            <a:rPr lang="uk-UA" sz="1800" b="1" dirty="0" smtClean="0"/>
            <a:t>Психологічна</a:t>
          </a:r>
          <a:endParaRPr lang="uk-UA" sz="1800" b="1" dirty="0"/>
        </a:p>
      </dgm:t>
    </dgm:pt>
    <dgm:pt modelId="{3FFD3CEE-0E2A-4BBD-94B3-6ED3E16CA1FB}" type="parTrans" cxnId="{A2EB37D6-5AE6-4007-BC0D-9E7F6675AA58}">
      <dgm:prSet/>
      <dgm:spPr/>
      <dgm:t>
        <a:bodyPr/>
        <a:lstStyle/>
        <a:p>
          <a:endParaRPr lang="uk-UA"/>
        </a:p>
      </dgm:t>
    </dgm:pt>
    <dgm:pt modelId="{16F29C28-6BF4-45C5-86B2-3DF42B0A18C5}" type="sibTrans" cxnId="{A2EB37D6-5AE6-4007-BC0D-9E7F6675AA58}">
      <dgm:prSet/>
      <dgm:spPr/>
      <dgm:t>
        <a:bodyPr/>
        <a:lstStyle/>
        <a:p>
          <a:endParaRPr lang="uk-UA"/>
        </a:p>
      </dgm:t>
    </dgm:pt>
    <dgm:pt modelId="{2B6221F4-2486-4BBF-B430-6B178E07E468}">
      <dgm:prSet custT="1"/>
      <dgm:spPr/>
      <dgm:t>
        <a:bodyPr/>
        <a:lstStyle/>
        <a:p>
          <a:r>
            <a:rPr lang="uk-UA" sz="2000" b="1" dirty="0" smtClean="0"/>
            <a:t>Культурна</a:t>
          </a:r>
          <a:endParaRPr lang="uk-UA" sz="2000" b="1" dirty="0"/>
        </a:p>
      </dgm:t>
    </dgm:pt>
    <dgm:pt modelId="{ABD45E7C-A774-48B0-86E5-D133CB4F1F4B}" type="parTrans" cxnId="{16972865-539D-4F63-ACBF-9BEE3ED1653F}">
      <dgm:prSet/>
      <dgm:spPr/>
      <dgm:t>
        <a:bodyPr/>
        <a:lstStyle/>
        <a:p>
          <a:endParaRPr lang="uk-UA"/>
        </a:p>
      </dgm:t>
    </dgm:pt>
    <dgm:pt modelId="{C900C39C-BD57-4E2A-90A9-262678122910}" type="sibTrans" cxnId="{16972865-539D-4F63-ACBF-9BEE3ED1653F}">
      <dgm:prSet/>
      <dgm:spPr/>
      <dgm:t>
        <a:bodyPr/>
        <a:lstStyle/>
        <a:p>
          <a:endParaRPr lang="uk-UA"/>
        </a:p>
      </dgm:t>
    </dgm:pt>
    <dgm:pt modelId="{4B088DD6-E9DB-4913-979C-855C9C3007B9}">
      <dgm:prSet custT="1"/>
      <dgm:spPr/>
      <dgm:t>
        <a:bodyPr/>
        <a:lstStyle/>
        <a:p>
          <a:r>
            <a:rPr lang="uk-UA" sz="2000" b="1" dirty="0" smtClean="0"/>
            <a:t>Соціальна</a:t>
          </a:r>
          <a:endParaRPr lang="uk-UA" sz="2000" b="1" dirty="0"/>
        </a:p>
      </dgm:t>
    </dgm:pt>
    <dgm:pt modelId="{FADC5AB9-F53A-4365-823A-AC71D48CC495}" type="parTrans" cxnId="{6CDAD5AF-0F62-43D0-BA41-BDA0F1BC5BF8}">
      <dgm:prSet/>
      <dgm:spPr/>
      <dgm:t>
        <a:bodyPr/>
        <a:lstStyle/>
        <a:p>
          <a:endParaRPr lang="uk-UA"/>
        </a:p>
      </dgm:t>
    </dgm:pt>
    <dgm:pt modelId="{0B1D3368-0353-4DA4-BB81-BC0F8A492EF4}" type="sibTrans" cxnId="{6CDAD5AF-0F62-43D0-BA41-BDA0F1BC5BF8}">
      <dgm:prSet/>
      <dgm:spPr/>
      <dgm:t>
        <a:bodyPr/>
        <a:lstStyle/>
        <a:p>
          <a:endParaRPr lang="uk-UA"/>
        </a:p>
      </dgm:t>
    </dgm:pt>
    <dgm:pt modelId="{244DA820-52BB-4C9B-9580-EA9261482175}">
      <dgm:prSet custT="1"/>
      <dgm:spPr/>
      <dgm:t>
        <a:bodyPr/>
        <a:lstStyle/>
        <a:p>
          <a:r>
            <a:rPr lang="uk-UA" sz="2000" b="1" dirty="0" smtClean="0"/>
            <a:t>Політична</a:t>
          </a:r>
          <a:endParaRPr lang="uk-UA" sz="2000" b="1" dirty="0"/>
        </a:p>
      </dgm:t>
    </dgm:pt>
    <dgm:pt modelId="{CE4D0C20-17ED-41A8-843C-47F6218789A8}" type="parTrans" cxnId="{762779B0-281D-4BFC-9F91-0F010AD9C2F7}">
      <dgm:prSet/>
      <dgm:spPr/>
      <dgm:t>
        <a:bodyPr/>
        <a:lstStyle/>
        <a:p>
          <a:endParaRPr lang="uk-UA"/>
        </a:p>
      </dgm:t>
    </dgm:pt>
    <dgm:pt modelId="{20CD3B28-B99D-4FA4-8B82-E3C50823B536}" type="sibTrans" cxnId="{762779B0-281D-4BFC-9F91-0F010AD9C2F7}">
      <dgm:prSet/>
      <dgm:spPr/>
      <dgm:t>
        <a:bodyPr/>
        <a:lstStyle/>
        <a:p>
          <a:endParaRPr lang="uk-UA"/>
        </a:p>
      </dgm:t>
    </dgm:pt>
    <dgm:pt modelId="{055488E1-4441-4D48-98CB-0DA3E68353C3}">
      <dgm:prSet custT="1"/>
      <dgm:spPr/>
      <dgm:t>
        <a:bodyPr/>
        <a:lstStyle/>
        <a:p>
          <a:r>
            <a:rPr lang="uk-UA" sz="2000" b="1" dirty="0" smtClean="0"/>
            <a:t>Медична</a:t>
          </a:r>
          <a:endParaRPr lang="uk-UA" sz="2000" b="1" dirty="0"/>
        </a:p>
      </dgm:t>
    </dgm:pt>
    <dgm:pt modelId="{4DB72E4D-8B8D-44B2-87F9-7186B22D61F2}" type="parTrans" cxnId="{573AFCA2-98F2-4BD2-8F8B-86E58BE8CCB4}">
      <dgm:prSet/>
      <dgm:spPr/>
      <dgm:t>
        <a:bodyPr/>
        <a:lstStyle/>
        <a:p>
          <a:endParaRPr lang="uk-UA"/>
        </a:p>
      </dgm:t>
    </dgm:pt>
    <dgm:pt modelId="{EA27CA40-E948-4B10-AE3C-C80F7CD26C99}" type="sibTrans" cxnId="{573AFCA2-98F2-4BD2-8F8B-86E58BE8CCB4}">
      <dgm:prSet/>
      <dgm:spPr/>
      <dgm:t>
        <a:bodyPr/>
        <a:lstStyle/>
        <a:p>
          <a:endParaRPr lang="uk-UA"/>
        </a:p>
      </dgm:t>
    </dgm:pt>
    <dgm:pt modelId="{12534341-E8D4-44D9-9C4E-5D47DB22DEC5}">
      <dgm:prSet custT="1"/>
      <dgm:spPr/>
      <dgm:t>
        <a:bodyPr/>
        <a:lstStyle/>
        <a:p>
          <a:r>
            <a:rPr lang="uk-UA" sz="2000" b="1" dirty="0" smtClean="0"/>
            <a:t>Житлова</a:t>
          </a:r>
          <a:endParaRPr lang="uk-UA" sz="2000" b="1" dirty="0"/>
        </a:p>
      </dgm:t>
    </dgm:pt>
    <dgm:pt modelId="{FAE18ECD-FBB6-4464-8D9C-7A8662CF56DD}" type="parTrans" cxnId="{385F922B-D415-4896-B5DD-0C39FCBD570C}">
      <dgm:prSet/>
      <dgm:spPr/>
      <dgm:t>
        <a:bodyPr/>
        <a:lstStyle/>
        <a:p>
          <a:endParaRPr lang="uk-UA"/>
        </a:p>
      </dgm:t>
    </dgm:pt>
    <dgm:pt modelId="{144AAFD8-8CD7-49E5-8910-EEF61BB284FE}" type="sibTrans" cxnId="{385F922B-D415-4896-B5DD-0C39FCBD570C}">
      <dgm:prSet/>
      <dgm:spPr/>
      <dgm:t>
        <a:bodyPr/>
        <a:lstStyle/>
        <a:p>
          <a:endParaRPr lang="uk-UA"/>
        </a:p>
      </dgm:t>
    </dgm:pt>
    <dgm:pt modelId="{ADC077BD-4DF7-4BF4-A0C1-F82C45BEB709}" type="pres">
      <dgm:prSet presAssocID="{A182A284-D0A1-44C9-ACA0-49501C0B11B1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330F152B-52B6-41BD-885B-F8F23AF4081A}" type="pres">
      <dgm:prSet presAssocID="{8B680349-1418-4FAF-B716-971B9F35532F}" presName="centerShape" presStyleLbl="node0" presStyleIdx="0" presStyleCnt="1" custScaleX="196809" custScaleY="184721"/>
      <dgm:spPr/>
      <dgm:t>
        <a:bodyPr/>
        <a:lstStyle/>
        <a:p>
          <a:endParaRPr lang="uk-UA"/>
        </a:p>
      </dgm:t>
    </dgm:pt>
    <dgm:pt modelId="{B2F64FCD-12F4-4B7F-B7EF-61F58D47D1F8}" type="pres">
      <dgm:prSet presAssocID="{FE5EB68F-DA23-4D0C-9695-DAB02BEF77D4}" presName="node" presStyleLbl="node1" presStyleIdx="0" presStyleCnt="9" custScaleX="162596" custScaleY="131206" custRadScaleRad="96768" custRadScaleInc="-670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846684E-7608-4C67-BBDF-5ABB49F4A78E}" type="pres">
      <dgm:prSet presAssocID="{FE5EB68F-DA23-4D0C-9695-DAB02BEF77D4}" presName="dummy" presStyleCnt="0"/>
      <dgm:spPr/>
      <dgm:t>
        <a:bodyPr/>
        <a:lstStyle/>
        <a:p>
          <a:endParaRPr lang="uk-UA"/>
        </a:p>
      </dgm:t>
    </dgm:pt>
    <dgm:pt modelId="{1C6F9525-A875-4D1F-B166-8DA2B2093C88}" type="pres">
      <dgm:prSet presAssocID="{8C03D001-57B1-48F9-B7A5-BA1DFA3DF397}" presName="sibTrans" presStyleLbl="sibTrans2D1" presStyleIdx="0" presStyleCnt="9"/>
      <dgm:spPr/>
      <dgm:t>
        <a:bodyPr/>
        <a:lstStyle/>
        <a:p>
          <a:endParaRPr lang="uk-UA"/>
        </a:p>
      </dgm:t>
    </dgm:pt>
    <dgm:pt modelId="{8EBF2C0B-079B-4628-B102-802E9F56759D}" type="pres">
      <dgm:prSet presAssocID="{055488E1-4441-4D48-98CB-0DA3E68353C3}" presName="node" presStyleLbl="node1" presStyleIdx="1" presStyleCnt="9" custScaleX="133301" custScaleY="129009" custRadScaleRad="109130" custRadScaleInc="153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F753D00-AA29-482D-9DED-47CD61C445ED}" type="pres">
      <dgm:prSet presAssocID="{055488E1-4441-4D48-98CB-0DA3E68353C3}" presName="dummy" presStyleCnt="0"/>
      <dgm:spPr/>
      <dgm:t>
        <a:bodyPr/>
        <a:lstStyle/>
        <a:p>
          <a:endParaRPr lang="uk-UA"/>
        </a:p>
      </dgm:t>
    </dgm:pt>
    <dgm:pt modelId="{18F3C330-76E1-4D31-AA8B-1F0ACE85DFB3}" type="pres">
      <dgm:prSet presAssocID="{EA27CA40-E948-4B10-AE3C-C80F7CD26C99}" presName="sibTrans" presStyleLbl="sibTrans2D1" presStyleIdx="1" presStyleCnt="9"/>
      <dgm:spPr/>
      <dgm:t>
        <a:bodyPr/>
        <a:lstStyle/>
        <a:p>
          <a:endParaRPr lang="uk-UA"/>
        </a:p>
      </dgm:t>
    </dgm:pt>
    <dgm:pt modelId="{8A1AE267-6B2B-4033-B3FB-85EDA189EB77}" type="pres">
      <dgm:prSet presAssocID="{12534341-E8D4-44D9-9C4E-5D47DB22DEC5}" presName="node" presStyleLbl="node1" presStyleIdx="2" presStyleCnt="9" custScaleX="144985" custScaleY="141963" custRadScaleRad="106956" custRadScaleInc="-139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3A0CF8-90D8-4251-9866-FBD405B638BE}" type="pres">
      <dgm:prSet presAssocID="{12534341-E8D4-44D9-9C4E-5D47DB22DEC5}" presName="dummy" presStyleCnt="0"/>
      <dgm:spPr/>
      <dgm:t>
        <a:bodyPr/>
        <a:lstStyle/>
        <a:p>
          <a:endParaRPr lang="uk-UA"/>
        </a:p>
      </dgm:t>
    </dgm:pt>
    <dgm:pt modelId="{4B912048-D203-4E76-9FBB-1A941BA53967}" type="pres">
      <dgm:prSet presAssocID="{144AAFD8-8CD7-49E5-8910-EEF61BB284FE}" presName="sibTrans" presStyleLbl="sibTrans2D1" presStyleIdx="2" presStyleCnt="9"/>
      <dgm:spPr/>
      <dgm:t>
        <a:bodyPr/>
        <a:lstStyle/>
        <a:p>
          <a:endParaRPr lang="uk-UA"/>
        </a:p>
      </dgm:t>
    </dgm:pt>
    <dgm:pt modelId="{7A7DDCA1-317A-4806-9E8B-DBA499DBEF39}" type="pres">
      <dgm:prSet presAssocID="{3F9517D2-7BFE-4AED-85CD-EA8E1DDAAAAE}" presName="node" presStyleLbl="node1" presStyleIdx="3" presStyleCnt="9" custScaleX="148434" custScaleY="141671" custRadScaleRad="111750" custRadScaleInc="-896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1AB79AE-FEFB-4118-9601-A87CD3600837}" type="pres">
      <dgm:prSet presAssocID="{3F9517D2-7BFE-4AED-85CD-EA8E1DDAAAAE}" presName="dummy" presStyleCnt="0"/>
      <dgm:spPr/>
      <dgm:t>
        <a:bodyPr/>
        <a:lstStyle/>
        <a:p>
          <a:endParaRPr lang="uk-UA"/>
        </a:p>
      </dgm:t>
    </dgm:pt>
    <dgm:pt modelId="{3639E597-6628-4A74-9BD1-AD266F72C986}" type="pres">
      <dgm:prSet presAssocID="{CCA3C496-58E8-4F94-95A9-2A777DD41F85}" presName="sibTrans" presStyleLbl="sibTrans2D1" presStyleIdx="3" presStyleCnt="9"/>
      <dgm:spPr/>
      <dgm:t>
        <a:bodyPr/>
        <a:lstStyle/>
        <a:p>
          <a:endParaRPr lang="uk-UA"/>
        </a:p>
      </dgm:t>
    </dgm:pt>
    <dgm:pt modelId="{72FC63C1-6844-4AC9-A6AC-C66A64D99D81}" type="pres">
      <dgm:prSet presAssocID="{84C3C2D7-8306-43BF-ABFD-2E9B9FFED1C3}" presName="node" presStyleLbl="node1" presStyleIdx="4" presStyleCnt="9" custScaleX="153787" custScaleY="134087" custRadScaleRad="103613" custRadScaleInc="-1384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2CF2BB1-351B-491A-BF6B-640902B3002E}" type="pres">
      <dgm:prSet presAssocID="{84C3C2D7-8306-43BF-ABFD-2E9B9FFED1C3}" presName="dummy" presStyleCnt="0"/>
      <dgm:spPr/>
      <dgm:t>
        <a:bodyPr/>
        <a:lstStyle/>
        <a:p>
          <a:endParaRPr lang="uk-UA"/>
        </a:p>
      </dgm:t>
    </dgm:pt>
    <dgm:pt modelId="{D23370D4-0721-49A4-9C4D-7065B4DC17C8}" type="pres">
      <dgm:prSet presAssocID="{4603E9BB-7307-4B37-91F3-E723A592523F}" presName="sibTrans" presStyleLbl="sibTrans2D1" presStyleIdx="4" presStyleCnt="9"/>
      <dgm:spPr/>
      <dgm:t>
        <a:bodyPr/>
        <a:lstStyle/>
        <a:p>
          <a:endParaRPr lang="uk-UA"/>
        </a:p>
      </dgm:t>
    </dgm:pt>
    <dgm:pt modelId="{8A0D34A8-9F8C-46DC-8B79-3770D727B46A}" type="pres">
      <dgm:prSet presAssocID="{219F9A36-32C2-442F-8334-67DB9DC3EB7E}" presName="node" presStyleLbl="node1" presStyleIdx="5" presStyleCnt="9" custScaleX="173579" custScaleY="149800" custRadScaleRad="102182" custRadScaleInc="3337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08266CF-E972-419B-9400-23F9F38CBBCC}" type="pres">
      <dgm:prSet presAssocID="{219F9A36-32C2-442F-8334-67DB9DC3EB7E}" presName="dummy" presStyleCnt="0"/>
      <dgm:spPr/>
      <dgm:t>
        <a:bodyPr/>
        <a:lstStyle/>
        <a:p>
          <a:endParaRPr lang="uk-UA"/>
        </a:p>
      </dgm:t>
    </dgm:pt>
    <dgm:pt modelId="{56B0005F-7A50-4D2E-94AC-ADFAD6D51DC0}" type="pres">
      <dgm:prSet presAssocID="{16F29C28-6BF4-45C5-86B2-3DF42B0A18C5}" presName="sibTrans" presStyleLbl="sibTrans2D1" presStyleIdx="5" presStyleCnt="9"/>
      <dgm:spPr/>
      <dgm:t>
        <a:bodyPr/>
        <a:lstStyle/>
        <a:p>
          <a:endParaRPr lang="uk-UA"/>
        </a:p>
      </dgm:t>
    </dgm:pt>
    <dgm:pt modelId="{3E756DA3-FDF8-4896-9D58-44D35B952094}" type="pres">
      <dgm:prSet presAssocID="{4B088DD6-E9DB-4913-979C-855C9C3007B9}" presName="node" presStyleLbl="node1" presStyleIdx="6" presStyleCnt="9" custScaleX="148735" custScaleY="133479" custRadScaleRad="112962" custRadScaleInc="3059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7AC2ACB-D0D9-452F-A4F4-4597DCA7EB5D}" type="pres">
      <dgm:prSet presAssocID="{4B088DD6-E9DB-4913-979C-855C9C3007B9}" presName="dummy" presStyleCnt="0"/>
      <dgm:spPr/>
      <dgm:t>
        <a:bodyPr/>
        <a:lstStyle/>
        <a:p>
          <a:endParaRPr lang="uk-UA"/>
        </a:p>
      </dgm:t>
    </dgm:pt>
    <dgm:pt modelId="{99E4798C-6A61-4CB1-B6F4-82AE40894D02}" type="pres">
      <dgm:prSet presAssocID="{0B1D3368-0353-4DA4-BB81-BC0F8A492EF4}" presName="sibTrans" presStyleLbl="sibTrans2D1" presStyleIdx="6" presStyleCnt="9"/>
      <dgm:spPr/>
      <dgm:t>
        <a:bodyPr/>
        <a:lstStyle/>
        <a:p>
          <a:endParaRPr lang="uk-UA"/>
        </a:p>
      </dgm:t>
    </dgm:pt>
    <dgm:pt modelId="{2F6F9F8D-D4BE-4395-B7CE-56F4CB970FFE}" type="pres">
      <dgm:prSet presAssocID="{244DA820-52BB-4C9B-9580-EA9261482175}" presName="node" presStyleLbl="node1" presStyleIdx="7" presStyleCnt="9" custScaleX="146784" custScaleY="133772" custRadScaleRad="108909" custRadScaleInc="-370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85D8BF5-28EE-49CF-B9B9-B8BA3DF79D52}" type="pres">
      <dgm:prSet presAssocID="{244DA820-52BB-4C9B-9580-EA9261482175}" presName="dummy" presStyleCnt="0"/>
      <dgm:spPr/>
      <dgm:t>
        <a:bodyPr/>
        <a:lstStyle/>
        <a:p>
          <a:endParaRPr lang="uk-UA"/>
        </a:p>
      </dgm:t>
    </dgm:pt>
    <dgm:pt modelId="{96C29508-1CF3-41D9-BD66-52FF0508F26C}" type="pres">
      <dgm:prSet presAssocID="{20CD3B28-B99D-4FA4-8B82-E3C50823B536}" presName="sibTrans" presStyleLbl="sibTrans2D1" presStyleIdx="7" presStyleCnt="9"/>
      <dgm:spPr/>
      <dgm:t>
        <a:bodyPr/>
        <a:lstStyle/>
        <a:p>
          <a:endParaRPr lang="uk-UA"/>
        </a:p>
      </dgm:t>
    </dgm:pt>
    <dgm:pt modelId="{33937ECE-B09A-484B-879C-409CC7C4F060}" type="pres">
      <dgm:prSet presAssocID="{2B6221F4-2486-4BBF-B430-6B178E07E468}" presName="node" presStyleLbl="node1" presStyleIdx="8" presStyleCnt="9" custScaleX="150593" custScaleY="134219" custRadScaleRad="110928" custRadScaleInc="-2928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09436C3-4488-4E08-A084-CBF41CCA5C08}" type="pres">
      <dgm:prSet presAssocID="{2B6221F4-2486-4BBF-B430-6B178E07E468}" presName="dummy" presStyleCnt="0"/>
      <dgm:spPr/>
      <dgm:t>
        <a:bodyPr/>
        <a:lstStyle/>
        <a:p>
          <a:endParaRPr lang="uk-UA"/>
        </a:p>
      </dgm:t>
    </dgm:pt>
    <dgm:pt modelId="{1CC4B733-6FD5-48E3-B4A2-3D9178BFD325}" type="pres">
      <dgm:prSet presAssocID="{C900C39C-BD57-4E2A-90A9-262678122910}" presName="sibTrans" presStyleLbl="sibTrans2D1" presStyleIdx="8" presStyleCnt="9"/>
      <dgm:spPr/>
      <dgm:t>
        <a:bodyPr/>
        <a:lstStyle/>
        <a:p>
          <a:endParaRPr lang="uk-UA"/>
        </a:p>
      </dgm:t>
    </dgm:pt>
  </dgm:ptLst>
  <dgm:cxnLst>
    <dgm:cxn modelId="{16972865-539D-4F63-ACBF-9BEE3ED1653F}" srcId="{8B680349-1418-4FAF-B716-971B9F35532F}" destId="{2B6221F4-2486-4BBF-B430-6B178E07E468}" srcOrd="8" destOrd="0" parTransId="{ABD45E7C-A774-48B0-86E5-D133CB4F1F4B}" sibTransId="{C900C39C-BD57-4E2A-90A9-262678122910}"/>
    <dgm:cxn modelId="{6B439866-8CC7-4F8D-8651-1E69219E7976}" type="presOf" srcId="{144AAFD8-8CD7-49E5-8910-EEF61BB284FE}" destId="{4B912048-D203-4E76-9FBB-1A941BA53967}" srcOrd="0" destOrd="0" presId="urn:microsoft.com/office/officeart/2005/8/layout/radial6"/>
    <dgm:cxn modelId="{F2ECE5C1-D06F-4609-B1A5-714261E9D687}" type="presOf" srcId="{C900C39C-BD57-4E2A-90A9-262678122910}" destId="{1CC4B733-6FD5-48E3-B4A2-3D9178BFD325}" srcOrd="0" destOrd="0" presId="urn:microsoft.com/office/officeart/2005/8/layout/radial6"/>
    <dgm:cxn modelId="{A2EB37D6-5AE6-4007-BC0D-9E7F6675AA58}" srcId="{8B680349-1418-4FAF-B716-971B9F35532F}" destId="{219F9A36-32C2-442F-8334-67DB9DC3EB7E}" srcOrd="5" destOrd="0" parTransId="{3FFD3CEE-0E2A-4BBD-94B3-6ED3E16CA1FB}" sibTransId="{16F29C28-6BF4-45C5-86B2-3DF42B0A18C5}"/>
    <dgm:cxn modelId="{C0BAA92E-11E4-44C4-9C90-87D48A6D39B1}" srcId="{8B680349-1418-4FAF-B716-971B9F35532F}" destId="{3F9517D2-7BFE-4AED-85CD-EA8E1DDAAAAE}" srcOrd="3" destOrd="0" parTransId="{ED759CFF-E2F9-4647-B8B5-6B12C560E83E}" sibTransId="{CCA3C496-58E8-4F94-95A9-2A777DD41F85}"/>
    <dgm:cxn modelId="{4EC27255-4983-40B9-9E2A-60DAA81EDFAC}" type="presOf" srcId="{219F9A36-32C2-442F-8334-67DB9DC3EB7E}" destId="{8A0D34A8-9F8C-46DC-8B79-3770D727B46A}" srcOrd="0" destOrd="0" presId="urn:microsoft.com/office/officeart/2005/8/layout/radial6"/>
    <dgm:cxn modelId="{D190FF94-B764-4258-9079-D5AB8D450510}" type="presOf" srcId="{A182A284-D0A1-44C9-ACA0-49501C0B11B1}" destId="{ADC077BD-4DF7-4BF4-A0C1-F82C45BEB709}" srcOrd="0" destOrd="0" presId="urn:microsoft.com/office/officeart/2005/8/layout/radial6"/>
    <dgm:cxn modelId="{624FDA0F-752C-4264-8E9F-3188648A5CDC}" type="presOf" srcId="{244DA820-52BB-4C9B-9580-EA9261482175}" destId="{2F6F9F8D-D4BE-4395-B7CE-56F4CB970FFE}" srcOrd="0" destOrd="0" presId="urn:microsoft.com/office/officeart/2005/8/layout/radial6"/>
    <dgm:cxn modelId="{573AFCA2-98F2-4BD2-8F8B-86E58BE8CCB4}" srcId="{8B680349-1418-4FAF-B716-971B9F35532F}" destId="{055488E1-4441-4D48-98CB-0DA3E68353C3}" srcOrd="1" destOrd="0" parTransId="{4DB72E4D-8B8D-44B2-87F9-7186B22D61F2}" sibTransId="{EA27CA40-E948-4B10-AE3C-C80F7CD26C99}"/>
    <dgm:cxn modelId="{BE834E2D-5906-4803-BDC1-FB2C40FB3FC7}" type="presOf" srcId="{8B680349-1418-4FAF-B716-971B9F35532F}" destId="{330F152B-52B6-41BD-885B-F8F23AF4081A}" srcOrd="0" destOrd="0" presId="urn:microsoft.com/office/officeart/2005/8/layout/radial6"/>
    <dgm:cxn modelId="{AB375D99-762A-4E42-A146-B546E767673D}" srcId="{8B680349-1418-4FAF-B716-971B9F35532F}" destId="{FE5EB68F-DA23-4D0C-9695-DAB02BEF77D4}" srcOrd="0" destOrd="0" parTransId="{C774F38E-3CD2-4FC7-8D2C-B8B30C9DF5EA}" sibTransId="{8C03D001-57B1-48F9-B7A5-BA1DFA3DF397}"/>
    <dgm:cxn modelId="{A8964554-AD28-4B03-8DB3-6EA7129FE63F}" type="presOf" srcId="{CCA3C496-58E8-4F94-95A9-2A777DD41F85}" destId="{3639E597-6628-4A74-9BD1-AD266F72C986}" srcOrd="0" destOrd="0" presId="urn:microsoft.com/office/officeart/2005/8/layout/radial6"/>
    <dgm:cxn modelId="{91E2AF60-190A-40D3-BFAD-1B384A2B1B9E}" srcId="{A182A284-D0A1-44C9-ACA0-49501C0B11B1}" destId="{8B680349-1418-4FAF-B716-971B9F35532F}" srcOrd="0" destOrd="0" parTransId="{DFD0CDBB-73D1-4875-952A-B358F6159572}" sibTransId="{975F616D-3D19-425D-AB0D-1798DB727050}"/>
    <dgm:cxn modelId="{7975AC48-4585-4988-B163-352E9549440E}" srcId="{8B680349-1418-4FAF-B716-971B9F35532F}" destId="{84C3C2D7-8306-43BF-ABFD-2E9B9FFED1C3}" srcOrd="4" destOrd="0" parTransId="{331DD62F-7B77-4727-83A9-41CCCB31904B}" sibTransId="{4603E9BB-7307-4B37-91F3-E723A592523F}"/>
    <dgm:cxn modelId="{6CDAD5AF-0F62-43D0-BA41-BDA0F1BC5BF8}" srcId="{8B680349-1418-4FAF-B716-971B9F35532F}" destId="{4B088DD6-E9DB-4913-979C-855C9C3007B9}" srcOrd="6" destOrd="0" parTransId="{FADC5AB9-F53A-4365-823A-AC71D48CC495}" sibTransId="{0B1D3368-0353-4DA4-BB81-BC0F8A492EF4}"/>
    <dgm:cxn modelId="{32A2929B-E566-4CD0-B675-F99F44D492F4}" type="presOf" srcId="{FE5EB68F-DA23-4D0C-9695-DAB02BEF77D4}" destId="{B2F64FCD-12F4-4B7F-B7EF-61F58D47D1F8}" srcOrd="0" destOrd="0" presId="urn:microsoft.com/office/officeart/2005/8/layout/radial6"/>
    <dgm:cxn modelId="{AD1F57CB-7392-4B2E-89DF-DC4A0E74D1DF}" type="presOf" srcId="{EA27CA40-E948-4B10-AE3C-C80F7CD26C99}" destId="{18F3C330-76E1-4D31-AA8B-1F0ACE85DFB3}" srcOrd="0" destOrd="0" presId="urn:microsoft.com/office/officeart/2005/8/layout/radial6"/>
    <dgm:cxn modelId="{C436D428-B655-4625-8069-F45FCE15B702}" type="presOf" srcId="{0B1D3368-0353-4DA4-BB81-BC0F8A492EF4}" destId="{99E4798C-6A61-4CB1-B6F4-82AE40894D02}" srcOrd="0" destOrd="0" presId="urn:microsoft.com/office/officeart/2005/8/layout/radial6"/>
    <dgm:cxn modelId="{E7675F9B-A7B3-4491-99D1-2DEC2C3F75D8}" type="presOf" srcId="{84C3C2D7-8306-43BF-ABFD-2E9B9FFED1C3}" destId="{72FC63C1-6844-4AC9-A6AC-C66A64D99D81}" srcOrd="0" destOrd="0" presId="urn:microsoft.com/office/officeart/2005/8/layout/radial6"/>
    <dgm:cxn modelId="{A80004BE-83B0-428A-98DE-B99984C441BA}" type="presOf" srcId="{4603E9BB-7307-4B37-91F3-E723A592523F}" destId="{D23370D4-0721-49A4-9C4D-7065B4DC17C8}" srcOrd="0" destOrd="0" presId="urn:microsoft.com/office/officeart/2005/8/layout/radial6"/>
    <dgm:cxn modelId="{762779B0-281D-4BFC-9F91-0F010AD9C2F7}" srcId="{8B680349-1418-4FAF-B716-971B9F35532F}" destId="{244DA820-52BB-4C9B-9580-EA9261482175}" srcOrd="7" destOrd="0" parTransId="{CE4D0C20-17ED-41A8-843C-47F6218789A8}" sibTransId="{20CD3B28-B99D-4FA4-8B82-E3C50823B536}"/>
    <dgm:cxn modelId="{530AA951-9A76-45A2-92D9-2B03797E79A6}" type="presOf" srcId="{12534341-E8D4-44D9-9C4E-5D47DB22DEC5}" destId="{8A1AE267-6B2B-4033-B3FB-85EDA189EB77}" srcOrd="0" destOrd="0" presId="urn:microsoft.com/office/officeart/2005/8/layout/radial6"/>
    <dgm:cxn modelId="{637FB8D3-ED6E-4B42-92E4-BC89F88CCFA1}" type="presOf" srcId="{055488E1-4441-4D48-98CB-0DA3E68353C3}" destId="{8EBF2C0B-079B-4628-B102-802E9F56759D}" srcOrd="0" destOrd="0" presId="urn:microsoft.com/office/officeart/2005/8/layout/radial6"/>
    <dgm:cxn modelId="{FCB59F09-90DA-4CF5-8086-8591A60E7CB1}" type="presOf" srcId="{16F29C28-6BF4-45C5-86B2-3DF42B0A18C5}" destId="{56B0005F-7A50-4D2E-94AC-ADFAD6D51DC0}" srcOrd="0" destOrd="0" presId="urn:microsoft.com/office/officeart/2005/8/layout/radial6"/>
    <dgm:cxn modelId="{AFFE21FE-D3A6-469D-B32A-5DAA55779D69}" type="presOf" srcId="{8C03D001-57B1-48F9-B7A5-BA1DFA3DF397}" destId="{1C6F9525-A875-4D1F-B166-8DA2B2093C88}" srcOrd="0" destOrd="0" presId="urn:microsoft.com/office/officeart/2005/8/layout/radial6"/>
    <dgm:cxn modelId="{385F922B-D415-4896-B5DD-0C39FCBD570C}" srcId="{8B680349-1418-4FAF-B716-971B9F35532F}" destId="{12534341-E8D4-44D9-9C4E-5D47DB22DEC5}" srcOrd="2" destOrd="0" parTransId="{FAE18ECD-FBB6-4464-8D9C-7A8662CF56DD}" sibTransId="{144AAFD8-8CD7-49E5-8910-EEF61BB284FE}"/>
    <dgm:cxn modelId="{A92AF460-39A8-4109-9050-7FFAF3E84858}" type="presOf" srcId="{3F9517D2-7BFE-4AED-85CD-EA8E1DDAAAAE}" destId="{7A7DDCA1-317A-4806-9E8B-DBA499DBEF39}" srcOrd="0" destOrd="0" presId="urn:microsoft.com/office/officeart/2005/8/layout/radial6"/>
    <dgm:cxn modelId="{7A41D0C3-3A17-4635-87CC-D18A274BBFED}" type="presOf" srcId="{20CD3B28-B99D-4FA4-8B82-E3C50823B536}" destId="{96C29508-1CF3-41D9-BD66-52FF0508F26C}" srcOrd="0" destOrd="0" presId="urn:microsoft.com/office/officeart/2005/8/layout/radial6"/>
    <dgm:cxn modelId="{FDDBD4EF-FF4C-4A5A-9765-4E63D761F615}" type="presOf" srcId="{4B088DD6-E9DB-4913-979C-855C9C3007B9}" destId="{3E756DA3-FDF8-4896-9D58-44D35B952094}" srcOrd="0" destOrd="0" presId="urn:microsoft.com/office/officeart/2005/8/layout/radial6"/>
    <dgm:cxn modelId="{8B720034-256A-4BCB-A0B4-368CC9389185}" type="presOf" srcId="{2B6221F4-2486-4BBF-B430-6B178E07E468}" destId="{33937ECE-B09A-484B-879C-409CC7C4F060}" srcOrd="0" destOrd="0" presId="urn:microsoft.com/office/officeart/2005/8/layout/radial6"/>
    <dgm:cxn modelId="{E0196BBB-666F-417F-A1EB-9ABCC75D07C8}" type="presParOf" srcId="{ADC077BD-4DF7-4BF4-A0C1-F82C45BEB709}" destId="{330F152B-52B6-41BD-885B-F8F23AF4081A}" srcOrd="0" destOrd="0" presId="urn:microsoft.com/office/officeart/2005/8/layout/radial6"/>
    <dgm:cxn modelId="{AC5AB00F-DFD9-492A-A1CE-C1E6856E3720}" type="presParOf" srcId="{ADC077BD-4DF7-4BF4-A0C1-F82C45BEB709}" destId="{B2F64FCD-12F4-4B7F-B7EF-61F58D47D1F8}" srcOrd="1" destOrd="0" presId="urn:microsoft.com/office/officeart/2005/8/layout/radial6"/>
    <dgm:cxn modelId="{BEB96E01-719A-4203-A824-D0EADC59C07B}" type="presParOf" srcId="{ADC077BD-4DF7-4BF4-A0C1-F82C45BEB709}" destId="{C846684E-7608-4C67-BBDF-5ABB49F4A78E}" srcOrd="2" destOrd="0" presId="urn:microsoft.com/office/officeart/2005/8/layout/radial6"/>
    <dgm:cxn modelId="{D782AF03-7C9E-4CEB-94AD-485EC49B8DEC}" type="presParOf" srcId="{ADC077BD-4DF7-4BF4-A0C1-F82C45BEB709}" destId="{1C6F9525-A875-4D1F-B166-8DA2B2093C88}" srcOrd="3" destOrd="0" presId="urn:microsoft.com/office/officeart/2005/8/layout/radial6"/>
    <dgm:cxn modelId="{C2304519-24DF-4D03-90D2-54B8598C3632}" type="presParOf" srcId="{ADC077BD-4DF7-4BF4-A0C1-F82C45BEB709}" destId="{8EBF2C0B-079B-4628-B102-802E9F56759D}" srcOrd="4" destOrd="0" presId="urn:microsoft.com/office/officeart/2005/8/layout/radial6"/>
    <dgm:cxn modelId="{FDBF9AAF-F8A7-446D-8DA0-18D83679ED78}" type="presParOf" srcId="{ADC077BD-4DF7-4BF4-A0C1-F82C45BEB709}" destId="{DF753D00-AA29-482D-9DED-47CD61C445ED}" srcOrd="5" destOrd="0" presId="urn:microsoft.com/office/officeart/2005/8/layout/radial6"/>
    <dgm:cxn modelId="{1F9352AA-5D16-4EDA-BCF1-FC91C41E7BCF}" type="presParOf" srcId="{ADC077BD-4DF7-4BF4-A0C1-F82C45BEB709}" destId="{18F3C330-76E1-4D31-AA8B-1F0ACE85DFB3}" srcOrd="6" destOrd="0" presId="urn:microsoft.com/office/officeart/2005/8/layout/radial6"/>
    <dgm:cxn modelId="{25A23F24-0E69-452A-8CDB-10FB914F53A6}" type="presParOf" srcId="{ADC077BD-4DF7-4BF4-A0C1-F82C45BEB709}" destId="{8A1AE267-6B2B-4033-B3FB-85EDA189EB77}" srcOrd="7" destOrd="0" presId="urn:microsoft.com/office/officeart/2005/8/layout/radial6"/>
    <dgm:cxn modelId="{5A6BA5DE-A982-4ADC-8E8C-49F4A8C8A5D2}" type="presParOf" srcId="{ADC077BD-4DF7-4BF4-A0C1-F82C45BEB709}" destId="{4B3A0CF8-90D8-4251-9866-FBD405B638BE}" srcOrd="8" destOrd="0" presId="urn:microsoft.com/office/officeart/2005/8/layout/radial6"/>
    <dgm:cxn modelId="{C796DD6E-98C0-483B-BE67-694E4572B3CE}" type="presParOf" srcId="{ADC077BD-4DF7-4BF4-A0C1-F82C45BEB709}" destId="{4B912048-D203-4E76-9FBB-1A941BA53967}" srcOrd="9" destOrd="0" presId="urn:microsoft.com/office/officeart/2005/8/layout/radial6"/>
    <dgm:cxn modelId="{584941A9-8685-4C84-BD5A-4E5995180D49}" type="presParOf" srcId="{ADC077BD-4DF7-4BF4-A0C1-F82C45BEB709}" destId="{7A7DDCA1-317A-4806-9E8B-DBA499DBEF39}" srcOrd="10" destOrd="0" presId="urn:microsoft.com/office/officeart/2005/8/layout/radial6"/>
    <dgm:cxn modelId="{7229394F-A8FA-4A09-A490-9BD19ECAA906}" type="presParOf" srcId="{ADC077BD-4DF7-4BF4-A0C1-F82C45BEB709}" destId="{01AB79AE-FEFB-4118-9601-A87CD3600837}" srcOrd="11" destOrd="0" presId="urn:microsoft.com/office/officeart/2005/8/layout/radial6"/>
    <dgm:cxn modelId="{0D2413BC-6A21-41B2-AD86-8DCCAA0E7FD8}" type="presParOf" srcId="{ADC077BD-4DF7-4BF4-A0C1-F82C45BEB709}" destId="{3639E597-6628-4A74-9BD1-AD266F72C986}" srcOrd="12" destOrd="0" presId="urn:microsoft.com/office/officeart/2005/8/layout/radial6"/>
    <dgm:cxn modelId="{CA0490B0-AF90-4FD9-B780-B6DC58916AF2}" type="presParOf" srcId="{ADC077BD-4DF7-4BF4-A0C1-F82C45BEB709}" destId="{72FC63C1-6844-4AC9-A6AC-C66A64D99D81}" srcOrd="13" destOrd="0" presId="urn:microsoft.com/office/officeart/2005/8/layout/radial6"/>
    <dgm:cxn modelId="{8B0B8268-327E-4E5B-B4D2-FF80B11F74A0}" type="presParOf" srcId="{ADC077BD-4DF7-4BF4-A0C1-F82C45BEB709}" destId="{42CF2BB1-351B-491A-BF6B-640902B3002E}" srcOrd="14" destOrd="0" presId="urn:microsoft.com/office/officeart/2005/8/layout/radial6"/>
    <dgm:cxn modelId="{40AC9C0E-DB09-4E94-9DBE-2BB46434C95F}" type="presParOf" srcId="{ADC077BD-4DF7-4BF4-A0C1-F82C45BEB709}" destId="{D23370D4-0721-49A4-9C4D-7065B4DC17C8}" srcOrd="15" destOrd="0" presId="urn:microsoft.com/office/officeart/2005/8/layout/radial6"/>
    <dgm:cxn modelId="{19CC604D-D856-4968-9CF8-625C97465324}" type="presParOf" srcId="{ADC077BD-4DF7-4BF4-A0C1-F82C45BEB709}" destId="{8A0D34A8-9F8C-46DC-8B79-3770D727B46A}" srcOrd="16" destOrd="0" presId="urn:microsoft.com/office/officeart/2005/8/layout/radial6"/>
    <dgm:cxn modelId="{2D8726AA-1432-4C78-96F4-FF709FEC2CE8}" type="presParOf" srcId="{ADC077BD-4DF7-4BF4-A0C1-F82C45BEB709}" destId="{408266CF-E972-419B-9400-23F9F38CBBCC}" srcOrd="17" destOrd="0" presId="urn:microsoft.com/office/officeart/2005/8/layout/radial6"/>
    <dgm:cxn modelId="{4B0AE6AA-5174-4F76-B9B1-661FAEFBA078}" type="presParOf" srcId="{ADC077BD-4DF7-4BF4-A0C1-F82C45BEB709}" destId="{56B0005F-7A50-4D2E-94AC-ADFAD6D51DC0}" srcOrd="18" destOrd="0" presId="urn:microsoft.com/office/officeart/2005/8/layout/radial6"/>
    <dgm:cxn modelId="{6088664D-3BD3-43FA-A645-E382A018B3BE}" type="presParOf" srcId="{ADC077BD-4DF7-4BF4-A0C1-F82C45BEB709}" destId="{3E756DA3-FDF8-4896-9D58-44D35B952094}" srcOrd="19" destOrd="0" presId="urn:microsoft.com/office/officeart/2005/8/layout/radial6"/>
    <dgm:cxn modelId="{4CBF48D1-65BE-47A0-B85D-C3C459F829CB}" type="presParOf" srcId="{ADC077BD-4DF7-4BF4-A0C1-F82C45BEB709}" destId="{97AC2ACB-D0D9-452F-A4F4-4597DCA7EB5D}" srcOrd="20" destOrd="0" presId="urn:microsoft.com/office/officeart/2005/8/layout/radial6"/>
    <dgm:cxn modelId="{340E537E-7414-4F6D-ADBF-CEAB178E5B1F}" type="presParOf" srcId="{ADC077BD-4DF7-4BF4-A0C1-F82C45BEB709}" destId="{99E4798C-6A61-4CB1-B6F4-82AE40894D02}" srcOrd="21" destOrd="0" presId="urn:microsoft.com/office/officeart/2005/8/layout/radial6"/>
    <dgm:cxn modelId="{7F343D02-1A3B-4FA7-8DFF-D5133D612BC5}" type="presParOf" srcId="{ADC077BD-4DF7-4BF4-A0C1-F82C45BEB709}" destId="{2F6F9F8D-D4BE-4395-B7CE-56F4CB970FFE}" srcOrd="22" destOrd="0" presId="urn:microsoft.com/office/officeart/2005/8/layout/radial6"/>
    <dgm:cxn modelId="{935D3208-197E-422A-B5EA-F2F3E578CAE2}" type="presParOf" srcId="{ADC077BD-4DF7-4BF4-A0C1-F82C45BEB709}" destId="{185D8BF5-28EE-49CF-B9B9-B8BA3DF79D52}" srcOrd="23" destOrd="0" presId="urn:microsoft.com/office/officeart/2005/8/layout/radial6"/>
    <dgm:cxn modelId="{29639884-BB2F-4DBE-80D8-F284622DFD75}" type="presParOf" srcId="{ADC077BD-4DF7-4BF4-A0C1-F82C45BEB709}" destId="{96C29508-1CF3-41D9-BD66-52FF0508F26C}" srcOrd="24" destOrd="0" presId="urn:microsoft.com/office/officeart/2005/8/layout/radial6"/>
    <dgm:cxn modelId="{B4A12C09-879D-41ED-8DC8-ADDAEE8145EF}" type="presParOf" srcId="{ADC077BD-4DF7-4BF4-A0C1-F82C45BEB709}" destId="{33937ECE-B09A-484B-879C-409CC7C4F060}" srcOrd="25" destOrd="0" presId="urn:microsoft.com/office/officeart/2005/8/layout/radial6"/>
    <dgm:cxn modelId="{4353B9D6-652E-48EF-B0B6-DD552BBAB38E}" type="presParOf" srcId="{ADC077BD-4DF7-4BF4-A0C1-F82C45BEB709}" destId="{D09436C3-4488-4E08-A084-CBF41CCA5C08}" srcOrd="26" destOrd="0" presId="urn:microsoft.com/office/officeart/2005/8/layout/radial6"/>
    <dgm:cxn modelId="{24C737E5-4823-4F38-AA4F-0685960F78FF}" type="presParOf" srcId="{ADC077BD-4DF7-4BF4-A0C1-F82C45BEB709}" destId="{1CC4B733-6FD5-48E3-B4A2-3D9178BFD325}" srcOrd="27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BCA6BB1-B69C-460E-9A04-CDD2628A815D}" type="doc">
      <dgm:prSet loTypeId="urn:microsoft.com/office/officeart/2005/8/layout/radial4" loCatId="relationship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uk-UA"/>
        </a:p>
      </dgm:t>
    </dgm:pt>
    <dgm:pt modelId="{85902A3D-2FEB-451E-AC2F-1E76C10387C6}">
      <dgm:prSet phldrT="[Текст]" custT="1"/>
      <dgm:spPr/>
      <dgm:t>
        <a:bodyPr/>
        <a:lstStyle/>
        <a:p>
          <a:r>
            <a:rPr lang="uk-UA" sz="2400" b="1" dirty="0" smtClean="0"/>
            <a:t>Задоволення </a:t>
          </a:r>
        </a:p>
        <a:p>
          <a:r>
            <a:rPr lang="uk-UA" sz="2400" b="1" dirty="0" smtClean="0"/>
            <a:t>потреб</a:t>
          </a:r>
          <a:endParaRPr lang="uk-UA" sz="2400" b="1" dirty="0"/>
        </a:p>
      </dgm:t>
    </dgm:pt>
    <dgm:pt modelId="{147CE791-EAB4-40AC-9802-0547D0724E79}" type="parTrans" cxnId="{46ED4BFA-9ED1-4ADD-B05B-A5A199DE4636}">
      <dgm:prSet/>
      <dgm:spPr/>
      <dgm:t>
        <a:bodyPr/>
        <a:lstStyle/>
        <a:p>
          <a:endParaRPr lang="uk-UA"/>
        </a:p>
      </dgm:t>
    </dgm:pt>
    <dgm:pt modelId="{96FA32EE-B9CC-4F48-A765-9210CC90AEF8}" type="sibTrans" cxnId="{46ED4BFA-9ED1-4ADD-B05B-A5A199DE4636}">
      <dgm:prSet/>
      <dgm:spPr/>
      <dgm:t>
        <a:bodyPr/>
        <a:lstStyle/>
        <a:p>
          <a:endParaRPr lang="uk-UA"/>
        </a:p>
      </dgm:t>
    </dgm:pt>
    <dgm:pt modelId="{6B431FE7-E260-4E18-8538-125CB5D79748}">
      <dgm:prSet phldrT="[Текст]" custT="1"/>
      <dgm:spPr/>
      <dgm:t>
        <a:bodyPr/>
        <a:lstStyle/>
        <a:p>
          <a:r>
            <a:rPr lang="uk-UA" sz="2800" dirty="0" smtClean="0"/>
            <a:t>Держава</a:t>
          </a:r>
          <a:endParaRPr lang="uk-UA" sz="2800" dirty="0"/>
        </a:p>
      </dgm:t>
    </dgm:pt>
    <dgm:pt modelId="{9007023E-8161-491C-BCCA-00204AD192BA}" type="parTrans" cxnId="{31A0408F-E748-41C8-BF29-03CCFA6536C0}">
      <dgm:prSet/>
      <dgm:spPr/>
      <dgm:t>
        <a:bodyPr/>
        <a:lstStyle/>
        <a:p>
          <a:endParaRPr lang="uk-UA"/>
        </a:p>
      </dgm:t>
    </dgm:pt>
    <dgm:pt modelId="{A97992F7-932F-43C1-A222-0B4102DDCDE6}" type="sibTrans" cxnId="{31A0408F-E748-41C8-BF29-03CCFA6536C0}">
      <dgm:prSet/>
      <dgm:spPr/>
      <dgm:t>
        <a:bodyPr/>
        <a:lstStyle/>
        <a:p>
          <a:endParaRPr lang="uk-UA"/>
        </a:p>
      </dgm:t>
    </dgm:pt>
    <dgm:pt modelId="{2DA8CFA6-9953-49B3-937F-18953EAEFB5E}">
      <dgm:prSet phldrT="[Текст]" custT="1"/>
      <dgm:spPr/>
      <dgm:t>
        <a:bodyPr/>
        <a:lstStyle/>
        <a:p>
          <a:r>
            <a:rPr lang="uk-UA" sz="2800" dirty="0" smtClean="0"/>
            <a:t>НДО</a:t>
          </a:r>
        </a:p>
        <a:p>
          <a:r>
            <a:rPr lang="uk-UA" sz="2000" dirty="0" smtClean="0"/>
            <a:t>(організації, фонди, служби)</a:t>
          </a:r>
          <a:endParaRPr lang="uk-UA" sz="2000" dirty="0"/>
        </a:p>
      </dgm:t>
    </dgm:pt>
    <dgm:pt modelId="{0FFECBC4-6F3E-4AC1-9CF0-41C448DFB50E}" type="parTrans" cxnId="{22E2FA4B-F1D1-4199-A531-B66522E64032}">
      <dgm:prSet/>
      <dgm:spPr/>
      <dgm:t>
        <a:bodyPr/>
        <a:lstStyle/>
        <a:p>
          <a:endParaRPr lang="uk-UA"/>
        </a:p>
      </dgm:t>
    </dgm:pt>
    <dgm:pt modelId="{7734697C-F02D-472F-AF2F-B3DEFDB73988}" type="sibTrans" cxnId="{22E2FA4B-F1D1-4199-A531-B66522E64032}">
      <dgm:prSet/>
      <dgm:spPr/>
      <dgm:t>
        <a:bodyPr/>
        <a:lstStyle/>
        <a:p>
          <a:endParaRPr lang="uk-UA"/>
        </a:p>
      </dgm:t>
    </dgm:pt>
    <dgm:pt modelId="{3422B4DE-AC1B-468D-AA13-A067CA2C29AA}">
      <dgm:prSet phldrT="[Текст]" custT="1"/>
      <dgm:spPr/>
      <dgm:t>
        <a:bodyPr/>
        <a:lstStyle/>
        <a:p>
          <a:pPr algn="ctr"/>
          <a:r>
            <a:rPr lang="uk-UA" sz="2800" dirty="0" smtClean="0"/>
            <a:t>Суспільство</a:t>
          </a:r>
        </a:p>
        <a:p>
          <a:pPr algn="ctr"/>
          <a:r>
            <a:rPr lang="uk-UA" sz="2000" dirty="0" smtClean="0"/>
            <a:t>(волонтери,благодійники,меценати)</a:t>
          </a:r>
          <a:endParaRPr lang="uk-UA" sz="2000" dirty="0"/>
        </a:p>
      </dgm:t>
    </dgm:pt>
    <dgm:pt modelId="{BC036450-3CF4-44F8-A121-6EB5590361F0}" type="parTrans" cxnId="{4ABA3408-5427-468F-BCE1-70CEBABDD39F}">
      <dgm:prSet/>
      <dgm:spPr/>
      <dgm:t>
        <a:bodyPr/>
        <a:lstStyle/>
        <a:p>
          <a:endParaRPr lang="uk-UA"/>
        </a:p>
      </dgm:t>
    </dgm:pt>
    <dgm:pt modelId="{B0DFE254-5E2C-4920-B8B6-0842C951AF5A}" type="sibTrans" cxnId="{4ABA3408-5427-468F-BCE1-70CEBABDD39F}">
      <dgm:prSet/>
      <dgm:spPr/>
      <dgm:t>
        <a:bodyPr/>
        <a:lstStyle/>
        <a:p>
          <a:endParaRPr lang="uk-UA"/>
        </a:p>
      </dgm:t>
    </dgm:pt>
    <dgm:pt modelId="{E366B7AD-8ED9-4D4F-81AB-7C93985871BC}" type="pres">
      <dgm:prSet presAssocID="{ABCA6BB1-B69C-460E-9A04-CDD2628A815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D3D43326-73A4-47E2-90F5-97DB56E25565}" type="pres">
      <dgm:prSet presAssocID="{85902A3D-2FEB-451E-AC2F-1E76C10387C6}" presName="centerShape" presStyleLbl="node0" presStyleIdx="0" presStyleCnt="1"/>
      <dgm:spPr/>
      <dgm:t>
        <a:bodyPr/>
        <a:lstStyle/>
        <a:p>
          <a:endParaRPr lang="uk-UA"/>
        </a:p>
      </dgm:t>
    </dgm:pt>
    <dgm:pt modelId="{7D48A855-904E-403A-9A2A-6457E170C348}" type="pres">
      <dgm:prSet presAssocID="{9007023E-8161-491C-BCCA-00204AD192BA}" presName="parTrans" presStyleLbl="bgSibTrans2D1" presStyleIdx="0" presStyleCnt="3"/>
      <dgm:spPr/>
      <dgm:t>
        <a:bodyPr/>
        <a:lstStyle/>
        <a:p>
          <a:endParaRPr lang="uk-UA"/>
        </a:p>
      </dgm:t>
    </dgm:pt>
    <dgm:pt modelId="{16DC4914-D9E8-4B0D-88CC-EF699A78CF88}" type="pres">
      <dgm:prSet presAssocID="{6B431FE7-E260-4E18-8538-125CB5D79748}" presName="node" presStyleLbl="node1" presStyleIdx="0" presStyleCnt="3" custScaleX="105648" custScaleY="61291" custRadScaleRad="97276" custRadScaleInc="2763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263D3B1-A25D-44B1-A1EE-7F8CDA814975}" type="pres">
      <dgm:prSet presAssocID="{0FFECBC4-6F3E-4AC1-9CF0-41C448DFB50E}" presName="parTrans" presStyleLbl="bgSibTrans2D1" presStyleIdx="1" presStyleCnt="3"/>
      <dgm:spPr/>
      <dgm:t>
        <a:bodyPr/>
        <a:lstStyle/>
        <a:p>
          <a:endParaRPr lang="uk-UA"/>
        </a:p>
      </dgm:t>
    </dgm:pt>
    <dgm:pt modelId="{8B8E7055-2318-4DC9-A872-05E7A979F1FC}" type="pres">
      <dgm:prSet presAssocID="{2DA8CFA6-9953-49B3-937F-18953EAEFB5E}" presName="node" presStyleLbl="node1" presStyleIdx="1" presStyleCnt="3" custScaleX="116727" custScaleY="6671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2BCF6F47-BF67-4DB3-9C32-CAD505A7C741}" type="pres">
      <dgm:prSet presAssocID="{BC036450-3CF4-44F8-A121-6EB5590361F0}" presName="parTrans" presStyleLbl="bgSibTrans2D1" presStyleIdx="2" presStyleCnt="3"/>
      <dgm:spPr/>
      <dgm:t>
        <a:bodyPr/>
        <a:lstStyle/>
        <a:p>
          <a:endParaRPr lang="uk-UA"/>
        </a:p>
      </dgm:t>
    </dgm:pt>
    <dgm:pt modelId="{782621B9-D768-4EB3-B595-556DC3634547}" type="pres">
      <dgm:prSet presAssocID="{3422B4DE-AC1B-468D-AA13-A067CA2C29AA}" presName="node" presStyleLbl="node1" presStyleIdx="2" presStyleCnt="3" custScaleX="119442" custScaleY="61291" custRadScaleRad="100497" custRadScaleInc="-505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3C616C88-A9E2-4742-BB8B-1BC2BE308852}" type="presOf" srcId="{6B431FE7-E260-4E18-8538-125CB5D79748}" destId="{16DC4914-D9E8-4B0D-88CC-EF699A78CF88}" srcOrd="0" destOrd="0" presId="urn:microsoft.com/office/officeart/2005/8/layout/radial4"/>
    <dgm:cxn modelId="{B1791BD7-D1A3-4934-815F-737056493560}" type="presOf" srcId="{3422B4DE-AC1B-468D-AA13-A067CA2C29AA}" destId="{782621B9-D768-4EB3-B595-556DC3634547}" srcOrd="0" destOrd="0" presId="urn:microsoft.com/office/officeart/2005/8/layout/radial4"/>
    <dgm:cxn modelId="{31A0408F-E748-41C8-BF29-03CCFA6536C0}" srcId="{85902A3D-2FEB-451E-AC2F-1E76C10387C6}" destId="{6B431FE7-E260-4E18-8538-125CB5D79748}" srcOrd="0" destOrd="0" parTransId="{9007023E-8161-491C-BCCA-00204AD192BA}" sibTransId="{A97992F7-932F-43C1-A222-0B4102DDCDE6}"/>
    <dgm:cxn modelId="{A6A3C3D7-F7BE-40FD-960C-49F99EA37E3E}" type="presOf" srcId="{0FFECBC4-6F3E-4AC1-9CF0-41C448DFB50E}" destId="{5263D3B1-A25D-44B1-A1EE-7F8CDA814975}" srcOrd="0" destOrd="0" presId="urn:microsoft.com/office/officeart/2005/8/layout/radial4"/>
    <dgm:cxn modelId="{4ABA3408-5427-468F-BCE1-70CEBABDD39F}" srcId="{85902A3D-2FEB-451E-AC2F-1E76C10387C6}" destId="{3422B4DE-AC1B-468D-AA13-A067CA2C29AA}" srcOrd="2" destOrd="0" parTransId="{BC036450-3CF4-44F8-A121-6EB5590361F0}" sibTransId="{B0DFE254-5E2C-4920-B8B6-0842C951AF5A}"/>
    <dgm:cxn modelId="{46ED4BFA-9ED1-4ADD-B05B-A5A199DE4636}" srcId="{ABCA6BB1-B69C-460E-9A04-CDD2628A815D}" destId="{85902A3D-2FEB-451E-AC2F-1E76C10387C6}" srcOrd="0" destOrd="0" parTransId="{147CE791-EAB4-40AC-9802-0547D0724E79}" sibTransId="{96FA32EE-B9CC-4F48-A765-9210CC90AEF8}"/>
    <dgm:cxn modelId="{973D2670-C8A6-4CDD-8FD9-9AF3D7474262}" type="presOf" srcId="{ABCA6BB1-B69C-460E-9A04-CDD2628A815D}" destId="{E366B7AD-8ED9-4D4F-81AB-7C93985871BC}" srcOrd="0" destOrd="0" presId="urn:microsoft.com/office/officeart/2005/8/layout/radial4"/>
    <dgm:cxn modelId="{4D076F62-B2D9-4F90-A8F5-59A2DCD9979E}" type="presOf" srcId="{BC036450-3CF4-44F8-A121-6EB5590361F0}" destId="{2BCF6F47-BF67-4DB3-9C32-CAD505A7C741}" srcOrd="0" destOrd="0" presId="urn:microsoft.com/office/officeart/2005/8/layout/radial4"/>
    <dgm:cxn modelId="{7C226688-6AAB-4017-A327-2FB0DAA2BB83}" type="presOf" srcId="{2DA8CFA6-9953-49B3-937F-18953EAEFB5E}" destId="{8B8E7055-2318-4DC9-A872-05E7A979F1FC}" srcOrd="0" destOrd="0" presId="urn:microsoft.com/office/officeart/2005/8/layout/radial4"/>
    <dgm:cxn modelId="{22E2FA4B-F1D1-4199-A531-B66522E64032}" srcId="{85902A3D-2FEB-451E-AC2F-1E76C10387C6}" destId="{2DA8CFA6-9953-49B3-937F-18953EAEFB5E}" srcOrd="1" destOrd="0" parTransId="{0FFECBC4-6F3E-4AC1-9CF0-41C448DFB50E}" sibTransId="{7734697C-F02D-472F-AF2F-B3DEFDB73988}"/>
    <dgm:cxn modelId="{C57376BD-51AF-4C33-9C6C-8774E6F6F618}" type="presOf" srcId="{9007023E-8161-491C-BCCA-00204AD192BA}" destId="{7D48A855-904E-403A-9A2A-6457E170C348}" srcOrd="0" destOrd="0" presId="urn:microsoft.com/office/officeart/2005/8/layout/radial4"/>
    <dgm:cxn modelId="{11993FA4-5D4C-4861-887D-2974241B66DF}" type="presOf" srcId="{85902A3D-2FEB-451E-AC2F-1E76C10387C6}" destId="{D3D43326-73A4-47E2-90F5-97DB56E25565}" srcOrd="0" destOrd="0" presId="urn:microsoft.com/office/officeart/2005/8/layout/radial4"/>
    <dgm:cxn modelId="{FECA1313-57A0-43B3-B78C-40FF7128449F}" type="presParOf" srcId="{E366B7AD-8ED9-4D4F-81AB-7C93985871BC}" destId="{D3D43326-73A4-47E2-90F5-97DB56E25565}" srcOrd="0" destOrd="0" presId="urn:microsoft.com/office/officeart/2005/8/layout/radial4"/>
    <dgm:cxn modelId="{5B33B105-BB7D-46E2-A307-D988A5B12403}" type="presParOf" srcId="{E366B7AD-8ED9-4D4F-81AB-7C93985871BC}" destId="{7D48A855-904E-403A-9A2A-6457E170C348}" srcOrd="1" destOrd="0" presId="urn:microsoft.com/office/officeart/2005/8/layout/radial4"/>
    <dgm:cxn modelId="{837E4D76-483A-4224-B800-01FC41599E6B}" type="presParOf" srcId="{E366B7AD-8ED9-4D4F-81AB-7C93985871BC}" destId="{16DC4914-D9E8-4B0D-88CC-EF699A78CF88}" srcOrd="2" destOrd="0" presId="urn:microsoft.com/office/officeart/2005/8/layout/radial4"/>
    <dgm:cxn modelId="{B4FA1162-3CA7-45B9-BC02-66B149932878}" type="presParOf" srcId="{E366B7AD-8ED9-4D4F-81AB-7C93985871BC}" destId="{5263D3B1-A25D-44B1-A1EE-7F8CDA814975}" srcOrd="3" destOrd="0" presId="urn:microsoft.com/office/officeart/2005/8/layout/radial4"/>
    <dgm:cxn modelId="{E4C46735-D50A-4269-AB8F-9DEF6FBED5DF}" type="presParOf" srcId="{E366B7AD-8ED9-4D4F-81AB-7C93985871BC}" destId="{8B8E7055-2318-4DC9-A872-05E7A979F1FC}" srcOrd="4" destOrd="0" presId="urn:microsoft.com/office/officeart/2005/8/layout/radial4"/>
    <dgm:cxn modelId="{92DD1915-24D0-4030-95A8-4EADF439048E}" type="presParOf" srcId="{E366B7AD-8ED9-4D4F-81AB-7C93985871BC}" destId="{2BCF6F47-BF67-4DB3-9C32-CAD505A7C741}" srcOrd="5" destOrd="0" presId="urn:microsoft.com/office/officeart/2005/8/layout/radial4"/>
    <dgm:cxn modelId="{8B8A1066-06EC-4A46-9227-A552CCE756FB}" type="presParOf" srcId="{E366B7AD-8ED9-4D4F-81AB-7C93985871BC}" destId="{782621B9-D768-4EB3-B595-556DC3634547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B171B4A-80B5-4AEF-8356-C2EB808223FB}" type="doc">
      <dgm:prSet loTypeId="urn:microsoft.com/office/officeart/2005/8/layout/pyramid2" loCatId="list" qsTypeId="urn:microsoft.com/office/officeart/2005/8/quickstyle/3d3" qsCatId="3D" csTypeId="urn:microsoft.com/office/officeart/2005/8/colors/accent0_3" csCatId="mainScheme" phldr="1"/>
      <dgm:spPr/>
    </dgm:pt>
    <dgm:pt modelId="{A96CAFC9-5EE0-4920-9EB0-19C29D101C8B}">
      <dgm:prSet phldrT="[Текст]" custT="1"/>
      <dgm:spPr/>
      <dgm:t>
        <a:bodyPr/>
        <a:lstStyle/>
        <a:p>
          <a:r>
            <a:rPr lang="uk-UA" sz="2800" dirty="0" smtClean="0"/>
            <a:t>Гуманітарна</a:t>
          </a:r>
          <a:endParaRPr lang="uk-UA" sz="2800" dirty="0"/>
        </a:p>
      </dgm:t>
    </dgm:pt>
    <dgm:pt modelId="{BFAB52FF-E6A3-4C3B-9D5D-501330B033FF}" type="parTrans" cxnId="{91525120-D609-45FF-BD64-AC60BA3F405E}">
      <dgm:prSet/>
      <dgm:spPr/>
      <dgm:t>
        <a:bodyPr/>
        <a:lstStyle/>
        <a:p>
          <a:endParaRPr lang="uk-UA"/>
        </a:p>
      </dgm:t>
    </dgm:pt>
    <dgm:pt modelId="{CE5F020B-1372-4AD8-A429-5107A5275221}" type="sibTrans" cxnId="{91525120-D609-45FF-BD64-AC60BA3F405E}">
      <dgm:prSet/>
      <dgm:spPr/>
      <dgm:t>
        <a:bodyPr/>
        <a:lstStyle/>
        <a:p>
          <a:endParaRPr lang="uk-UA"/>
        </a:p>
      </dgm:t>
    </dgm:pt>
    <dgm:pt modelId="{AC9849B9-EFB3-4FFA-B134-1FF83BD09376}">
      <dgm:prSet phldrT="[Текст]" custT="1"/>
      <dgm:spPr/>
      <dgm:t>
        <a:bodyPr/>
        <a:lstStyle/>
        <a:p>
          <a:r>
            <a:rPr lang="uk-UA" sz="2800" dirty="0" smtClean="0"/>
            <a:t>Медична</a:t>
          </a:r>
          <a:endParaRPr lang="uk-UA" sz="2800" dirty="0"/>
        </a:p>
      </dgm:t>
    </dgm:pt>
    <dgm:pt modelId="{4073E7BE-6FF8-4458-B7FA-02954A7BE5FF}" type="parTrans" cxnId="{8912CEF2-C8E3-48EB-829C-F2A59777DCB4}">
      <dgm:prSet/>
      <dgm:spPr/>
      <dgm:t>
        <a:bodyPr/>
        <a:lstStyle/>
        <a:p>
          <a:endParaRPr lang="uk-UA"/>
        </a:p>
      </dgm:t>
    </dgm:pt>
    <dgm:pt modelId="{48400823-09EE-4234-BBC8-B618BEBC23D1}" type="sibTrans" cxnId="{8912CEF2-C8E3-48EB-829C-F2A59777DCB4}">
      <dgm:prSet/>
      <dgm:spPr/>
      <dgm:t>
        <a:bodyPr/>
        <a:lstStyle/>
        <a:p>
          <a:endParaRPr lang="uk-UA"/>
        </a:p>
      </dgm:t>
    </dgm:pt>
    <dgm:pt modelId="{6CF969C8-1D6B-473B-BA4E-80E8D121314F}">
      <dgm:prSet phldrT="[Текст]" custT="1"/>
      <dgm:spPr/>
      <dgm:t>
        <a:bodyPr/>
        <a:lstStyle/>
        <a:p>
          <a:r>
            <a:rPr lang="uk-UA" sz="2800" dirty="0" smtClean="0"/>
            <a:t>Житлова</a:t>
          </a:r>
          <a:endParaRPr lang="uk-UA" sz="2800" dirty="0"/>
        </a:p>
      </dgm:t>
    </dgm:pt>
    <dgm:pt modelId="{4A65F1A1-749D-4D15-BBA9-123E2D496CA1}" type="parTrans" cxnId="{355BFFE2-FCC9-4B29-A847-BF92D974EC1C}">
      <dgm:prSet/>
      <dgm:spPr/>
      <dgm:t>
        <a:bodyPr/>
        <a:lstStyle/>
        <a:p>
          <a:endParaRPr lang="uk-UA"/>
        </a:p>
      </dgm:t>
    </dgm:pt>
    <dgm:pt modelId="{FB98D5C9-92FC-4FB4-973C-036BAFAE09FD}" type="sibTrans" cxnId="{355BFFE2-FCC9-4B29-A847-BF92D974EC1C}">
      <dgm:prSet/>
      <dgm:spPr/>
      <dgm:t>
        <a:bodyPr/>
        <a:lstStyle/>
        <a:p>
          <a:endParaRPr lang="uk-UA"/>
        </a:p>
      </dgm:t>
    </dgm:pt>
    <dgm:pt modelId="{938FA257-71AE-4760-A86C-72CECE4437FC}" type="pres">
      <dgm:prSet presAssocID="{FB171B4A-80B5-4AEF-8356-C2EB808223FB}" presName="compositeShape" presStyleCnt="0">
        <dgm:presLayoutVars>
          <dgm:dir/>
          <dgm:resizeHandles/>
        </dgm:presLayoutVars>
      </dgm:prSet>
      <dgm:spPr/>
    </dgm:pt>
    <dgm:pt modelId="{7BB03AF3-8289-46F1-9CA1-1281007D71A5}" type="pres">
      <dgm:prSet presAssocID="{FB171B4A-80B5-4AEF-8356-C2EB808223FB}" presName="pyramid" presStyleLbl="node1" presStyleIdx="0" presStyleCnt="1"/>
      <dgm:spPr/>
    </dgm:pt>
    <dgm:pt modelId="{359EE0F7-424C-4C07-832B-6282CF483BED}" type="pres">
      <dgm:prSet presAssocID="{FB171B4A-80B5-4AEF-8356-C2EB808223FB}" presName="theList" presStyleCnt="0"/>
      <dgm:spPr/>
    </dgm:pt>
    <dgm:pt modelId="{6DA0EBD2-32C9-4BA0-AF5A-44585922692B}" type="pres">
      <dgm:prSet presAssocID="{A96CAFC9-5EE0-4920-9EB0-19C29D101C8B}" presName="aNode" presStyleLbl="fgAcc1" presStyleIdx="0" presStyleCnt="3" custLinFactNeighborX="7133" custLinFactNeighborY="-9838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94551574-83AE-4D92-B72E-CD957DBAA0D6}" type="pres">
      <dgm:prSet presAssocID="{A96CAFC9-5EE0-4920-9EB0-19C29D101C8B}" presName="aSpace" presStyleCnt="0"/>
      <dgm:spPr/>
    </dgm:pt>
    <dgm:pt modelId="{A8B61349-E58F-4D68-9B2F-C7D62F75ACA1}" type="pres">
      <dgm:prSet presAssocID="{AC9849B9-EFB3-4FFA-B134-1FF83BD09376}" presName="aNode" presStyleLbl="fgAcc1" presStyleIdx="1" presStyleCnt="3" custLinFactY="1496" custLinFactNeighborX="7133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CB0D76-1C54-450D-BF8E-4EA1C3BE547A}" type="pres">
      <dgm:prSet presAssocID="{AC9849B9-EFB3-4FFA-B134-1FF83BD09376}" presName="aSpace" presStyleCnt="0"/>
      <dgm:spPr/>
    </dgm:pt>
    <dgm:pt modelId="{C40DBE14-F86B-457B-B243-37C1FFF3C324}" type="pres">
      <dgm:prSet presAssocID="{6CF969C8-1D6B-473B-BA4E-80E8D121314F}" presName="aNode" presStyleLbl="fgAcc1" presStyleIdx="2" presStyleCnt="3" custLinFactY="27790" custLinFactNeighborX="9330" custLinFactNeighborY="1000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BF5CCF53-7697-4C83-B194-9B7707270B65}" type="pres">
      <dgm:prSet presAssocID="{6CF969C8-1D6B-473B-BA4E-80E8D121314F}" presName="aSpace" presStyleCnt="0"/>
      <dgm:spPr/>
    </dgm:pt>
  </dgm:ptLst>
  <dgm:cxnLst>
    <dgm:cxn modelId="{FD43FFE8-9C1D-463A-9B3A-92D04C69510D}" type="presOf" srcId="{AC9849B9-EFB3-4FFA-B134-1FF83BD09376}" destId="{A8B61349-E58F-4D68-9B2F-C7D62F75ACA1}" srcOrd="0" destOrd="0" presId="urn:microsoft.com/office/officeart/2005/8/layout/pyramid2"/>
    <dgm:cxn modelId="{F88C991C-DD0D-460C-8B19-3F909763CF31}" type="presOf" srcId="{A96CAFC9-5EE0-4920-9EB0-19C29D101C8B}" destId="{6DA0EBD2-32C9-4BA0-AF5A-44585922692B}" srcOrd="0" destOrd="0" presId="urn:microsoft.com/office/officeart/2005/8/layout/pyramid2"/>
    <dgm:cxn modelId="{51F3E701-E67B-4995-A4D3-2D2258A58BBA}" type="presOf" srcId="{FB171B4A-80B5-4AEF-8356-C2EB808223FB}" destId="{938FA257-71AE-4760-A86C-72CECE4437FC}" srcOrd="0" destOrd="0" presId="urn:microsoft.com/office/officeart/2005/8/layout/pyramid2"/>
    <dgm:cxn modelId="{0F33C995-A0E6-431D-B139-22F5A33B6A28}" type="presOf" srcId="{6CF969C8-1D6B-473B-BA4E-80E8D121314F}" destId="{C40DBE14-F86B-457B-B243-37C1FFF3C324}" srcOrd="0" destOrd="0" presId="urn:microsoft.com/office/officeart/2005/8/layout/pyramid2"/>
    <dgm:cxn modelId="{91525120-D609-45FF-BD64-AC60BA3F405E}" srcId="{FB171B4A-80B5-4AEF-8356-C2EB808223FB}" destId="{A96CAFC9-5EE0-4920-9EB0-19C29D101C8B}" srcOrd="0" destOrd="0" parTransId="{BFAB52FF-E6A3-4C3B-9D5D-501330B033FF}" sibTransId="{CE5F020B-1372-4AD8-A429-5107A5275221}"/>
    <dgm:cxn modelId="{355BFFE2-FCC9-4B29-A847-BF92D974EC1C}" srcId="{FB171B4A-80B5-4AEF-8356-C2EB808223FB}" destId="{6CF969C8-1D6B-473B-BA4E-80E8D121314F}" srcOrd="2" destOrd="0" parTransId="{4A65F1A1-749D-4D15-BBA9-123E2D496CA1}" sibTransId="{FB98D5C9-92FC-4FB4-973C-036BAFAE09FD}"/>
    <dgm:cxn modelId="{8912CEF2-C8E3-48EB-829C-F2A59777DCB4}" srcId="{FB171B4A-80B5-4AEF-8356-C2EB808223FB}" destId="{AC9849B9-EFB3-4FFA-B134-1FF83BD09376}" srcOrd="1" destOrd="0" parTransId="{4073E7BE-6FF8-4458-B7FA-02954A7BE5FF}" sibTransId="{48400823-09EE-4234-BBC8-B618BEBC23D1}"/>
    <dgm:cxn modelId="{A190A528-F29B-4F48-AD5A-2666552D7810}" type="presParOf" srcId="{938FA257-71AE-4760-A86C-72CECE4437FC}" destId="{7BB03AF3-8289-46F1-9CA1-1281007D71A5}" srcOrd="0" destOrd="0" presId="urn:microsoft.com/office/officeart/2005/8/layout/pyramid2"/>
    <dgm:cxn modelId="{696A0DB7-55C4-4E42-836C-3D70AF4C9F9D}" type="presParOf" srcId="{938FA257-71AE-4760-A86C-72CECE4437FC}" destId="{359EE0F7-424C-4C07-832B-6282CF483BED}" srcOrd="1" destOrd="0" presId="urn:microsoft.com/office/officeart/2005/8/layout/pyramid2"/>
    <dgm:cxn modelId="{50EB5E89-AC5E-4368-82F4-6E84C20930CA}" type="presParOf" srcId="{359EE0F7-424C-4C07-832B-6282CF483BED}" destId="{6DA0EBD2-32C9-4BA0-AF5A-44585922692B}" srcOrd="0" destOrd="0" presId="urn:microsoft.com/office/officeart/2005/8/layout/pyramid2"/>
    <dgm:cxn modelId="{65A1B17D-1363-49D1-AB9E-073095DD53D7}" type="presParOf" srcId="{359EE0F7-424C-4C07-832B-6282CF483BED}" destId="{94551574-83AE-4D92-B72E-CD957DBAA0D6}" srcOrd="1" destOrd="0" presId="urn:microsoft.com/office/officeart/2005/8/layout/pyramid2"/>
    <dgm:cxn modelId="{B115B588-57E7-4451-B6B5-6D74021DC1D9}" type="presParOf" srcId="{359EE0F7-424C-4C07-832B-6282CF483BED}" destId="{A8B61349-E58F-4D68-9B2F-C7D62F75ACA1}" srcOrd="2" destOrd="0" presId="urn:microsoft.com/office/officeart/2005/8/layout/pyramid2"/>
    <dgm:cxn modelId="{2A53CDE2-773A-44C3-A928-0418C7265DDE}" type="presParOf" srcId="{359EE0F7-424C-4C07-832B-6282CF483BED}" destId="{AACB0D76-1C54-450D-BF8E-4EA1C3BE547A}" srcOrd="3" destOrd="0" presId="urn:microsoft.com/office/officeart/2005/8/layout/pyramid2"/>
    <dgm:cxn modelId="{B5514416-066E-4C46-B5FE-49BAAB6008E2}" type="presParOf" srcId="{359EE0F7-424C-4C07-832B-6282CF483BED}" destId="{C40DBE14-F86B-457B-B243-37C1FFF3C324}" srcOrd="4" destOrd="0" presId="urn:microsoft.com/office/officeart/2005/8/layout/pyramid2"/>
    <dgm:cxn modelId="{9B552DCC-1FED-4B54-A184-34B486DC0584}" type="presParOf" srcId="{359EE0F7-424C-4C07-832B-6282CF483BED}" destId="{BF5CCF53-7697-4C83-B194-9B7707270B65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536A08-30A9-4B91-8BE5-02FAD44B6BF1}">
      <dsp:nvSpPr>
        <dsp:cNvPr id="0" name=""/>
        <dsp:cNvSpPr/>
      </dsp:nvSpPr>
      <dsp:spPr>
        <a:xfrm>
          <a:off x="3086854" y="2659"/>
          <a:ext cx="2416597" cy="1014386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Гуманітарна</a:t>
          </a:r>
          <a:endParaRPr lang="uk-UA" sz="2800" kern="1200" dirty="0"/>
        </a:p>
      </dsp:txBody>
      <dsp:txXfrm>
        <a:off x="3136372" y="52177"/>
        <a:ext cx="2317561" cy="915350"/>
      </dsp:txXfrm>
    </dsp:sp>
    <dsp:sp modelId="{25F82BC4-23B8-40A8-A88F-502E2E8DB3AC}">
      <dsp:nvSpPr>
        <dsp:cNvPr id="0" name=""/>
        <dsp:cNvSpPr/>
      </dsp:nvSpPr>
      <dsp:spPr>
        <a:xfrm>
          <a:off x="2268780" y="509852"/>
          <a:ext cx="4052744" cy="4052744"/>
        </a:xfrm>
        <a:custGeom>
          <a:avLst/>
          <a:gdLst/>
          <a:ahLst/>
          <a:cxnLst/>
          <a:rect l="0" t="0" r="0" b="0"/>
          <a:pathLst>
            <a:path>
              <a:moveTo>
                <a:pt x="3240142" y="403736"/>
              </a:moveTo>
              <a:arcTo wR="2026372" hR="2026372" stAng="18407841" swAng="1140083"/>
            </a:path>
          </a:pathLst>
        </a:custGeom>
        <a:noFill/>
        <a:ln w="95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385C4D-6F30-4F66-ADD8-667BE9B79ED1}">
      <dsp:nvSpPr>
        <dsp:cNvPr id="0" name=""/>
        <dsp:cNvSpPr/>
      </dsp:nvSpPr>
      <dsp:spPr>
        <a:xfrm>
          <a:off x="4987027" y="1402848"/>
          <a:ext cx="2470640" cy="1014386"/>
        </a:xfrm>
        <a:prstGeom prst="roundRect">
          <a:avLst/>
        </a:prstGeom>
        <a:solidFill>
          <a:schemeClr val="accent2">
            <a:hueOff val="-1177638"/>
            <a:satOff val="-1573"/>
            <a:lumOff val="931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Медична</a:t>
          </a:r>
          <a:endParaRPr lang="uk-UA" sz="2800" kern="1200" dirty="0"/>
        </a:p>
      </dsp:txBody>
      <dsp:txXfrm>
        <a:off x="5036545" y="1452366"/>
        <a:ext cx="2371604" cy="915350"/>
      </dsp:txXfrm>
    </dsp:sp>
    <dsp:sp modelId="{7B3D67A2-6D90-4599-BC2F-2A6A704C738A}">
      <dsp:nvSpPr>
        <dsp:cNvPr id="0" name=""/>
        <dsp:cNvSpPr/>
      </dsp:nvSpPr>
      <dsp:spPr>
        <a:xfrm>
          <a:off x="2297047" y="748243"/>
          <a:ext cx="4052744" cy="4052744"/>
        </a:xfrm>
        <a:custGeom>
          <a:avLst/>
          <a:gdLst/>
          <a:ahLst/>
          <a:cxnLst/>
          <a:rect l="0" t="0" r="0" b="0"/>
          <a:pathLst>
            <a:path>
              <a:moveTo>
                <a:pt x="4022793" y="1679260"/>
              </a:moveTo>
              <a:arcTo wR="2026372" hR="2026372" stAng="21008205" swAng="1753747"/>
            </a:path>
          </a:pathLst>
        </a:custGeom>
        <a:noFill/>
        <a:ln w="9525" cap="flat" cmpd="sng" algn="ctr">
          <a:solidFill>
            <a:schemeClr val="accent2">
              <a:hueOff val="-1177638"/>
              <a:satOff val="-1573"/>
              <a:lumOff val="93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5132F2-5EB9-4D6B-82FD-2397BA5BFAB5}">
      <dsp:nvSpPr>
        <dsp:cNvPr id="0" name=""/>
        <dsp:cNvSpPr/>
      </dsp:nvSpPr>
      <dsp:spPr>
        <a:xfrm>
          <a:off x="4661145" y="3456387"/>
          <a:ext cx="2467644" cy="1014386"/>
        </a:xfrm>
        <a:prstGeom prst="roundRect">
          <a:avLst/>
        </a:prstGeom>
        <a:solidFill>
          <a:schemeClr val="accent2">
            <a:hueOff val="-2355276"/>
            <a:satOff val="-3145"/>
            <a:lumOff val="18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Житлова</a:t>
          </a:r>
          <a:endParaRPr lang="uk-UA" sz="2800" kern="1200" dirty="0"/>
        </a:p>
      </dsp:txBody>
      <dsp:txXfrm>
        <a:off x="4710663" y="3505905"/>
        <a:ext cx="2368608" cy="915350"/>
      </dsp:txXfrm>
    </dsp:sp>
    <dsp:sp modelId="{CD4CA3B4-4BE4-4CBC-8237-FAEC9808A685}">
      <dsp:nvSpPr>
        <dsp:cNvPr id="0" name=""/>
        <dsp:cNvSpPr/>
      </dsp:nvSpPr>
      <dsp:spPr>
        <a:xfrm>
          <a:off x="2312339" y="619425"/>
          <a:ext cx="4052744" cy="4052744"/>
        </a:xfrm>
        <a:custGeom>
          <a:avLst/>
          <a:gdLst/>
          <a:ahLst/>
          <a:cxnLst/>
          <a:rect l="0" t="0" r="0" b="0"/>
          <a:pathLst>
            <a:path>
              <a:moveTo>
                <a:pt x="2891184" y="3858934"/>
              </a:moveTo>
              <a:arcTo wR="2026372" hR="2026372" stAng="3884202" swAng="3031598"/>
            </a:path>
          </a:pathLst>
        </a:custGeom>
        <a:noFill/>
        <a:ln w="9525" cap="flat" cmpd="sng" algn="ctr">
          <a:solidFill>
            <a:schemeClr val="accent2">
              <a:hueOff val="-2355276"/>
              <a:satOff val="-3145"/>
              <a:lumOff val="186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235504-48DE-4749-8D7A-73AFCBDB52F2}">
      <dsp:nvSpPr>
        <dsp:cNvPr id="0" name=""/>
        <dsp:cNvSpPr/>
      </dsp:nvSpPr>
      <dsp:spPr>
        <a:xfrm>
          <a:off x="1296141" y="3456386"/>
          <a:ext cx="2895793" cy="1014386"/>
        </a:xfrm>
        <a:prstGeom prst="roundRect">
          <a:avLst/>
        </a:prstGeom>
        <a:solidFill>
          <a:schemeClr val="accent2">
            <a:hueOff val="-3532913"/>
            <a:satOff val="-4718"/>
            <a:lumOff val="279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Фінансова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(працевлаштування)</a:t>
          </a:r>
          <a:endParaRPr lang="uk-UA" sz="2000" kern="1200" dirty="0"/>
        </a:p>
      </dsp:txBody>
      <dsp:txXfrm>
        <a:off x="1345659" y="3505904"/>
        <a:ext cx="2796757" cy="915350"/>
      </dsp:txXfrm>
    </dsp:sp>
    <dsp:sp modelId="{CD0D277E-5997-40F0-A60C-229911051BC0}">
      <dsp:nvSpPr>
        <dsp:cNvPr id="0" name=""/>
        <dsp:cNvSpPr/>
      </dsp:nvSpPr>
      <dsp:spPr>
        <a:xfrm>
          <a:off x="2252391" y="674052"/>
          <a:ext cx="4052744" cy="4052744"/>
        </a:xfrm>
        <a:custGeom>
          <a:avLst/>
          <a:gdLst/>
          <a:ahLst/>
          <a:cxnLst/>
          <a:rect l="0" t="0" r="0" b="0"/>
          <a:pathLst>
            <a:path>
              <a:moveTo>
                <a:pt x="142410" y="2772611"/>
              </a:moveTo>
              <a:arcTo wR="2026372" hR="2026372" stAng="9503487" swAng="1760765"/>
            </a:path>
          </a:pathLst>
        </a:custGeom>
        <a:noFill/>
        <a:ln w="9525" cap="flat" cmpd="sng" algn="ctr">
          <a:solidFill>
            <a:schemeClr val="accent2">
              <a:hueOff val="-3532913"/>
              <a:satOff val="-4718"/>
              <a:lumOff val="279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E9781D6-7E86-422B-A389-60E75632793A}">
      <dsp:nvSpPr>
        <dsp:cNvPr id="0" name=""/>
        <dsp:cNvSpPr/>
      </dsp:nvSpPr>
      <dsp:spPr>
        <a:xfrm>
          <a:off x="1110961" y="1402848"/>
          <a:ext cx="2513994" cy="1014386"/>
        </a:xfrm>
        <a:prstGeom prst="roundRect">
          <a:avLst/>
        </a:prstGeom>
        <a:solidFill>
          <a:schemeClr val="accent2">
            <a:hueOff val="-4710551"/>
            <a:satOff val="-6290"/>
            <a:lumOff val="372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Психологічна</a:t>
          </a:r>
        </a:p>
      </dsp:txBody>
      <dsp:txXfrm>
        <a:off x="1160479" y="1452366"/>
        <a:ext cx="2414958" cy="915350"/>
      </dsp:txXfrm>
    </dsp:sp>
    <dsp:sp modelId="{710AA9B3-531F-4F06-94E3-9242602BFB19}">
      <dsp:nvSpPr>
        <dsp:cNvPr id="0" name=""/>
        <dsp:cNvSpPr/>
      </dsp:nvSpPr>
      <dsp:spPr>
        <a:xfrm>
          <a:off x="2268780" y="509852"/>
          <a:ext cx="4052744" cy="4052744"/>
        </a:xfrm>
        <a:custGeom>
          <a:avLst/>
          <a:gdLst/>
          <a:ahLst/>
          <a:cxnLst/>
          <a:rect l="0" t="0" r="0" b="0"/>
          <a:pathLst>
            <a:path>
              <a:moveTo>
                <a:pt x="350424" y="887345"/>
              </a:moveTo>
              <a:arcTo wR="2026372" hR="2026372" stAng="12852076" swAng="1140083"/>
            </a:path>
          </a:pathLst>
        </a:custGeom>
        <a:noFill/>
        <a:ln w="9525" cap="flat" cmpd="sng" algn="ctr">
          <a:solidFill>
            <a:schemeClr val="accent2">
              <a:hueOff val="-4710551"/>
              <a:satOff val="-6290"/>
              <a:lumOff val="3726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75A9F4-0E9C-4CF7-A3B2-08FEC3A1A23E}">
      <dsp:nvSpPr>
        <dsp:cNvPr id="0" name=""/>
        <dsp:cNvSpPr/>
      </dsp:nvSpPr>
      <dsp:spPr>
        <a:xfrm>
          <a:off x="2131724" y="0"/>
          <a:ext cx="4248472" cy="424847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dk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prstMaterial="flat">
          <a:bevelT w="12700" h="127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FE69A90-97E8-44BC-BA20-66BA97CC44C9}">
      <dsp:nvSpPr>
        <dsp:cNvPr id="0" name=""/>
        <dsp:cNvSpPr/>
      </dsp:nvSpPr>
      <dsp:spPr>
        <a:xfrm>
          <a:off x="467980" y="41838"/>
          <a:ext cx="3327794" cy="169938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Юридична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(правозахисна)</a:t>
          </a:r>
          <a:endParaRPr lang="uk-UA" sz="2800" kern="1200" dirty="0"/>
        </a:p>
      </dsp:txBody>
      <dsp:txXfrm>
        <a:off x="550937" y="124795"/>
        <a:ext cx="3161880" cy="1533474"/>
      </dsp:txXfrm>
    </dsp:sp>
    <dsp:sp modelId="{A83C510E-DEBD-4654-93C9-6E8F266E4285}">
      <dsp:nvSpPr>
        <dsp:cNvPr id="0" name=""/>
        <dsp:cNvSpPr/>
      </dsp:nvSpPr>
      <dsp:spPr>
        <a:xfrm>
          <a:off x="4722807" y="41838"/>
          <a:ext cx="3327794" cy="169938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Політична</a:t>
          </a:r>
          <a:endParaRPr lang="uk-UA" sz="2800" kern="1200" dirty="0"/>
        </a:p>
      </dsp:txBody>
      <dsp:txXfrm>
        <a:off x="4805764" y="124795"/>
        <a:ext cx="3161880" cy="1533474"/>
      </dsp:txXfrm>
    </dsp:sp>
    <dsp:sp modelId="{691EB83C-A572-4677-993B-EE307CAFEA0D}">
      <dsp:nvSpPr>
        <dsp:cNvPr id="0" name=""/>
        <dsp:cNvSpPr/>
      </dsp:nvSpPr>
      <dsp:spPr>
        <a:xfrm>
          <a:off x="467971" y="2523813"/>
          <a:ext cx="3321591" cy="169938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Соціальна</a:t>
          </a:r>
          <a:endParaRPr lang="uk-UA" sz="2800" kern="1200" dirty="0"/>
        </a:p>
      </dsp:txBody>
      <dsp:txXfrm>
        <a:off x="550928" y="2606770"/>
        <a:ext cx="3155677" cy="1533474"/>
      </dsp:txXfrm>
    </dsp:sp>
    <dsp:sp modelId="{6E5D826F-2B74-4941-B9D4-CD9751CCB225}">
      <dsp:nvSpPr>
        <dsp:cNvPr id="0" name=""/>
        <dsp:cNvSpPr/>
      </dsp:nvSpPr>
      <dsp:spPr>
        <a:xfrm>
          <a:off x="4722807" y="2523813"/>
          <a:ext cx="3441857" cy="1699388"/>
        </a:xfrm>
        <a:prstGeom prst="round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Культурна</a:t>
          </a:r>
          <a:endParaRPr lang="uk-UA" sz="2800" kern="1200" dirty="0"/>
        </a:p>
      </dsp:txBody>
      <dsp:txXfrm>
        <a:off x="4805764" y="2606770"/>
        <a:ext cx="3275943" cy="15334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C4B733-6FD5-48E3-B4A2-3D9178BFD325}">
      <dsp:nvSpPr>
        <dsp:cNvPr id="0" name=""/>
        <dsp:cNvSpPr/>
      </dsp:nvSpPr>
      <dsp:spPr>
        <a:xfrm>
          <a:off x="1139785" y="528838"/>
          <a:ext cx="5422611" cy="5422611"/>
        </a:xfrm>
        <a:prstGeom prst="blockArc">
          <a:avLst>
            <a:gd name="adj1" fmla="val 14081425"/>
            <a:gd name="adj2" fmla="val 16808691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455628"/>
                <a:satOff val="-5472"/>
                <a:lumOff val="31377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455628"/>
                <a:satOff val="-5472"/>
                <a:lumOff val="31377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455628"/>
              <a:satOff val="-5472"/>
              <a:lumOff val="31377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6C29508-1CF3-41D9-BD66-52FF0508F26C}">
      <dsp:nvSpPr>
        <dsp:cNvPr id="0" name=""/>
        <dsp:cNvSpPr/>
      </dsp:nvSpPr>
      <dsp:spPr>
        <a:xfrm>
          <a:off x="1437725" y="283640"/>
          <a:ext cx="5422611" cy="5422611"/>
        </a:xfrm>
        <a:prstGeom prst="blockArc">
          <a:avLst>
            <a:gd name="adj1" fmla="val 11161023"/>
            <a:gd name="adj2" fmla="val 13584141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398674"/>
                <a:satOff val="-4788"/>
                <a:lumOff val="27455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398674"/>
                <a:satOff val="-4788"/>
                <a:lumOff val="27455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398674"/>
              <a:satOff val="-4788"/>
              <a:lumOff val="27455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99E4798C-6A61-4CB1-B6F4-82AE40894D02}">
      <dsp:nvSpPr>
        <dsp:cNvPr id="0" name=""/>
        <dsp:cNvSpPr/>
      </dsp:nvSpPr>
      <dsp:spPr>
        <a:xfrm>
          <a:off x="1363551" y="686931"/>
          <a:ext cx="5422611" cy="5422611"/>
        </a:xfrm>
        <a:prstGeom prst="blockArc">
          <a:avLst>
            <a:gd name="adj1" fmla="val 9318383"/>
            <a:gd name="adj2" fmla="val 11689544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341721"/>
                <a:satOff val="-4104"/>
                <a:lumOff val="23533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341721"/>
                <a:satOff val="-4104"/>
                <a:lumOff val="23533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341721"/>
              <a:satOff val="-4104"/>
              <a:lumOff val="23533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6B0005F-7A50-4D2E-94AC-ADFAD6D51DC0}">
      <dsp:nvSpPr>
        <dsp:cNvPr id="0" name=""/>
        <dsp:cNvSpPr/>
      </dsp:nvSpPr>
      <dsp:spPr>
        <a:xfrm>
          <a:off x="1200767" y="385515"/>
          <a:ext cx="5422611" cy="5422611"/>
        </a:xfrm>
        <a:prstGeom prst="blockArc">
          <a:avLst>
            <a:gd name="adj1" fmla="val 6284764"/>
            <a:gd name="adj2" fmla="val 8876982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284767"/>
                <a:satOff val="-3420"/>
                <a:lumOff val="19611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284767"/>
                <a:satOff val="-3420"/>
                <a:lumOff val="19611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284767"/>
              <a:satOff val="-3420"/>
              <a:lumOff val="19611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3370D4-0721-49A4-9C4D-7065B4DC17C8}">
      <dsp:nvSpPr>
        <dsp:cNvPr id="0" name=""/>
        <dsp:cNvSpPr/>
      </dsp:nvSpPr>
      <dsp:spPr>
        <a:xfrm>
          <a:off x="1629178" y="538341"/>
          <a:ext cx="5422611" cy="5422611"/>
        </a:xfrm>
        <a:prstGeom prst="blockArc">
          <a:avLst>
            <a:gd name="adj1" fmla="val 4009699"/>
            <a:gd name="adj2" fmla="val 6871159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227814"/>
                <a:satOff val="-2736"/>
                <a:lumOff val="15688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227814"/>
                <a:satOff val="-2736"/>
                <a:lumOff val="15688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227814"/>
              <a:satOff val="-2736"/>
              <a:lumOff val="15688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639E597-6628-4A74-9BD1-AD266F72C986}">
      <dsp:nvSpPr>
        <dsp:cNvPr id="0" name=""/>
        <dsp:cNvSpPr/>
      </dsp:nvSpPr>
      <dsp:spPr>
        <a:xfrm>
          <a:off x="2076441" y="392018"/>
          <a:ext cx="5422611" cy="5422611"/>
        </a:xfrm>
        <a:prstGeom prst="blockArc">
          <a:avLst>
            <a:gd name="adj1" fmla="val 2097081"/>
            <a:gd name="adj2" fmla="val 4616434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170860"/>
                <a:satOff val="-2052"/>
                <a:lumOff val="11766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170860"/>
                <a:satOff val="-2052"/>
                <a:lumOff val="11766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170860"/>
              <a:satOff val="-2052"/>
              <a:lumOff val="11766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B912048-D203-4E76-9FBB-1A941BA53967}">
      <dsp:nvSpPr>
        <dsp:cNvPr id="0" name=""/>
        <dsp:cNvSpPr/>
      </dsp:nvSpPr>
      <dsp:spPr>
        <a:xfrm>
          <a:off x="1890433" y="700582"/>
          <a:ext cx="5422611" cy="5422611"/>
        </a:xfrm>
        <a:prstGeom prst="blockArc">
          <a:avLst>
            <a:gd name="adj1" fmla="val 20659129"/>
            <a:gd name="adj2" fmla="val 1632804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113907"/>
                <a:satOff val="-1368"/>
                <a:lumOff val="7844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113907"/>
                <a:satOff val="-1368"/>
                <a:lumOff val="7844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113907"/>
              <a:satOff val="-1368"/>
              <a:lumOff val="7844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8F3C330-76E1-4D31-AA8B-1F0ACE85DFB3}">
      <dsp:nvSpPr>
        <dsp:cNvPr id="0" name=""/>
        <dsp:cNvSpPr/>
      </dsp:nvSpPr>
      <dsp:spPr>
        <a:xfrm>
          <a:off x="1810447" y="300106"/>
          <a:ext cx="5422611" cy="5422611"/>
        </a:xfrm>
        <a:prstGeom prst="blockArc">
          <a:avLst>
            <a:gd name="adj1" fmla="val 18727898"/>
            <a:gd name="adj2" fmla="val 21185494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56953"/>
                <a:satOff val="-684"/>
                <a:lumOff val="3922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56953"/>
                <a:satOff val="-684"/>
                <a:lumOff val="3922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56953"/>
              <a:satOff val="-684"/>
              <a:lumOff val="3922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C6F9525-A875-4D1F-B166-8DA2B2093C88}">
      <dsp:nvSpPr>
        <dsp:cNvPr id="0" name=""/>
        <dsp:cNvSpPr/>
      </dsp:nvSpPr>
      <dsp:spPr>
        <a:xfrm>
          <a:off x="2097081" y="525779"/>
          <a:ext cx="5422611" cy="5422611"/>
        </a:xfrm>
        <a:prstGeom prst="blockArc">
          <a:avLst>
            <a:gd name="adj1" fmla="val 15569336"/>
            <a:gd name="adj2" fmla="val 18257788"/>
            <a:gd name="adj3" fmla="val 3061"/>
          </a:avLst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shade val="9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330F152B-52B6-41BD-885B-F8F23AF4081A}">
      <dsp:nvSpPr>
        <dsp:cNvPr id="0" name=""/>
        <dsp:cNvSpPr/>
      </dsp:nvSpPr>
      <dsp:spPr>
        <a:xfrm>
          <a:off x="2741491" y="1674617"/>
          <a:ext cx="3240351" cy="3041328"/>
        </a:xfrm>
        <a:prstGeom prst="ellipse">
          <a:avLst/>
        </a:prstGeom>
        <a:gradFill rotWithShape="0">
          <a:gsLst>
            <a:gs pos="0">
              <a:schemeClr val="accent2">
                <a:alpha val="8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alpha val="8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8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200" b="1" kern="1200" dirty="0" smtClean="0"/>
            <a:t>Соціальна реабілітація</a:t>
          </a:r>
          <a:endParaRPr lang="uk-UA" sz="3200" b="1" kern="1200" dirty="0"/>
        </a:p>
      </dsp:txBody>
      <dsp:txXfrm>
        <a:off x="3216029" y="2120009"/>
        <a:ext cx="2291275" cy="2150544"/>
      </dsp:txXfrm>
    </dsp:sp>
    <dsp:sp modelId="{B2F64FCD-12F4-4B7F-B7EF-61F58D47D1F8}">
      <dsp:nvSpPr>
        <dsp:cNvPr id="0" name=""/>
        <dsp:cNvSpPr/>
      </dsp:nvSpPr>
      <dsp:spPr>
        <a:xfrm>
          <a:off x="3384377" y="-144011"/>
          <a:ext cx="1873937" cy="1512163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Гуманітарна</a:t>
          </a:r>
          <a:endParaRPr lang="uk-UA" sz="1800" b="1" kern="1200" dirty="0"/>
        </a:p>
      </dsp:txBody>
      <dsp:txXfrm>
        <a:off x="3658809" y="77440"/>
        <a:ext cx="1325073" cy="1069261"/>
      </dsp:txXfrm>
    </dsp:sp>
    <dsp:sp modelId="{8EBF2C0B-079B-4628-B102-802E9F56759D}">
      <dsp:nvSpPr>
        <dsp:cNvPr id="0" name=""/>
        <dsp:cNvSpPr/>
      </dsp:nvSpPr>
      <dsp:spPr>
        <a:xfrm>
          <a:off x="5544607" y="288040"/>
          <a:ext cx="1536309" cy="1486843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5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5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5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Медична</a:t>
          </a:r>
          <a:endParaRPr lang="uk-UA" sz="2000" b="1" kern="1200" dirty="0"/>
        </a:p>
      </dsp:txBody>
      <dsp:txXfrm>
        <a:off x="5769594" y="505783"/>
        <a:ext cx="1086335" cy="1051357"/>
      </dsp:txXfrm>
    </dsp:sp>
    <dsp:sp modelId="{8A1AE267-6B2B-4033-B3FB-85EDA189EB77}">
      <dsp:nvSpPr>
        <dsp:cNvPr id="0" name=""/>
        <dsp:cNvSpPr/>
      </dsp:nvSpPr>
      <dsp:spPr>
        <a:xfrm>
          <a:off x="6336700" y="1872209"/>
          <a:ext cx="1670968" cy="1636139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0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10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Житлова</a:t>
          </a:r>
          <a:endParaRPr lang="uk-UA" sz="2000" b="1" kern="1200" dirty="0"/>
        </a:p>
      </dsp:txBody>
      <dsp:txXfrm>
        <a:off x="6581408" y="2111816"/>
        <a:ext cx="1181552" cy="1156925"/>
      </dsp:txXfrm>
    </dsp:sp>
    <dsp:sp modelId="{7A7DDCA1-317A-4806-9E8B-DBA499DBEF39}">
      <dsp:nvSpPr>
        <dsp:cNvPr id="0" name=""/>
        <dsp:cNvSpPr/>
      </dsp:nvSpPr>
      <dsp:spPr>
        <a:xfrm>
          <a:off x="6120671" y="3816423"/>
          <a:ext cx="1710718" cy="1632774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15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15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15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Фінансова</a:t>
          </a:r>
          <a:endParaRPr lang="uk-UA" sz="2000" b="1" kern="1200" dirty="0"/>
        </a:p>
      </dsp:txBody>
      <dsp:txXfrm>
        <a:off x="6371200" y="4055537"/>
        <a:ext cx="1209660" cy="1154546"/>
      </dsp:txXfrm>
    </dsp:sp>
    <dsp:sp modelId="{72FC63C1-6844-4AC9-A6AC-C66A64D99D81}">
      <dsp:nvSpPr>
        <dsp:cNvPr id="0" name=""/>
        <dsp:cNvSpPr/>
      </dsp:nvSpPr>
      <dsp:spPr>
        <a:xfrm>
          <a:off x="4504816" y="4931404"/>
          <a:ext cx="1772412" cy="1545367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0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20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Юридична</a:t>
          </a:r>
          <a:endParaRPr lang="uk-UA" sz="2000" b="1" kern="1200" dirty="0"/>
        </a:p>
      </dsp:txBody>
      <dsp:txXfrm>
        <a:off x="4764380" y="5157718"/>
        <a:ext cx="1253284" cy="1092739"/>
      </dsp:txXfrm>
    </dsp:sp>
    <dsp:sp modelId="{8A0D34A8-9F8C-46DC-8B79-3770D727B46A}">
      <dsp:nvSpPr>
        <dsp:cNvPr id="0" name=""/>
        <dsp:cNvSpPr/>
      </dsp:nvSpPr>
      <dsp:spPr>
        <a:xfrm>
          <a:off x="2232251" y="4815471"/>
          <a:ext cx="2000517" cy="1726461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25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25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25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b="1" kern="1200" dirty="0" smtClean="0"/>
            <a:t>Психологічна</a:t>
          </a:r>
          <a:endParaRPr lang="uk-UA" sz="1800" b="1" kern="1200" dirty="0"/>
        </a:p>
      </dsp:txBody>
      <dsp:txXfrm>
        <a:off x="2525220" y="5068305"/>
        <a:ext cx="1414579" cy="1220793"/>
      </dsp:txXfrm>
    </dsp:sp>
    <dsp:sp modelId="{3E756DA3-FDF8-4896-9D58-44D35B952094}">
      <dsp:nvSpPr>
        <dsp:cNvPr id="0" name=""/>
        <dsp:cNvSpPr/>
      </dsp:nvSpPr>
      <dsp:spPr>
        <a:xfrm>
          <a:off x="792090" y="3744414"/>
          <a:ext cx="1714187" cy="1538360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0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30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Соціальна</a:t>
          </a:r>
          <a:endParaRPr lang="uk-UA" sz="2000" b="1" kern="1200" dirty="0"/>
        </a:p>
      </dsp:txBody>
      <dsp:txXfrm>
        <a:off x="1043127" y="3969702"/>
        <a:ext cx="1212113" cy="1087784"/>
      </dsp:txXfrm>
    </dsp:sp>
    <dsp:sp modelId="{2F6F9F8D-D4BE-4395-B7CE-56F4CB970FFE}">
      <dsp:nvSpPr>
        <dsp:cNvPr id="0" name=""/>
        <dsp:cNvSpPr/>
      </dsp:nvSpPr>
      <dsp:spPr>
        <a:xfrm>
          <a:off x="648073" y="1944216"/>
          <a:ext cx="1691702" cy="1541737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35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35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35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Політична</a:t>
          </a:r>
          <a:endParaRPr lang="uk-UA" sz="2000" b="1" kern="1200" dirty="0"/>
        </a:p>
      </dsp:txBody>
      <dsp:txXfrm>
        <a:off x="895817" y="2169998"/>
        <a:ext cx="1196214" cy="1090173"/>
      </dsp:txXfrm>
    </dsp:sp>
    <dsp:sp modelId="{33937ECE-B09A-484B-879C-409CC7C4F060}">
      <dsp:nvSpPr>
        <dsp:cNvPr id="0" name=""/>
        <dsp:cNvSpPr/>
      </dsp:nvSpPr>
      <dsp:spPr>
        <a:xfrm>
          <a:off x="1440152" y="288021"/>
          <a:ext cx="1735601" cy="1546889"/>
        </a:xfrm>
        <a:prstGeom prst="ellipse">
          <a:avLst/>
        </a:prstGeom>
        <a:gradFill rotWithShape="0">
          <a:gsLst>
            <a:gs pos="0">
              <a:schemeClr val="accent2">
                <a:alpha val="90000"/>
                <a:hueOff val="0"/>
                <a:satOff val="0"/>
                <a:lumOff val="0"/>
                <a:alphaOff val="-40000"/>
                <a:tint val="96000"/>
                <a:satMod val="120000"/>
                <a:lumMod val="120000"/>
              </a:schemeClr>
            </a:gs>
            <a:gs pos="100000">
              <a:schemeClr val="accent2">
                <a:alpha val="90000"/>
                <a:hueOff val="0"/>
                <a:satOff val="0"/>
                <a:lumOff val="0"/>
                <a:alphaOff val="-4000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accent2">
              <a:alpha val="90000"/>
              <a:hueOff val="0"/>
              <a:satOff val="0"/>
              <a:lumOff val="0"/>
              <a:alphaOff val="-4000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/>
            <a:t>Культурна</a:t>
          </a:r>
          <a:endParaRPr lang="uk-UA" sz="2000" b="1" kern="1200" dirty="0"/>
        </a:p>
      </dsp:txBody>
      <dsp:txXfrm>
        <a:off x="1694325" y="514558"/>
        <a:ext cx="1227255" cy="109381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D43326-73A4-47E2-90F5-97DB56E25565}">
      <dsp:nvSpPr>
        <dsp:cNvPr id="0" name=""/>
        <dsp:cNvSpPr/>
      </dsp:nvSpPr>
      <dsp:spPr>
        <a:xfrm>
          <a:off x="2867480" y="3076525"/>
          <a:ext cx="2727303" cy="2727303"/>
        </a:xfrm>
        <a:prstGeom prst="ellips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Задоволення </a:t>
          </a:r>
        </a:p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b="1" kern="1200" dirty="0" smtClean="0"/>
            <a:t>потреб</a:t>
          </a:r>
          <a:endParaRPr lang="uk-UA" sz="2400" b="1" kern="1200" dirty="0"/>
        </a:p>
      </dsp:txBody>
      <dsp:txXfrm>
        <a:off x="3266884" y="3475929"/>
        <a:ext cx="1928495" cy="1928495"/>
      </dsp:txXfrm>
    </dsp:sp>
    <dsp:sp modelId="{7D48A855-904E-403A-9A2A-6457E170C348}">
      <dsp:nvSpPr>
        <dsp:cNvPr id="0" name=""/>
        <dsp:cNvSpPr/>
      </dsp:nvSpPr>
      <dsp:spPr>
        <a:xfrm rot="12999468">
          <a:off x="1242998" y="2571352"/>
          <a:ext cx="1998518" cy="7772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16DC4914-D9E8-4B0D-88CC-EF699A78CF88}">
      <dsp:nvSpPr>
        <dsp:cNvPr id="0" name=""/>
        <dsp:cNvSpPr/>
      </dsp:nvSpPr>
      <dsp:spPr>
        <a:xfrm>
          <a:off x="71998" y="1728196"/>
          <a:ext cx="2737274" cy="12704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Держава</a:t>
          </a:r>
          <a:endParaRPr lang="uk-UA" sz="2800" kern="1200" dirty="0"/>
        </a:p>
      </dsp:txBody>
      <dsp:txXfrm>
        <a:off x="109207" y="1765405"/>
        <a:ext cx="2662856" cy="1195991"/>
      </dsp:txXfrm>
    </dsp:sp>
    <dsp:sp modelId="{5263D3B1-A25D-44B1-A1EE-7F8CDA814975}">
      <dsp:nvSpPr>
        <dsp:cNvPr id="0" name=""/>
        <dsp:cNvSpPr/>
      </dsp:nvSpPr>
      <dsp:spPr>
        <a:xfrm rot="16200000">
          <a:off x="3185847" y="1520927"/>
          <a:ext cx="2090568" cy="7772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B8E7055-2318-4DC9-A872-05E7A979F1FC}">
      <dsp:nvSpPr>
        <dsp:cNvPr id="0" name=""/>
        <dsp:cNvSpPr/>
      </dsp:nvSpPr>
      <dsp:spPr>
        <a:xfrm>
          <a:off x="2718969" y="172834"/>
          <a:ext cx="3024324" cy="13828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НДО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(організації, фонди, служби)</a:t>
          </a:r>
          <a:endParaRPr lang="uk-UA" sz="2000" kern="1200" dirty="0"/>
        </a:p>
      </dsp:txBody>
      <dsp:txXfrm>
        <a:off x="2759473" y="213338"/>
        <a:ext cx="2943316" cy="1301889"/>
      </dsp:txXfrm>
    </dsp:sp>
    <dsp:sp modelId="{2BCF6F47-BF67-4DB3-9C32-CAD505A7C741}">
      <dsp:nvSpPr>
        <dsp:cNvPr id="0" name=""/>
        <dsp:cNvSpPr/>
      </dsp:nvSpPr>
      <dsp:spPr>
        <a:xfrm rot="19479819">
          <a:off x="5249619" y="2583372"/>
          <a:ext cx="2104574" cy="777281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dk2">
                <a:tint val="60000"/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tint val="60000"/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tint val="60000"/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82621B9-D768-4EB3-B595-556DC3634547}">
      <dsp:nvSpPr>
        <dsp:cNvPr id="0" name=""/>
        <dsp:cNvSpPr/>
      </dsp:nvSpPr>
      <dsp:spPr>
        <a:xfrm>
          <a:off x="5612997" y="1728191"/>
          <a:ext cx="3094667" cy="127040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tint val="96000"/>
                <a:satMod val="120000"/>
                <a:lumMod val="12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shade val="89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flat" dir="tl">
            <a:rot lat="0" lon="0" rev="6360000"/>
          </a:lightRig>
        </a:scene3d>
        <a:sp3d contourW="19050" prstMaterial="flat">
          <a:bevelT w="63500" h="63500"/>
          <a:contourClr>
            <a:schemeClr val="dk2">
              <a:hueOff val="0"/>
              <a:satOff val="0"/>
              <a:lumOff val="0"/>
              <a:alphaOff val="0"/>
              <a:shade val="25000"/>
              <a:satMod val="18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Суспільство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/>
            <a:t>(волонтери,благодійники,меценати)</a:t>
          </a:r>
          <a:endParaRPr lang="uk-UA" sz="2000" kern="1200" dirty="0"/>
        </a:p>
      </dsp:txBody>
      <dsp:txXfrm>
        <a:off x="5650206" y="1765400"/>
        <a:ext cx="3020249" cy="119599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03AF3-8289-46F1-9CA1-1281007D71A5}">
      <dsp:nvSpPr>
        <dsp:cNvPr id="0" name=""/>
        <dsp:cNvSpPr/>
      </dsp:nvSpPr>
      <dsp:spPr>
        <a:xfrm>
          <a:off x="1422334" y="0"/>
          <a:ext cx="5040858" cy="5040858"/>
        </a:xfrm>
        <a:prstGeom prst="triangl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254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DA0EBD2-32C9-4BA0-AF5A-44585922692B}">
      <dsp:nvSpPr>
        <dsp:cNvPr id="0" name=""/>
        <dsp:cNvSpPr/>
      </dsp:nvSpPr>
      <dsp:spPr>
        <a:xfrm>
          <a:off x="4176480" y="360039"/>
          <a:ext cx="3276557" cy="119326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Гуманітарна</a:t>
          </a:r>
          <a:endParaRPr lang="uk-UA" sz="2800" kern="1200" dirty="0"/>
        </a:p>
      </dsp:txBody>
      <dsp:txXfrm>
        <a:off x="4234730" y="418289"/>
        <a:ext cx="3160057" cy="1076765"/>
      </dsp:txXfrm>
    </dsp:sp>
    <dsp:sp modelId="{A8B61349-E58F-4D68-9B2F-C7D62F75ACA1}">
      <dsp:nvSpPr>
        <dsp:cNvPr id="0" name=""/>
        <dsp:cNvSpPr/>
      </dsp:nvSpPr>
      <dsp:spPr>
        <a:xfrm>
          <a:off x="4176480" y="2016226"/>
          <a:ext cx="3276557" cy="119326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Медична</a:t>
          </a:r>
          <a:endParaRPr lang="uk-UA" sz="2800" kern="1200" dirty="0"/>
        </a:p>
      </dsp:txBody>
      <dsp:txXfrm>
        <a:off x="4234730" y="2074476"/>
        <a:ext cx="3160057" cy="1076765"/>
      </dsp:txXfrm>
    </dsp:sp>
    <dsp:sp modelId="{C40DBE14-F86B-457B-B243-37C1FFF3C324}">
      <dsp:nvSpPr>
        <dsp:cNvPr id="0" name=""/>
        <dsp:cNvSpPr/>
      </dsp:nvSpPr>
      <dsp:spPr>
        <a:xfrm>
          <a:off x="4248465" y="3672407"/>
          <a:ext cx="3276557" cy="1193265"/>
        </a:xfrm>
        <a:prstGeom prst="roundRect">
          <a:avLst/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Житлова</a:t>
          </a:r>
          <a:endParaRPr lang="uk-UA" sz="2800" kern="1200" dirty="0"/>
        </a:p>
      </dsp:txBody>
      <dsp:txXfrm>
        <a:off x="4306715" y="3730657"/>
        <a:ext cx="3160057" cy="10767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6C947C7-9497-4509-9473-593F670A0537}" type="datetimeFigureOut">
              <a:rPr lang="uk-UA" smtClean="0"/>
              <a:t>07.10.2014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1A22796E-58B0-440B-92E8-D8AF7989CC30}" type="slidenum">
              <a:rPr lang="uk-UA" smtClean="0"/>
              <a:t>‹#›</a:t>
            </a:fld>
            <a:endParaRPr lang="uk-U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780108"/>
          </a:xfrm>
        </p:spPr>
        <p:txBody>
          <a:bodyPr>
            <a:normAutofit/>
          </a:bodyPr>
          <a:lstStyle/>
          <a:p>
            <a:r>
              <a:rPr lang="uk-UA" sz="3600" dirty="0" smtClean="0"/>
              <a:t>Комплексна соціальна реабілітація </a:t>
            </a:r>
            <a:br>
              <a:rPr lang="uk-UA" sz="3600" dirty="0" smtClean="0"/>
            </a:br>
            <a:r>
              <a:rPr lang="uk-UA" sz="3600" dirty="0" smtClean="0"/>
              <a:t>внутрішньо переміщених осіб </a:t>
            </a:r>
            <a:br>
              <a:rPr lang="uk-UA" sz="3600" dirty="0" smtClean="0"/>
            </a:br>
            <a:r>
              <a:rPr lang="uk-UA" sz="3600" dirty="0" smtClean="0"/>
              <a:t>в Україні</a:t>
            </a:r>
            <a:endParaRPr lang="uk-UA" sz="3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4293096"/>
            <a:ext cx="6400800" cy="1473200"/>
          </a:xfrm>
        </p:spPr>
        <p:txBody>
          <a:bodyPr/>
          <a:lstStyle/>
          <a:p>
            <a:pPr algn="r"/>
            <a:r>
              <a:rPr lang="uk-UA" i="1" dirty="0" smtClean="0"/>
              <a:t>Трухан Станіслава Олегівна</a:t>
            </a:r>
          </a:p>
          <a:p>
            <a:pPr algn="r"/>
            <a:r>
              <a:rPr lang="uk-UA" i="1" dirty="0" smtClean="0"/>
              <a:t>Менеджер соціальних програм</a:t>
            </a:r>
          </a:p>
          <a:p>
            <a:pPr algn="r"/>
            <a:r>
              <a:rPr lang="en-US" i="1" dirty="0" smtClean="0"/>
              <a:t>Slavic Foundation in Ukraine</a:t>
            </a:r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2897904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650512"/>
          </a:xfrm>
        </p:spPr>
        <p:txBody>
          <a:bodyPr>
            <a:normAutofit/>
          </a:bodyPr>
          <a:lstStyle/>
          <a:p>
            <a:r>
              <a:rPr lang="uk-UA" sz="6000" b="1" dirty="0" smtClean="0"/>
              <a:t>Дякую за увагу!</a:t>
            </a:r>
            <a:endParaRPr lang="uk-UA" sz="6000" b="1" dirty="0"/>
          </a:p>
        </p:txBody>
      </p:sp>
    </p:spTree>
    <p:extLst>
      <p:ext uri="{BB962C8B-B14F-4D97-AF65-F5344CB8AC3E}">
        <p14:creationId xmlns:p14="http://schemas.microsoft.com/office/powerpoint/2010/main" val="2447453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5" y="2492896"/>
            <a:ext cx="8280920" cy="3633267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/>
              <a:t>- це </a:t>
            </a:r>
            <a:r>
              <a:rPr lang="uk-UA" sz="2800" dirty="0"/>
              <a:t>окремі особи, чи групи осіб, які були змушені залишити свої помешкання, або місця постійного проживання в результаті, або щоб уникнути наслідків збройного конфлікту, проявів насильства, порушень прав людини, стихійних або спричинених діяльністю людини лих, чи техногенних катастроф, і які не перетнули міжнародно-визнаних державних </a:t>
            </a:r>
            <a:r>
              <a:rPr lang="uk-UA" sz="2800" dirty="0" smtClean="0"/>
              <a:t>кордонів.</a:t>
            </a:r>
            <a:endParaRPr lang="uk-UA" sz="28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Внутрішньо переміщені особи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78430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916832"/>
            <a:ext cx="8568951" cy="4464496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/>
              <a:t>Згідно з даними Управління Верховного комісара ООН у справах біженців, Державної міграційної служби України, Центру дослідження суспільства та Міжвідомчого координаційного штабу з питань соціального забезпечення громадян України, які переміщуються з районів проведення антитерористичної операції та тимчасово окупованої території, </a:t>
            </a:r>
            <a:r>
              <a:rPr lang="uk-UA" b="1" u="sng" dirty="0"/>
              <a:t>станом на 1 вересня 2014 року більше 260 000  </a:t>
            </a:r>
            <a:r>
              <a:rPr lang="uk-UA" dirty="0"/>
              <a:t>осіб є внутрішньо переміщеними в межах України. </a:t>
            </a:r>
            <a:endParaRPr lang="uk-UA" dirty="0" smtClean="0"/>
          </a:p>
          <a:p>
            <a:pPr algn="just"/>
            <a:r>
              <a:rPr lang="uk-UA" dirty="0"/>
              <a:t>Для порівняння, станом на 30 травня 2014 року, за підрахунками УВКБ ООН кількість внутрішньо переміщених осіб сягала 54 000 осіб (з них - 12 000 осіб з АР Крим та м. Севастополь, а 42 000 осіб з Донецької та Луганської областей</a:t>
            </a:r>
            <a:r>
              <a:rPr lang="uk-UA" dirty="0" smtClean="0"/>
              <a:t>).</a:t>
            </a:r>
          </a:p>
          <a:p>
            <a:endParaRPr lang="uk-UA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Статистичні дані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710112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6929420"/>
              </p:ext>
            </p:extLst>
          </p:nvPr>
        </p:nvGraphicFramePr>
        <p:xfrm>
          <a:off x="251520" y="1844824"/>
          <a:ext cx="8568630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Першочергові потреби </a:t>
            </a:r>
            <a:br>
              <a:rPr lang="uk-UA" sz="3600" dirty="0" smtClean="0"/>
            </a:br>
            <a:r>
              <a:rPr lang="uk-UA" sz="3600" dirty="0" smtClean="0"/>
              <a:t>внутрішньо переміщених осіб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142537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Другорядні потреби </a:t>
            </a:r>
            <a:br>
              <a:rPr lang="uk-UA" sz="3600" dirty="0" smtClean="0"/>
            </a:br>
            <a:r>
              <a:rPr lang="uk-UA" sz="3600" dirty="0" smtClean="0"/>
              <a:t>внутрішньо переміщених осіб</a:t>
            </a:r>
            <a:endParaRPr lang="uk-UA" sz="3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3410464"/>
              </p:ext>
            </p:extLst>
          </p:nvPr>
        </p:nvGraphicFramePr>
        <p:xfrm>
          <a:off x="323528" y="2276872"/>
          <a:ext cx="8568952" cy="42484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061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852936"/>
            <a:ext cx="8496943" cy="3384376"/>
          </a:xfrm>
        </p:spPr>
        <p:txBody>
          <a:bodyPr>
            <a:normAutofit/>
          </a:bodyPr>
          <a:lstStyle/>
          <a:p>
            <a:pPr algn="just"/>
            <a:r>
              <a:rPr lang="uk-UA" sz="2800" dirty="0" smtClean="0"/>
              <a:t>- це процес</a:t>
            </a:r>
            <a:r>
              <a:rPr lang="uk-UA" sz="2800" dirty="0"/>
              <a:t>, спрямований на відновлення та заміщення втрачених функцій життєдіяльності людини через процеси соціалізації, адаптації людини до наявних соціальних умов з метою її інтеграції у суспільство, а також через зміну притаманних суспільству </a:t>
            </a:r>
            <a:r>
              <a:rPr lang="uk-UA" sz="2800" dirty="0" smtClean="0"/>
              <a:t>стереотипів.</a:t>
            </a:r>
            <a:endParaRPr lang="uk-UA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600" dirty="0" smtClean="0"/>
              <a:t>Соціальна реабілітація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741914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6819257"/>
              </p:ext>
            </p:extLst>
          </p:nvPr>
        </p:nvGraphicFramePr>
        <p:xfrm>
          <a:off x="251520" y="332656"/>
          <a:ext cx="8712968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9338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3902131"/>
              </p:ext>
            </p:extLst>
          </p:nvPr>
        </p:nvGraphicFramePr>
        <p:xfrm>
          <a:off x="251520" y="620688"/>
          <a:ext cx="8640960" cy="59766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6331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3765203"/>
              </p:ext>
            </p:extLst>
          </p:nvPr>
        </p:nvGraphicFramePr>
        <p:xfrm>
          <a:off x="251519" y="1556792"/>
          <a:ext cx="8641655" cy="50408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u="sng" dirty="0" smtClean="0"/>
              <a:t>Slavic Foundation in Ukraine</a:t>
            </a:r>
            <a:r>
              <a:rPr lang="uk-UA" sz="3600" dirty="0" smtClean="0"/>
              <a:t/>
            </a:r>
            <a:br>
              <a:rPr lang="uk-UA" sz="3600" dirty="0" smtClean="0"/>
            </a:br>
            <a:r>
              <a:rPr lang="uk-UA" sz="2800" dirty="0" smtClean="0"/>
              <a:t>Організаційна функція за напрямками: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148017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113</TotalTime>
  <Words>276</Words>
  <Application>Microsoft Office PowerPoint</Application>
  <PresentationFormat>Экран (4:3)</PresentationFormat>
  <Paragraphs>46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Комплексна соціальна реабілітація  внутрішньо переміщених осіб  в Україні</vt:lpstr>
      <vt:lpstr>Внутрішньо переміщені особи</vt:lpstr>
      <vt:lpstr>Статистичні дані</vt:lpstr>
      <vt:lpstr>Першочергові потреби  внутрішньо переміщених осіб</vt:lpstr>
      <vt:lpstr>Другорядні потреби  внутрішньо переміщених осіб</vt:lpstr>
      <vt:lpstr>Соціальна реабілітація</vt:lpstr>
      <vt:lpstr>Презентация PowerPoint</vt:lpstr>
      <vt:lpstr>Презентация PowerPoint</vt:lpstr>
      <vt:lpstr>Slavic Foundation in Ukraine Організаційна функція за напрямками:</vt:lpstr>
      <vt:lpstr>Дякую за увагу!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18</cp:revision>
  <dcterms:created xsi:type="dcterms:W3CDTF">2014-10-06T13:10:20Z</dcterms:created>
  <dcterms:modified xsi:type="dcterms:W3CDTF">2014-10-06T21:28:21Z</dcterms:modified>
</cp:coreProperties>
</file>