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9" r:id="rId1"/>
  </p:sldMasterIdLst>
  <p:notesMasterIdLst>
    <p:notesMasterId r:id="rId14"/>
  </p:notesMasterIdLst>
  <p:handoutMasterIdLst>
    <p:handoutMasterId r:id="rId15"/>
  </p:handoutMasterIdLst>
  <p:sldIdLst>
    <p:sldId id="480" r:id="rId2"/>
    <p:sldId id="554" r:id="rId3"/>
    <p:sldId id="553" r:id="rId4"/>
    <p:sldId id="555" r:id="rId5"/>
    <p:sldId id="560" r:id="rId6"/>
    <p:sldId id="549" r:id="rId7"/>
    <p:sldId id="550" r:id="rId8"/>
    <p:sldId id="551" r:id="rId9"/>
    <p:sldId id="552" r:id="rId10"/>
    <p:sldId id="556" r:id="rId11"/>
    <p:sldId id="557" r:id="rId12"/>
    <p:sldId id="561" r:id="rId13"/>
  </p:sldIdLst>
  <p:sldSz cx="9144000" cy="6858000" type="screen4x3"/>
  <p:notesSz cx="6794500" cy="99218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00"/>
    <a:srgbClr val="663300"/>
    <a:srgbClr val="003300"/>
    <a:srgbClr val="993300"/>
    <a:srgbClr val="336600"/>
    <a:srgbClr val="669900"/>
    <a:srgbClr val="000099"/>
    <a:srgbClr val="66FF66"/>
    <a:srgbClr val="808000"/>
    <a:srgbClr val="FFF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969" autoAdjust="0"/>
    <p:restoredTop sz="86462" autoAdjust="0"/>
  </p:normalViewPr>
  <p:slideViewPr>
    <p:cSldViewPr snapToGrid="0">
      <p:cViewPr>
        <p:scale>
          <a:sx n="66" d="100"/>
          <a:sy n="66" d="100"/>
        </p:scale>
        <p:origin x="-246" y="-1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1596" y="-90"/>
      </p:cViewPr>
      <p:guideLst>
        <p:guide orient="horz" pos="3125"/>
        <p:guide pos="214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0-19</c:v>
                </c:pt>
              </c:strCache>
            </c:strRef>
          </c:tx>
          <c:spPr>
            <a:solidFill>
              <a:srgbClr val="669900"/>
            </a:solidFill>
          </c:spPr>
          <c:invertIfNegative val="0"/>
          <c:cat>
            <c:numRef>
              <c:f>Лист1!$A$2:$A$16</c:f>
              <c:numCache>
                <c:formatCode>General</c:formatCode>
                <c:ptCount val="15"/>
                <c:pt idx="0">
                  <c:v>1959</c:v>
                </c:pt>
                <c:pt idx="1">
                  <c:v>1970</c:v>
                </c:pt>
                <c:pt idx="2">
                  <c:v>1979</c:v>
                </c:pt>
                <c:pt idx="3">
                  <c:v>1989</c:v>
                </c:pt>
                <c:pt idx="4">
                  <c:v>2001</c:v>
                </c:pt>
                <c:pt idx="5">
                  <c:v>2013</c:v>
                </c:pt>
                <c:pt idx="6">
                  <c:v>2020</c:v>
                </c:pt>
                <c:pt idx="7">
                  <c:v>2025</c:v>
                </c:pt>
                <c:pt idx="8">
                  <c:v>2030</c:v>
                </c:pt>
                <c:pt idx="9">
                  <c:v>2035</c:v>
                </c:pt>
                <c:pt idx="10">
                  <c:v>2040</c:v>
                </c:pt>
                <c:pt idx="11">
                  <c:v>2045</c:v>
                </c:pt>
                <c:pt idx="12">
                  <c:v>2050</c:v>
                </c:pt>
                <c:pt idx="13">
                  <c:v>2055</c:v>
                </c:pt>
                <c:pt idx="14">
                  <c:v>2060</c:v>
                </c:pt>
              </c:numCache>
            </c:numRef>
          </c:cat>
          <c:val>
            <c:numRef>
              <c:f>Лист1!$B$2:$B$16</c:f>
              <c:numCache>
                <c:formatCode>_-* #,##0_-;\-* #,##0_-;_-* "-"??_-;_-@_-</c:formatCode>
                <c:ptCount val="15"/>
                <c:pt idx="0">
                  <c:v>14381</c:v>
                </c:pt>
                <c:pt idx="1">
                  <c:v>15607.187739270907</c:v>
                </c:pt>
                <c:pt idx="2">
                  <c:v>14787.508122455256</c:v>
                </c:pt>
                <c:pt idx="3">
                  <c:v>14652.697032953934</c:v>
                </c:pt>
                <c:pt idx="4">
                  <c:v>11916.93586901293</c:v>
                </c:pt>
                <c:pt idx="5">
                  <c:v>9025.7340000000004</c:v>
                </c:pt>
                <c:pt idx="6">
                  <c:v>9353.4975410724765</c:v>
                </c:pt>
                <c:pt idx="7">
                  <c:v>9596.298406873706</c:v>
                </c:pt>
                <c:pt idx="8">
                  <c:v>9170.5853795561852</c:v>
                </c:pt>
                <c:pt idx="9">
                  <c:v>8461.7411716915067</c:v>
                </c:pt>
                <c:pt idx="10">
                  <c:v>7929.9227660953056</c:v>
                </c:pt>
                <c:pt idx="11">
                  <c:v>7784.5551156960037</c:v>
                </c:pt>
                <c:pt idx="12">
                  <c:v>7881.888004106414</c:v>
                </c:pt>
                <c:pt idx="13">
                  <c:v>7922.7537374278027</c:v>
                </c:pt>
                <c:pt idx="14">
                  <c:v>7716.183132663693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20-59</c:v>
                </c:pt>
              </c:strCache>
            </c:strRef>
          </c:tx>
          <c:spPr>
            <a:solidFill>
              <a:srgbClr val="003300"/>
            </a:solidFill>
          </c:spPr>
          <c:invertIfNegative val="0"/>
          <c:cat>
            <c:numRef>
              <c:f>Лист1!$A$2:$A$16</c:f>
              <c:numCache>
                <c:formatCode>General</c:formatCode>
                <c:ptCount val="15"/>
                <c:pt idx="0">
                  <c:v>1959</c:v>
                </c:pt>
                <c:pt idx="1">
                  <c:v>1970</c:v>
                </c:pt>
                <c:pt idx="2">
                  <c:v>1979</c:v>
                </c:pt>
                <c:pt idx="3">
                  <c:v>1989</c:v>
                </c:pt>
                <c:pt idx="4">
                  <c:v>2001</c:v>
                </c:pt>
                <c:pt idx="5">
                  <c:v>2013</c:v>
                </c:pt>
                <c:pt idx="6">
                  <c:v>2020</c:v>
                </c:pt>
                <c:pt idx="7">
                  <c:v>2025</c:v>
                </c:pt>
                <c:pt idx="8">
                  <c:v>2030</c:v>
                </c:pt>
                <c:pt idx="9">
                  <c:v>2035</c:v>
                </c:pt>
                <c:pt idx="10">
                  <c:v>2040</c:v>
                </c:pt>
                <c:pt idx="11">
                  <c:v>2045</c:v>
                </c:pt>
                <c:pt idx="12">
                  <c:v>2050</c:v>
                </c:pt>
                <c:pt idx="13">
                  <c:v>2055</c:v>
                </c:pt>
                <c:pt idx="14">
                  <c:v>2060</c:v>
                </c:pt>
              </c:numCache>
            </c:numRef>
          </c:cat>
          <c:val>
            <c:numRef>
              <c:f>Лист1!$C$2:$C$16</c:f>
              <c:numCache>
                <c:formatCode>_-* #,##0_-;\-* #,##0_-;_-* "-"??_-;_-@_-</c:formatCode>
                <c:ptCount val="15"/>
                <c:pt idx="0">
                  <c:v>17938</c:v>
                </c:pt>
                <c:pt idx="1">
                  <c:v>24947.928968407185</c:v>
                </c:pt>
                <c:pt idx="2">
                  <c:v>27054.942232586298</c:v>
                </c:pt>
                <c:pt idx="3">
                  <c:v>27542.064191655889</c:v>
                </c:pt>
                <c:pt idx="4">
                  <c:v>26169.83211863555</c:v>
                </c:pt>
                <c:pt idx="5">
                  <c:v>26644.897000000001</c:v>
                </c:pt>
                <c:pt idx="6">
                  <c:v>24780.646371876883</c:v>
                </c:pt>
                <c:pt idx="7">
                  <c:v>23310.789281553974</c:v>
                </c:pt>
                <c:pt idx="8">
                  <c:v>22786.775618047239</c:v>
                </c:pt>
                <c:pt idx="9">
                  <c:v>22299.88115543903</c:v>
                </c:pt>
                <c:pt idx="10">
                  <c:v>21659.032646152711</c:v>
                </c:pt>
                <c:pt idx="11">
                  <c:v>20438.603727489048</c:v>
                </c:pt>
                <c:pt idx="12">
                  <c:v>18991.885964522888</c:v>
                </c:pt>
                <c:pt idx="13">
                  <c:v>18170.70636931801</c:v>
                </c:pt>
                <c:pt idx="14">
                  <c:v>18009.066305747252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60+</c:v>
                </c:pt>
              </c:strCache>
            </c:strRef>
          </c:tx>
          <c:spPr>
            <a:solidFill>
              <a:srgbClr val="996600"/>
            </a:solidFill>
            <a:ln w="25400">
              <a:noFill/>
            </a:ln>
          </c:spPr>
          <c:invertIfNegative val="0"/>
          <c:cat>
            <c:numRef>
              <c:f>Лист1!$A$2:$A$16</c:f>
              <c:numCache>
                <c:formatCode>General</c:formatCode>
                <c:ptCount val="15"/>
                <c:pt idx="0">
                  <c:v>1959</c:v>
                </c:pt>
                <c:pt idx="1">
                  <c:v>1970</c:v>
                </c:pt>
                <c:pt idx="2">
                  <c:v>1979</c:v>
                </c:pt>
                <c:pt idx="3">
                  <c:v>1989</c:v>
                </c:pt>
                <c:pt idx="4">
                  <c:v>2001</c:v>
                </c:pt>
                <c:pt idx="5">
                  <c:v>2013</c:v>
                </c:pt>
                <c:pt idx="6">
                  <c:v>2020</c:v>
                </c:pt>
                <c:pt idx="7">
                  <c:v>2025</c:v>
                </c:pt>
                <c:pt idx="8">
                  <c:v>2030</c:v>
                </c:pt>
                <c:pt idx="9">
                  <c:v>2035</c:v>
                </c:pt>
                <c:pt idx="10">
                  <c:v>2040</c:v>
                </c:pt>
                <c:pt idx="11">
                  <c:v>2045</c:v>
                </c:pt>
                <c:pt idx="12">
                  <c:v>2050</c:v>
                </c:pt>
                <c:pt idx="13">
                  <c:v>2055</c:v>
                </c:pt>
                <c:pt idx="14">
                  <c:v>2060</c:v>
                </c:pt>
              </c:numCache>
            </c:numRef>
          </c:cat>
          <c:val>
            <c:numRef>
              <c:f>Лист1!$D$2:$D$16</c:f>
              <c:numCache>
                <c:formatCode>_-* #,##0_-;\-* #,##0_-;_-* "-"??_-;_-@_-</c:formatCode>
                <c:ptCount val="15"/>
                <c:pt idx="0">
                  <c:v>4387.8388191323784</c:v>
                </c:pt>
                <c:pt idx="1">
                  <c:v>6571.4002923219095</c:v>
                </c:pt>
                <c:pt idx="2">
                  <c:v>7766.8826449584476</c:v>
                </c:pt>
                <c:pt idx="3">
                  <c:v>9257.2727753901745</c:v>
                </c:pt>
                <c:pt idx="4">
                  <c:v>10370.334012351521</c:v>
                </c:pt>
                <c:pt idx="5">
                  <c:v>9702.0609999999997</c:v>
                </c:pt>
                <c:pt idx="6">
                  <c:v>10493.684278877399</c:v>
                </c:pt>
                <c:pt idx="7">
                  <c:v>11094.58939298169</c:v>
                </c:pt>
                <c:pt idx="8">
                  <c:v>11217.19762324405</c:v>
                </c:pt>
                <c:pt idx="9">
                  <c:v>11469.772249202329</c:v>
                </c:pt>
                <c:pt idx="10">
                  <c:v>11750.722252868618</c:v>
                </c:pt>
                <c:pt idx="11">
                  <c:v>12283.465378226521</c:v>
                </c:pt>
                <c:pt idx="12">
                  <c:v>12761.503936825768</c:v>
                </c:pt>
                <c:pt idx="13">
                  <c:v>12556.105598443906</c:v>
                </c:pt>
                <c:pt idx="14">
                  <c:v>11836.518799914189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9429376"/>
        <c:axId val="118566912"/>
      </c:barChart>
      <c:catAx>
        <c:axId val="11942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18566912"/>
        <c:crosses val="autoZero"/>
        <c:auto val="1"/>
        <c:lblAlgn val="ctr"/>
        <c:lblOffset val="100"/>
        <c:noMultiLvlLbl val="0"/>
      </c:catAx>
      <c:valAx>
        <c:axId val="118566912"/>
        <c:scaling>
          <c:orientation val="minMax"/>
          <c:max val="52000"/>
        </c:scaling>
        <c:delete val="0"/>
        <c:axPos val="l"/>
        <c:majorGridlines/>
        <c:numFmt formatCode="_-* #,##0_-;\-* #,##0_-;_-* &quot;-&quot;??_-;_-@_-" sourceLinked="1"/>
        <c:majorTickMark val="out"/>
        <c:minorTickMark val="none"/>
        <c:tickLblPos val="nextTo"/>
        <c:crossAx val="119429376"/>
        <c:crosses val="autoZero"/>
        <c:crossBetween val="between"/>
        <c:majorUnit val="2000"/>
        <c:minorUnit val="1000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Чоловіки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square"/>
            <c:size val="5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Лист1!$A$2:$A$18</c:f>
              <c:strCache>
                <c:ptCount val="17"/>
                <c:pt idx="0">
                  <c:v>Білорусь</c:v>
                </c:pt>
                <c:pt idx="1">
                  <c:v>Болгарія</c:v>
                </c:pt>
                <c:pt idx="2">
                  <c:v>Естонія</c:v>
                </c:pt>
                <c:pt idx="3">
                  <c:v>Іспанія</c:v>
                </c:pt>
                <c:pt idx="4">
                  <c:v>Італія</c:v>
                </c:pt>
                <c:pt idx="5">
                  <c:v>Казахстан</c:v>
                </c:pt>
                <c:pt idx="6">
                  <c:v>Латвія</c:v>
                </c:pt>
                <c:pt idx="7">
                  <c:v>Литва</c:v>
                </c:pt>
                <c:pt idx="8">
                  <c:v>Німеччина</c:v>
                </c:pt>
                <c:pt idx="9">
                  <c:v>Польща</c:v>
                </c:pt>
                <c:pt idx="10">
                  <c:v>Росія</c:v>
                </c:pt>
                <c:pt idx="11">
                  <c:v>Словаччина</c:v>
                </c:pt>
                <c:pt idx="12">
                  <c:v>Угорщина</c:v>
                </c:pt>
                <c:pt idx="13">
                  <c:v>Україна</c:v>
                </c:pt>
                <c:pt idx="14">
                  <c:v>Франція</c:v>
                </c:pt>
                <c:pt idx="15">
                  <c:v>Швейцарія</c:v>
                </c:pt>
                <c:pt idx="16">
                  <c:v>Швеція</c:v>
                </c:pt>
              </c:strCache>
            </c:strRef>
          </c:cat>
          <c:val>
            <c:numRef>
              <c:f>Лист1!$B$2:$B$18</c:f>
              <c:numCache>
                <c:formatCode>General</c:formatCode>
                <c:ptCount val="17"/>
                <c:pt idx="0">
                  <c:v>64.599999999999994</c:v>
                </c:pt>
                <c:pt idx="1">
                  <c:v>70.3</c:v>
                </c:pt>
                <c:pt idx="2">
                  <c:v>71.099999999999994</c:v>
                </c:pt>
                <c:pt idx="3">
                  <c:v>78.5</c:v>
                </c:pt>
                <c:pt idx="4">
                  <c:v>79.2</c:v>
                </c:pt>
                <c:pt idx="5">
                  <c:v>61.9</c:v>
                </c:pt>
                <c:pt idx="6">
                  <c:v>68.5</c:v>
                </c:pt>
                <c:pt idx="7">
                  <c:v>68</c:v>
                </c:pt>
                <c:pt idx="8">
                  <c:v>78</c:v>
                </c:pt>
                <c:pt idx="9">
                  <c:v>72.7</c:v>
                </c:pt>
                <c:pt idx="10">
                  <c:v>63</c:v>
                </c:pt>
                <c:pt idx="11">
                  <c:v>71.400000000000006</c:v>
                </c:pt>
                <c:pt idx="12">
                  <c:v>70.2</c:v>
                </c:pt>
                <c:pt idx="13">
                  <c:v>66.099999999999994</c:v>
                </c:pt>
                <c:pt idx="14">
                  <c:v>78</c:v>
                </c:pt>
                <c:pt idx="15">
                  <c:v>80.099999999999994</c:v>
                </c:pt>
                <c:pt idx="16">
                  <c:v>79.900000000000006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Жінки</c:v>
                </c:pt>
              </c:strCache>
            </c:strRef>
          </c:tx>
          <c:spPr>
            <a:ln w="38100"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Лист1!$A$2:$A$18</c:f>
              <c:strCache>
                <c:ptCount val="17"/>
                <c:pt idx="0">
                  <c:v>Білорусь</c:v>
                </c:pt>
                <c:pt idx="1">
                  <c:v>Болгарія</c:v>
                </c:pt>
                <c:pt idx="2">
                  <c:v>Естонія</c:v>
                </c:pt>
                <c:pt idx="3">
                  <c:v>Іспанія</c:v>
                </c:pt>
                <c:pt idx="4">
                  <c:v>Італія</c:v>
                </c:pt>
                <c:pt idx="5">
                  <c:v>Казахстан</c:v>
                </c:pt>
                <c:pt idx="6">
                  <c:v>Латвія</c:v>
                </c:pt>
                <c:pt idx="7">
                  <c:v>Литва</c:v>
                </c:pt>
                <c:pt idx="8">
                  <c:v>Німеччина</c:v>
                </c:pt>
                <c:pt idx="9">
                  <c:v>Польща</c:v>
                </c:pt>
                <c:pt idx="10">
                  <c:v>Росія</c:v>
                </c:pt>
                <c:pt idx="11">
                  <c:v>Словаччина</c:v>
                </c:pt>
                <c:pt idx="12">
                  <c:v>Угорщина</c:v>
                </c:pt>
                <c:pt idx="13">
                  <c:v>Україна</c:v>
                </c:pt>
                <c:pt idx="14">
                  <c:v>Франція</c:v>
                </c:pt>
                <c:pt idx="15">
                  <c:v>Швейцарія</c:v>
                </c:pt>
                <c:pt idx="16">
                  <c:v>Швеція</c:v>
                </c:pt>
              </c:strCache>
            </c:strRef>
          </c:cat>
          <c:val>
            <c:numRef>
              <c:f>Лист1!$C$2:$C$18</c:f>
              <c:numCache>
                <c:formatCode>General</c:formatCode>
                <c:ptCount val="17"/>
                <c:pt idx="0">
                  <c:v>76.5</c:v>
                </c:pt>
                <c:pt idx="1">
                  <c:v>77.3</c:v>
                </c:pt>
                <c:pt idx="2">
                  <c:v>80.5</c:v>
                </c:pt>
                <c:pt idx="3">
                  <c:v>84.6</c:v>
                </c:pt>
                <c:pt idx="4">
                  <c:v>84.2</c:v>
                </c:pt>
                <c:pt idx="5">
                  <c:v>72.400000000000006</c:v>
                </c:pt>
                <c:pt idx="6">
                  <c:v>78.5</c:v>
                </c:pt>
                <c:pt idx="7">
                  <c:v>79.099999999999994</c:v>
                </c:pt>
                <c:pt idx="8">
                  <c:v>82.2</c:v>
                </c:pt>
                <c:pt idx="9">
                  <c:v>81</c:v>
                </c:pt>
                <c:pt idx="10">
                  <c:v>74.8</c:v>
                </c:pt>
                <c:pt idx="11">
                  <c:v>79</c:v>
                </c:pt>
                <c:pt idx="12">
                  <c:v>78.2</c:v>
                </c:pt>
                <c:pt idx="13">
                  <c:v>76</c:v>
                </c:pt>
                <c:pt idx="14">
                  <c:v>84.7</c:v>
                </c:pt>
                <c:pt idx="15">
                  <c:v>84.6</c:v>
                </c:pt>
                <c:pt idx="16">
                  <c:v>83.5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114752"/>
        <c:axId val="119116928"/>
      </c:radarChart>
      <c:catAx>
        <c:axId val="119114752"/>
        <c:scaling>
          <c:orientation val="minMax"/>
        </c:scaling>
        <c:delete val="0"/>
        <c:axPos val="b"/>
        <c:majorGridlines/>
        <c:numFmt formatCode="m/d/yyyy" sourceLinked="1"/>
        <c:majorTickMark val="out"/>
        <c:minorTickMark val="none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119116928"/>
        <c:crosses val="autoZero"/>
        <c:auto val="1"/>
        <c:lblAlgn val="ctr"/>
        <c:lblOffset val="100"/>
        <c:noMultiLvlLbl val="0"/>
      </c:catAx>
      <c:valAx>
        <c:axId val="119116928"/>
        <c:scaling>
          <c:orientation val="minMax"/>
          <c:max val="85"/>
          <c:min val="55"/>
        </c:scaling>
        <c:delete val="0"/>
        <c:axPos val="l"/>
        <c:majorGridlines/>
        <c:numFmt formatCode="General" sourceLinked="1"/>
        <c:majorTickMark val="cross"/>
        <c:minorTickMark val="none"/>
        <c:tickLblPos val="nextTo"/>
        <c:crossAx val="119114752"/>
        <c:crosses val="autoZero"/>
        <c:crossBetween val="between"/>
        <c:majorUnit val="10"/>
        <c:minorUnit val="5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6B44EB6E-0ACD-4552-A98A-12BEE3E752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055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7713"/>
            <a:ext cx="4953000" cy="37147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0113"/>
            <a:ext cx="4981575" cy="44656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Click to edit Master text styles</a:t>
            </a:r>
          </a:p>
          <a:p>
            <a:pPr lvl="1"/>
            <a:r>
              <a:rPr lang="ru-RU" noProof="0"/>
              <a:t>Second level</a:t>
            </a:r>
          </a:p>
          <a:p>
            <a:pPr lvl="2"/>
            <a:r>
              <a:rPr lang="ru-RU" noProof="0"/>
              <a:t>Third level</a:t>
            </a:r>
          </a:p>
          <a:p>
            <a:pPr lvl="3"/>
            <a:r>
              <a:rPr lang="ru-RU" noProof="0"/>
              <a:t>Fourth level</a:t>
            </a:r>
          </a:p>
          <a:p>
            <a:pPr lvl="4"/>
            <a:r>
              <a:rPr lang="ru-RU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4988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b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4988"/>
            <a:ext cx="2944812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fld id="{829AB586-CDE2-46D8-BD84-371214BEB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145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AB586-CDE2-46D8-BD84-371214BEB16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396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9AB586-CDE2-46D8-BD84-371214BEB16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64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90BFB-018E-4B8D-AECE-744D5396C105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EF6F7-69B1-4B86-9438-E2946FB8C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155865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DE81-A6E0-4B22-B47E-E0FFF1399C6E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7C0C6-AE70-4C47-AE91-7DF8A480D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140106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47F434-9D80-4C43-A997-31447A37DC01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C19F7-771E-48D2-BF9C-8BA01B68A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281527"/>
      </p:ext>
    </p:extLst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2A7EB-8109-48A5-8DC8-EFB5A719A393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9FB82-5C17-4CFA-8CFF-802D84124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92233"/>
      </p:ext>
    </p:extLst>
  </p:cSld>
  <p:clrMapOvr>
    <a:masterClrMapping/>
  </p:clrMapOvr>
  <p:transition spd="med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01A3B-E2DE-4454-A311-CE54206DA2FE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7F5F7-F97D-46FA-8646-3A37D2F16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973967"/>
      </p:ext>
    </p:extLst>
  </p:cSld>
  <p:clrMapOvr>
    <a:masterClrMapping/>
  </p:clrMapOvr>
  <p:transition spd="med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0D242-BD1D-40C1-A957-69684985B851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D7A51-56D9-4B47-B5A9-953EDA42F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663372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78CC8-9E95-4F68-85C9-CA10F1E3352F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D8351-C375-4660-9A95-E479BB404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387057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D74F7-F110-4F5C-A956-0CBF5DC70246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063A2-7312-42A3-BA40-9A605F62F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621714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905BC3-A5B7-40CA-BB74-4C9251724477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2560-6CF6-4080-9715-E3C637453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755610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206E-D21A-4980-88DE-0F5178C61A0C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81F75-5CF0-4655-838B-54BB7C244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872726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49EA8-7CFF-4DBF-9005-659C322BD787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2BB96-C24C-4B22-9EBE-1AAF1A9559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419092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0A098-DCB0-484E-9564-863B8F480997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54652-7001-4F40-9E38-12A209D236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073206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9C51A-0AC8-406E-9525-0CB8AD356ED0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32B4A-1DB4-4A79-9CFC-ECD8E0EB4C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11477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EFC64-0989-4696-A790-0E821E7D08F6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133CE-CA14-46C4-A99E-C1E320EE40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7360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832277C-737E-4414-87D8-03C2B78FB0FE}" type="datetimeFigureOut">
              <a:rPr lang="ru-RU"/>
              <a:pPr>
                <a:defRPr/>
              </a:pPr>
              <a:t>22.11.2013</a:t>
            </a:fld>
            <a:endParaRPr lang="ru-RU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2B71AB8-4516-45F3-9C04-7307F8847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15"/>
          <p:cNvGrpSpPr>
            <a:grpSpLocks/>
          </p:cNvGrpSpPr>
          <p:nvPr userDrawn="1"/>
        </p:nvGrpSpPr>
        <p:grpSpPr bwMode="auto">
          <a:xfrm>
            <a:off x="892175" y="206375"/>
            <a:ext cx="7342188" cy="387350"/>
            <a:chOff x="720" y="96"/>
            <a:chExt cx="5040" cy="244"/>
          </a:xfrm>
        </p:grpSpPr>
        <p:sp>
          <p:nvSpPr>
            <p:cNvPr id="1034" name="Rectangle 16"/>
            <p:cNvSpPr>
              <a:spLocks noChangeArrowheads="1"/>
            </p:cNvSpPr>
            <p:nvPr/>
          </p:nvSpPr>
          <p:spPr bwMode="auto">
            <a:xfrm>
              <a:off x="720" y="96"/>
              <a:ext cx="5028" cy="244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035" name="Rectangle 17"/>
            <p:cNvSpPr>
              <a:spLocks noChangeArrowheads="1"/>
            </p:cNvSpPr>
            <p:nvPr/>
          </p:nvSpPr>
          <p:spPr bwMode="auto">
            <a:xfrm>
              <a:off x="732" y="96"/>
              <a:ext cx="5028" cy="77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1600" b="1">
                <a:latin typeface="Times New Roman" pitchFamily="18" charset="0"/>
              </a:endParaRPr>
            </a:p>
          </p:txBody>
        </p:sp>
        <p:sp>
          <p:nvSpPr>
            <p:cNvPr id="1036" name="Freeform 18"/>
            <p:cNvSpPr>
              <a:spLocks/>
            </p:cNvSpPr>
            <p:nvPr/>
          </p:nvSpPr>
          <p:spPr bwMode="auto">
            <a:xfrm>
              <a:off x="819" y="126"/>
              <a:ext cx="2444" cy="63"/>
            </a:xfrm>
            <a:custGeom>
              <a:avLst/>
              <a:gdLst>
                <a:gd name="T0" fmla="*/ 2387 w 2444"/>
                <a:gd name="T1" fmla="*/ 12 h 63"/>
                <a:gd name="T2" fmla="*/ 2279 w 2444"/>
                <a:gd name="T3" fmla="*/ 38 h 63"/>
                <a:gd name="T4" fmla="*/ 2193 w 2444"/>
                <a:gd name="T5" fmla="*/ 16 h 63"/>
                <a:gd name="T6" fmla="*/ 2113 w 2444"/>
                <a:gd name="T7" fmla="*/ 2 h 63"/>
                <a:gd name="T8" fmla="*/ 2023 w 2444"/>
                <a:gd name="T9" fmla="*/ 29 h 63"/>
                <a:gd name="T10" fmla="*/ 1928 w 2444"/>
                <a:gd name="T11" fmla="*/ 33 h 63"/>
                <a:gd name="T12" fmla="*/ 1847 w 2444"/>
                <a:gd name="T13" fmla="*/ 6 h 63"/>
                <a:gd name="T14" fmla="*/ 1788 w 2444"/>
                <a:gd name="T15" fmla="*/ 5 h 63"/>
                <a:gd name="T16" fmla="*/ 1724 w 2444"/>
                <a:gd name="T17" fmla="*/ 26 h 63"/>
                <a:gd name="T18" fmla="*/ 1654 w 2444"/>
                <a:gd name="T19" fmla="*/ 40 h 63"/>
                <a:gd name="T20" fmla="*/ 1568 w 2444"/>
                <a:gd name="T21" fmla="*/ 17 h 63"/>
                <a:gd name="T22" fmla="*/ 1505 w 2444"/>
                <a:gd name="T23" fmla="*/ 2 h 63"/>
                <a:gd name="T24" fmla="*/ 1441 w 2444"/>
                <a:gd name="T25" fmla="*/ 16 h 63"/>
                <a:gd name="T26" fmla="*/ 1339 w 2444"/>
                <a:gd name="T27" fmla="*/ 40 h 63"/>
                <a:gd name="T28" fmla="*/ 1253 w 2444"/>
                <a:gd name="T29" fmla="*/ 20 h 63"/>
                <a:gd name="T30" fmla="*/ 1188 w 2444"/>
                <a:gd name="T31" fmla="*/ 2 h 63"/>
                <a:gd name="T32" fmla="*/ 1103 w 2444"/>
                <a:gd name="T33" fmla="*/ 24 h 63"/>
                <a:gd name="T34" fmla="*/ 1003 w 2444"/>
                <a:gd name="T35" fmla="*/ 40 h 63"/>
                <a:gd name="T36" fmla="*/ 920 w 2444"/>
                <a:gd name="T37" fmla="*/ 12 h 63"/>
                <a:gd name="T38" fmla="*/ 858 w 2444"/>
                <a:gd name="T39" fmla="*/ 5 h 63"/>
                <a:gd name="T40" fmla="*/ 765 w 2444"/>
                <a:gd name="T41" fmla="*/ 32 h 63"/>
                <a:gd name="T42" fmla="*/ 669 w 2444"/>
                <a:gd name="T43" fmla="*/ 36 h 63"/>
                <a:gd name="T44" fmla="*/ 587 w 2444"/>
                <a:gd name="T45" fmla="*/ 8 h 63"/>
                <a:gd name="T46" fmla="*/ 544 w 2444"/>
                <a:gd name="T47" fmla="*/ 5 h 63"/>
                <a:gd name="T48" fmla="*/ 450 w 2444"/>
                <a:gd name="T49" fmla="*/ 33 h 63"/>
                <a:gd name="T50" fmla="*/ 353 w 2444"/>
                <a:gd name="T51" fmla="*/ 37 h 63"/>
                <a:gd name="T52" fmla="*/ 271 w 2444"/>
                <a:gd name="T53" fmla="*/ 10 h 63"/>
                <a:gd name="T54" fmla="*/ 190 w 2444"/>
                <a:gd name="T55" fmla="*/ 16 h 63"/>
                <a:gd name="T56" fmla="*/ 90 w 2444"/>
                <a:gd name="T57" fmla="*/ 42 h 63"/>
                <a:gd name="T58" fmla="*/ 0 w 2444"/>
                <a:gd name="T59" fmla="*/ 24 h 63"/>
                <a:gd name="T60" fmla="*/ 48 w 2444"/>
                <a:gd name="T61" fmla="*/ 59 h 63"/>
                <a:gd name="T62" fmla="*/ 147 w 2444"/>
                <a:gd name="T63" fmla="*/ 50 h 63"/>
                <a:gd name="T64" fmla="*/ 235 w 2444"/>
                <a:gd name="T65" fmla="*/ 25 h 63"/>
                <a:gd name="T66" fmla="*/ 316 w 2444"/>
                <a:gd name="T67" fmla="*/ 42 h 63"/>
                <a:gd name="T68" fmla="*/ 405 w 2444"/>
                <a:gd name="T69" fmla="*/ 60 h 63"/>
                <a:gd name="T70" fmla="*/ 504 w 2444"/>
                <a:gd name="T71" fmla="*/ 34 h 63"/>
                <a:gd name="T72" fmla="*/ 559 w 2444"/>
                <a:gd name="T73" fmla="*/ 24 h 63"/>
                <a:gd name="T74" fmla="*/ 633 w 2444"/>
                <a:gd name="T75" fmla="*/ 44 h 63"/>
                <a:gd name="T76" fmla="*/ 721 w 2444"/>
                <a:gd name="T77" fmla="*/ 60 h 63"/>
                <a:gd name="T78" fmla="*/ 821 w 2444"/>
                <a:gd name="T79" fmla="*/ 35 h 63"/>
                <a:gd name="T80" fmla="*/ 901 w 2444"/>
                <a:gd name="T81" fmla="*/ 26 h 63"/>
                <a:gd name="T82" fmla="*/ 983 w 2444"/>
                <a:gd name="T83" fmla="*/ 54 h 63"/>
                <a:gd name="T84" fmla="*/ 1080 w 2444"/>
                <a:gd name="T85" fmla="*/ 51 h 63"/>
                <a:gd name="T86" fmla="*/ 1172 w 2444"/>
                <a:gd name="T87" fmla="*/ 24 h 63"/>
                <a:gd name="T88" fmla="*/ 1253 w 2444"/>
                <a:gd name="T89" fmla="*/ 37 h 63"/>
                <a:gd name="T90" fmla="*/ 1339 w 2444"/>
                <a:gd name="T91" fmla="*/ 59 h 63"/>
                <a:gd name="T92" fmla="*/ 1439 w 2444"/>
                <a:gd name="T93" fmla="*/ 35 h 63"/>
                <a:gd name="T94" fmla="*/ 1504 w 2444"/>
                <a:gd name="T95" fmla="*/ 21 h 63"/>
                <a:gd name="T96" fmla="*/ 1569 w 2444"/>
                <a:gd name="T97" fmla="*/ 38 h 63"/>
                <a:gd name="T98" fmla="*/ 1655 w 2444"/>
                <a:gd name="T99" fmla="*/ 59 h 63"/>
                <a:gd name="T100" fmla="*/ 1725 w 2444"/>
                <a:gd name="T101" fmla="*/ 46 h 63"/>
                <a:gd name="T102" fmla="*/ 1788 w 2444"/>
                <a:gd name="T103" fmla="*/ 25 h 63"/>
                <a:gd name="T104" fmla="*/ 1847 w 2444"/>
                <a:gd name="T105" fmla="*/ 24 h 63"/>
                <a:gd name="T106" fmla="*/ 1929 w 2444"/>
                <a:gd name="T107" fmla="*/ 52 h 63"/>
                <a:gd name="T108" fmla="*/ 2023 w 2444"/>
                <a:gd name="T109" fmla="*/ 49 h 63"/>
                <a:gd name="T110" fmla="*/ 2113 w 2444"/>
                <a:gd name="T111" fmla="*/ 22 h 63"/>
                <a:gd name="T112" fmla="*/ 2193 w 2444"/>
                <a:gd name="T113" fmla="*/ 35 h 63"/>
                <a:gd name="T114" fmla="*/ 2279 w 2444"/>
                <a:gd name="T115" fmla="*/ 57 h 63"/>
                <a:gd name="T116" fmla="*/ 2387 w 2444"/>
                <a:gd name="T117" fmla="*/ 33 h 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3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3" y="4"/>
                  </a:lnTo>
                  <a:lnTo>
                    <a:pt x="2405" y="7"/>
                  </a:lnTo>
                  <a:lnTo>
                    <a:pt x="2396" y="10"/>
                  </a:lnTo>
                  <a:lnTo>
                    <a:pt x="2387" y="12"/>
                  </a:lnTo>
                  <a:lnTo>
                    <a:pt x="2377" y="15"/>
                  </a:lnTo>
                  <a:lnTo>
                    <a:pt x="2366" y="20"/>
                  </a:lnTo>
                  <a:lnTo>
                    <a:pt x="2353" y="24"/>
                  </a:lnTo>
                  <a:lnTo>
                    <a:pt x="2341" y="27"/>
                  </a:lnTo>
                  <a:lnTo>
                    <a:pt x="2328" y="31"/>
                  </a:lnTo>
                  <a:lnTo>
                    <a:pt x="2316" y="34"/>
                  </a:lnTo>
                  <a:lnTo>
                    <a:pt x="2303" y="36"/>
                  </a:lnTo>
                  <a:lnTo>
                    <a:pt x="2291" y="37"/>
                  </a:lnTo>
                  <a:lnTo>
                    <a:pt x="2279" y="38"/>
                  </a:lnTo>
                  <a:lnTo>
                    <a:pt x="2268" y="37"/>
                  </a:lnTo>
                  <a:lnTo>
                    <a:pt x="2258" y="37"/>
                  </a:lnTo>
                  <a:lnTo>
                    <a:pt x="2247" y="34"/>
                  </a:lnTo>
                  <a:lnTo>
                    <a:pt x="2238" y="32"/>
                  </a:lnTo>
                  <a:lnTo>
                    <a:pt x="2229" y="29"/>
                  </a:lnTo>
                  <a:lnTo>
                    <a:pt x="2219" y="26"/>
                  </a:lnTo>
                  <a:lnTo>
                    <a:pt x="2211" y="22"/>
                  </a:lnTo>
                  <a:lnTo>
                    <a:pt x="2201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6" y="7"/>
                  </a:lnTo>
                  <a:lnTo>
                    <a:pt x="2156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8" y="1"/>
                  </a:lnTo>
                  <a:lnTo>
                    <a:pt x="2121" y="1"/>
                  </a:lnTo>
                  <a:lnTo>
                    <a:pt x="2113" y="2"/>
                  </a:lnTo>
                  <a:lnTo>
                    <a:pt x="2104" y="4"/>
                  </a:lnTo>
                  <a:lnTo>
                    <a:pt x="2096" y="7"/>
                  </a:lnTo>
                  <a:lnTo>
                    <a:pt x="2086" y="10"/>
                  </a:lnTo>
                  <a:lnTo>
                    <a:pt x="2076" y="12"/>
                  </a:lnTo>
                  <a:lnTo>
                    <a:pt x="2066" y="16"/>
                  </a:lnTo>
                  <a:lnTo>
                    <a:pt x="2056" y="20"/>
                  </a:lnTo>
                  <a:lnTo>
                    <a:pt x="2045" y="23"/>
                  </a:lnTo>
                  <a:lnTo>
                    <a:pt x="2034" y="27"/>
                  </a:lnTo>
                  <a:lnTo>
                    <a:pt x="2023" y="29"/>
                  </a:lnTo>
                  <a:lnTo>
                    <a:pt x="2012" y="33"/>
                  </a:lnTo>
                  <a:lnTo>
                    <a:pt x="2002" y="35"/>
                  </a:lnTo>
                  <a:lnTo>
                    <a:pt x="1991" y="37"/>
                  </a:lnTo>
                  <a:lnTo>
                    <a:pt x="1980" y="38"/>
                  </a:lnTo>
                  <a:lnTo>
                    <a:pt x="1969" y="38"/>
                  </a:lnTo>
                  <a:lnTo>
                    <a:pt x="1958" y="38"/>
                  </a:lnTo>
                  <a:lnTo>
                    <a:pt x="1948" y="37"/>
                  </a:lnTo>
                  <a:lnTo>
                    <a:pt x="1939" y="35"/>
                  </a:lnTo>
                  <a:lnTo>
                    <a:pt x="1928" y="33"/>
                  </a:lnTo>
                  <a:lnTo>
                    <a:pt x="1919" y="31"/>
                  </a:lnTo>
                  <a:lnTo>
                    <a:pt x="1910" y="28"/>
                  </a:lnTo>
                  <a:lnTo>
                    <a:pt x="1901" y="25"/>
                  </a:lnTo>
                  <a:lnTo>
                    <a:pt x="1891" y="21"/>
                  </a:lnTo>
                  <a:lnTo>
                    <a:pt x="1883" y="18"/>
                  </a:lnTo>
                  <a:lnTo>
                    <a:pt x="1874" y="15"/>
                  </a:lnTo>
                  <a:lnTo>
                    <a:pt x="1865" y="11"/>
                  </a:lnTo>
                  <a:lnTo>
                    <a:pt x="1856" y="9"/>
                  </a:lnTo>
                  <a:lnTo>
                    <a:pt x="1847" y="6"/>
                  </a:lnTo>
                  <a:lnTo>
                    <a:pt x="1837" y="4"/>
                  </a:lnTo>
                  <a:lnTo>
                    <a:pt x="1828" y="2"/>
                  </a:lnTo>
                  <a:lnTo>
                    <a:pt x="1819" y="1"/>
                  </a:lnTo>
                  <a:lnTo>
                    <a:pt x="1814" y="1"/>
                  </a:lnTo>
                  <a:lnTo>
                    <a:pt x="1809" y="1"/>
                  </a:lnTo>
                  <a:lnTo>
                    <a:pt x="1804" y="2"/>
                  </a:lnTo>
                  <a:lnTo>
                    <a:pt x="1799" y="3"/>
                  </a:lnTo>
                  <a:lnTo>
                    <a:pt x="1794" y="4"/>
                  </a:lnTo>
                  <a:lnTo>
                    <a:pt x="1788" y="5"/>
                  </a:lnTo>
                  <a:lnTo>
                    <a:pt x="1782" y="7"/>
                  </a:lnTo>
                  <a:lnTo>
                    <a:pt x="1776" y="9"/>
                  </a:lnTo>
                  <a:lnTo>
                    <a:pt x="1769" y="11"/>
                  </a:lnTo>
                  <a:lnTo>
                    <a:pt x="1762" y="14"/>
                  </a:lnTo>
                  <a:lnTo>
                    <a:pt x="1755" y="16"/>
                  </a:lnTo>
                  <a:lnTo>
                    <a:pt x="1747" y="18"/>
                  </a:lnTo>
                  <a:lnTo>
                    <a:pt x="1740" y="21"/>
                  </a:lnTo>
                  <a:lnTo>
                    <a:pt x="1732" y="24"/>
                  </a:lnTo>
                  <a:lnTo>
                    <a:pt x="1724" y="26"/>
                  </a:lnTo>
                  <a:lnTo>
                    <a:pt x="1716" y="28"/>
                  </a:lnTo>
                  <a:lnTo>
                    <a:pt x="1708" y="31"/>
                  </a:lnTo>
                  <a:lnTo>
                    <a:pt x="1700" y="33"/>
                  </a:lnTo>
                  <a:lnTo>
                    <a:pt x="1692" y="34"/>
                  </a:lnTo>
                  <a:lnTo>
                    <a:pt x="1684" y="36"/>
                  </a:lnTo>
                  <a:lnTo>
                    <a:pt x="1677" y="37"/>
                  </a:lnTo>
                  <a:lnTo>
                    <a:pt x="1670" y="38"/>
                  </a:lnTo>
                  <a:lnTo>
                    <a:pt x="1662" y="39"/>
                  </a:lnTo>
                  <a:lnTo>
                    <a:pt x="1654" y="40"/>
                  </a:lnTo>
                  <a:lnTo>
                    <a:pt x="1643" y="39"/>
                  </a:lnTo>
                  <a:lnTo>
                    <a:pt x="1633" y="38"/>
                  </a:lnTo>
                  <a:lnTo>
                    <a:pt x="1624" y="36"/>
                  </a:lnTo>
                  <a:lnTo>
                    <a:pt x="1614" y="34"/>
                  </a:lnTo>
                  <a:lnTo>
                    <a:pt x="1604" y="31"/>
                  </a:lnTo>
                  <a:lnTo>
                    <a:pt x="1596" y="28"/>
                  </a:lnTo>
                  <a:lnTo>
                    <a:pt x="1586" y="24"/>
                  </a:lnTo>
                  <a:lnTo>
                    <a:pt x="1577" y="21"/>
                  </a:lnTo>
                  <a:lnTo>
                    <a:pt x="1568" y="17"/>
                  </a:lnTo>
                  <a:lnTo>
                    <a:pt x="1559" y="14"/>
                  </a:lnTo>
                  <a:lnTo>
                    <a:pt x="1551" y="11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4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1" y="10"/>
                  </a:lnTo>
                  <a:lnTo>
                    <a:pt x="1451" y="13"/>
                  </a:lnTo>
                  <a:lnTo>
                    <a:pt x="1441" y="16"/>
                  </a:lnTo>
                  <a:lnTo>
                    <a:pt x="1429" y="20"/>
                  </a:lnTo>
                  <a:lnTo>
                    <a:pt x="1418" y="24"/>
                  </a:lnTo>
                  <a:lnTo>
                    <a:pt x="1407" y="27"/>
                  </a:lnTo>
                  <a:lnTo>
                    <a:pt x="1395" y="30"/>
                  </a:lnTo>
                  <a:lnTo>
                    <a:pt x="1384" y="33"/>
                  </a:lnTo>
                  <a:lnTo>
                    <a:pt x="1372" y="35"/>
                  </a:lnTo>
                  <a:lnTo>
                    <a:pt x="1361" y="38"/>
                  </a:lnTo>
                  <a:lnTo>
                    <a:pt x="1349" y="39"/>
                  </a:lnTo>
                  <a:lnTo>
                    <a:pt x="1339" y="40"/>
                  </a:lnTo>
                  <a:lnTo>
                    <a:pt x="1328" y="40"/>
                  </a:lnTo>
                  <a:lnTo>
                    <a:pt x="1318" y="38"/>
                  </a:lnTo>
                  <a:lnTo>
                    <a:pt x="1307" y="37"/>
                  </a:lnTo>
                  <a:lnTo>
                    <a:pt x="1298" y="35"/>
                  </a:lnTo>
                  <a:lnTo>
                    <a:pt x="1289" y="32"/>
                  </a:lnTo>
                  <a:lnTo>
                    <a:pt x="1279" y="29"/>
                  </a:lnTo>
                  <a:lnTo>
                    <a:pt x="1270" y="26"/>
                  </a:lnTo>
                  <a:lnTo>
                    <a:pt x="1261" y="22"/>
                  </a:lnTo>
                  <a:lnTo>
                    <a:pt x="1253" y="20"/>
                  </a:lnTo>
                  <a:lnTo>
                    <a:pt x="1243" y="16"/>
                  </a:lnTo>
                  <a:lnTo>
                    <a:pt x="1235" y="13"/>
                  </a:lnTo>
                  <a:lnTo>
                    <a:pt x="1226" y="10"/>
                  </a:lnTo>
                  <a:lnTo>
                    <a:pt x="1216" y="7"/>
                  </a:lnTo>
                  <a:lnTo>
                    <a:pt x="1207" y="5"/>
                  </a:lnTo>
                  <a:lnTo>
                    <a:pt x="1198" y="4"/>
                  </a:lnTo>
                  <a:lnTo>
                    <a:pt x="1188" y="2"/>
                  </a:lnTo>
                  <a:lnTo>
                    <a:pt x="1187" y="2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4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1"/>
                  </a:lnTo>
                  <a:lnTo>
                    <a:pt x="1136" y="14"/>
                  </a:lnTo>
                  <a:lnTo>
                    <a:pt x="1124" y="17"/>
                  </a:lnTo>
                  <a:lnTo>
                    <a:pt x="1114" y="21"/>
                  </a:lnTo>
                  <a:lnTo>
                    <a:pt x="1103" y="24"/>
                  </a:lnTo>
                  <a:lnTo>
                    <a:pt x="1092" y="28"/>
                  </a:lnTo>
                  <a:lnTo>
                    <a:pt x="1080" y="31"/>
                  </a:lnTo>
                  <a:lnTo>
                    <a:pt x="1069" y="34"/>
                  </a:lnTo>
                  <a:lnTo>
                    <a:pt x="1057" y="37"/>
                  </a:lnTo>
                  <a:lnTo>
                    <a:pt x="1046" y="39"/>
                  </a:lnTo>
                  <a:lnTo>
                    <a:pt x="1035" y="40"/>
                  </a:lnTo>
                  <a:lnTo>
                    <a:pt x="1024" y="41"/>
                  </a:lnTo>
                  <a:lnTo>
                    <a:pt x="1013" y="40"/>
                  </a:lnTo>
                  <a:lnTo>
                    <a:pt x="1003" y="40"/>
                  </a:lnTo>
                  <a:lnTo>
                    <a:pt x="993" y="37"/>
                  </a:lnTo>
                  <a:lnTo>
                    <a:pt x="983" y="35"/>
                  </a:lnTo>
                  <a:lnTo>
                    <a:pt x="974" y="33"/>
                  </a:lnTo>
                  <a:lnTo>
                    <a:pt x="964" y="29"/>
                  </a:lnTo>
                  <a:lnTo>
                    <a:pt x="956" y="25"/>
                  </a:lnTo>
                  <a:lnTo>
                    <a:pt x="946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0" y="12"/>
                  </a:lnTo>
                  <a:lnTo>
                    <a:pt x="911" y="10"/>
                  </a:lnTo>
                  <a:lnTo>
                    <a:pt x="901" y="7"/>
                  </a:lnTo>
                  <a:lnTo>
                    <a:pt x="893" y="5"/>
                  </a:lnTo>
                  <a:lnTo>
                    <a:pt x="883" y="4"/>
                  </a:lnTo>
                  <a:lnTo>
                    <a:pt x="873" y="4"/>
                  </a:lnTo>
                  <a:lnTo>
                    <a:pt x="874" y="4"/>
                  </a:lnTo>
                  <a:lnTo>
                    <a:pt x="873" y="4"/>
                  </a:lnTo>
                  <a:lnTo>
                    <a:pt x="866" y="4"/>
                  </a:lnTo>
                  <a:lnTo>
                    <a:pt x="858" y="5"/>
                  </a:lnTo>
                  <a:lnTo>
                    <a:pt x="850" y="7"/>
                  </a:lnTo>
                  <a:lnTo>
                    <a:pt x="840" y="9"/>
                  </a:lnTo>
                  <a:lnTo>
                    <a:pt x="831" y="11"/>
                  </a:lnTo>
                  <a:lnTo>
                    <a:pt x="821" y="15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8" y="25"/>
                  </a:lnTo>
                  <a:lnTo>
                    <a:pt x="777" y="29"/>
                  </a:lnTo>
                  <a:lnTo>
                    <a:pt x="765" y="32"/>
                  </a:lnTo>
                  <a:lnTo>
                    <a:pt x="754" y="35"/>
                  </a:lnTo>
                  <a:lnTo>
                    <a:pt x="743" y="37"/>
                  </a:lnTo>
                  <a:lnTo>
                    <a:pt x="731" y="40"/>
                  </a:lnTo>
                  <a:lnTo>
                    <a:pt x="720" y="41"/>
                  </a:lnTo>
                  <a:lnTo>
                    <a:pt x="709" y="41"/>
                  </a:lnTo>
                  <a:lnTo>
                    <a:pt x="698" y="41"/>
                  </a:lnTo>
                  <a:lnTo>
                    <a:pt x="688" y="40"/>
                  </a:lnTo>
                  <a:lnTo>
                    <a:pt x="679" y="38"/>
                  </a:lnTo>
                  <a:lnTo>
                    <a:pt x="669" y="36"/>
                  </a:lnTo>
                  <a:lnTo>
                    <a:pt x="659" y="33"/>
                  </a:lnTo>
                  <a:lnTo>
                    <a:pt x="651" y="30"/>
                  </a:lnTo>
                  <a:lnTo>
                    <a:pt x="641" y="27"/>
                  </a:lnTo>
                  <a:lnTo>
                    <a:pt x="632" y="23"/>
                  </a:lnTo>
                  <a:lnTo>
                    <a:pt x="623" y="20"/>
                  </a:lnTo>
                  <a:lnTo>
                    <a:pt x="614" y="16"/>
                  </a:lnTo>
                  <a:lnTo>
                    <a:pt x="606" y="13"/>
                  </a:lnTo>
                  <a:lnTo>
                    <a:pt x="596" y="10"/>
                  </a:lnTo>
                  <a:lnTo>
                    <a:pt x="587" y="8"/>
                  </a:lnTo>
                  <a:lnTo>
                    <a:pt x="578" y="6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10"/>
                  </a:lnTo>
                  <a:lnTo>
                    <a:pt x="516" y="12"/>
                  </a:lnTo>
                  <a:lnTo>
                    <a:pt x="506" y="15"/>
                  </a:lnTo>
                  <a:lnTo>
                    <a:pt x="496" y="18"/>
                  </a:lnTo>
                  <a:lnTo>
                    <a:pt x="484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0" y="33"/>
                  </a:lnTo>
                  <a:lnTo>
                    <a:pt x="438" y="35"/>
                  </a:lnTo>
                  <a:lnTo>
                    <a:pt x="427" y="38"/>
                  </a:lnTo>
                  <a:lnTo>
                    <a:pt x="416" y="40"/>
                  </a:lnTo>
                  <a:lnTo>
                    <a:pt x="404" y="41"/>
                  </a:lnTo>
                  <a:lnTo>
                    <a:pt x="394" y="42"/>
                  </a:lnTo>
                  <a:lnTo>
                    <a:pt x="383" y="42"/>
                  </a:lnTo>
                  <a:lnTo>
                    <a:pt x="373" y="41"/>
                  </a:lnTo>
                  <a:lnTo>
                    <a:pt x="363" y="39"/>
                  </a:lnTo>
                  <a:lnTo>
                    <a:pt x="353" y="37"/>
                  </a:lnTo>
                  <a:lnTo>
                    <a:pt x="344" y="34"/>
                  </a:lnTo>
                  <a:lnTo>
                    <a:pt x="334" y="31"/>
                  </a:lnTo>
                  <a:lnTo>
                    <a:pt x="325" y="28"/>
                  </a:lnTo>
                  <a:lnTo>
                    <a:pt x="316" y="25"/>
                  </a:lnTo>
                  <a:lnTo>
                    <a:pt x="308" y="21"/>
                  </a:lnTo>
                  <a:lnTo>
                    <a:pt x="298" y="18"/>
                  </a:lnTo>
                  <a:lnTo>
                    <a:pt x="289" y="15"/>
                  </a:lnTo>
                  <a:lnTo>
                    <a:pt x="281" y="12"/>
                  </a:lnTo>
                  <a:lnTo>
                    <a:pt x="271" y="10"/>
                  </a:lnTo>
                  <a:lnTo>
                    <a:pt x="262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8" y="22"/>
                  </a:lnTo>
                  <a:lnTo>
                    <a:pt x="158" y="27"/>
                  </a:lnTo>
                  <a:lnTo>
                    <a:pt x="147" y="30"/>
                  </a:lnTo>
                  <a:lnTo>
                    <a:pt x="135" y="33"/>
                  </a:lnTo>
                  <a:lnTo>
                    <a:pt x="124" y="36"/>
                  </a:lnTo>
                  <a:lnTo>
                    <a:pt x="112" y="38"/>
                  </a:lnTo>
                  <a:lnTo>
                    <a:pt x="101" y="41"/>
                  </a:lnTo>
                  <a:lnTo>
                    <a:pt x="90" y="42"/>
                  </a:lnTo>
                  <a:lnTo>
                    <a:pt x="79" y="42"/>
                  </a:lnTo>
                  <a:lnTo>
                    <a:pt x="68" y="42"/>
                  </a:lnTo>
                  <a:lnTo>
                    <a:pt x="57" y="41"/>
                  </a:lnTo>
                  <a:lnTo>
                    <a:pt x="47" y="40"/>
                  </a:lnTo>
                  <a:lnTo>
                    <a:pt x="38" y="37"/>
                  </a:lnTo>
                  <a:lnTo>
                    <a:pt x="28" y="34"/>
                  </a:lnTo>
                  <a:lnTo>
                    <a:pt x="19" y="31"/>
                  </a:lnTo>
                  <a:lnTo>
                    <a:pt x="10" y="27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1" y="34"/>
                  </a:lnTo>
                  <a:lnTo>
                    <a:pt x="1" y="38"/>
                  </a:lnTo>
                  <a:lnTo>
                    <a:pt x="1" y="43"/>
                  </a:lnTo>
                  <a:lnTo>
                    <a:pt x="10" y="47"/>
                  </a:lnTo>
                  <a:lnTo>
                    <a:pt x="19" y="50"/>
                  </a:lnTo>
                  <a:lnTo>
                    <a:pt x="28" y="53"/>
                  </a:lnTo>
                  <a:lnTo>
                    <a:pt x="38" y="56"/>
                  </a:lnTo>
                  <a:lnTo>
                    <a:pt x="48" y="59"/>
                  </a:lnTo>
                  <a:lnTo>
                    <a:pt x="58" y="60"/>
                  </a:lnTo>
                  <a:lnTo>
                    <a:pt x="68" y="61"/>
                  </a:lnTo>
                  <a:lnTo>
                    <a:pt x="79" y="62"/>
                  </a:lnTo>
                  <a:lnTo>
                    <a:pt x="90" y="61"/>
                  </a:lnTo>
                  <a:lnTo>
                    <a:pt x="101" y="60"/>
                  </a:lnTo>
                  <a:lnTo>
                    <a:pt x="113" y="59"/>
                  </a:lnTo>
                  <a:lnTo>
                    <a:pt x="124" y="56"/>
                  </a:lnTo>
                  <a:lnTo>
                    <a:pt x="135" y="53"/>
                  </a:lnTo>
                  <a:lnTo>
                    <a:pt x="147" y="50"/>
                  </a:lnTo>
                  <a:lnTo>
                    <a:pt x="158" y="47"/>
                  </a:lnTo>
                  <a:lnTo>
                    <a:pt x="168" y="43"/>
                  </a:lnTo>
                  <a:lnTo>
                    <a:pt x="180" y="40"/>
                  </a:lnTo>
                  <a:lnTo>
                    <a:pt x="189" y="36"/>
                  </a:lnTo>
                  <a:lnTo>
                    <a:pt x="200" y="33"/>
                  </a:lnTo>
                  <a:lnTo>
                    <a:pt x="210" y="30"/>
                  </a:lnTo>
                  <a:lnTo>
                    <a:pt x="218" y="28"/>
                  </a:lnTo>
                  <a:lnTo>
                    <a:pt x="227" y="26"/>
                  </a:lnTo>
                  <a:lnTo>
                    <a:pt x="235" y="25"/>
                  </a:lnTo>
                  <a:lnTo>
                    <a:pt x="242" y="24"/>
                  </a:lnTo>
                  <a:lnTo>
                    <a:pt x="252" y="25"/>
                  </a:lnTo>
                  <a:lnTo>
                    <a:pt x="262" y="25"/>
                  </a:lnTo>
                  <a:lnTo>
                    <a:pt x="271" y="27"/>
                  </a:lnTo>
                  <a:lnTo>
                    <a:pt x="280" y="29"/>
                  </a:lnTo>
                  <a:lnTo>
                    <a:pt x="289" y="33"/>
                  </a:lnTo>
                  <a:lnTo>
                    <a:pt x="298" y="35"/>
                  </a:lnTo>
                  <a:lnTo>
                    <a:pt x="308" y="39"/>
                  </a:lnTo>
                  <a:lnTo>
                    <a:pt x="316" y="42"/>
                  </a:lnTo>
                  <a:lnTo>
                    <a:pt x="326" y="46"/>
                  </a:lnTo>
                  <a:lnTo>
                    <a:pt x="335" y="50"/>
                  </a:lnTo>
                  <a:lnTo>
                    <a:pt x="345" y="52"/>
                  </a:lnTo>
                  <a:lnTo>
                    <a:pt x="354" y="55"/>
                  </a:lnTo>
                  <a:lnTo>
                    <a:pt x="363" y="58"/>
                  </a:lnTo>
                  <a:lnTo>
                    <a:pt x="374" y="60"/>
                  </a:lnTo>
                  <a:lnTo>
                    <a:pt x="383" y="60"/>
                  </a:lnTo>
                  <a:lnTo>
                    <a:pt x="395" y="61"/>
                  </a:lnTo>
                  <a:lnTo>
                    <a:pt x="405" y="60"/>
                  </a:lnTo>
                  <a:lnTo>
                    <a:pt x="417" y="59"/>
                  </a:lnTo>
                  <a:lnTo>
                    <a:pt x="428" y="57"/>
                  </a:lnTo>
                  <a:lnTo>
                    <a:pt x="439" y="55"/>
                  </a:lnTo>
                  <a:lnTo>
                    <a:pt x="450" y="52"/>
                  </a:lnTo>
                  <a:lnTo>
                    <a:pt x="462" y="48"/>
                  </a:lnTo>
                  <a:lnTo>
                    <a:pt x="473" y="45"/>
                  </a:lnTo>
                  <a:lnTo>
                    <a:pt x="483" y="41"/>
                  </a:lnTo>
                  <a:lnTo>
                    <a:pt x="494" y="38"/>
                  </a:lnTo>
                  <a:lnTo>
                    <a:pt x="504" y="34"/>
                  </a:lnTo>
                  <a:lnTo>
                    <a:pt x="515" y="31"/>
                  </a:lnTo>
                  <a:lnTo>
                    <a:pt x="524" y="28"/>
                  </a:lnTo>
                  <a:lnTo>
                    <a:pt x="533" y="26"/>
                  </a:lnTo>
                  <a:lnTo>
                    <a:pt x="541" y="24"/>
                  </a:lnTo>
                  <a:lnTo>
                    <a:pt x="549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4"/>
                  </a:lnTo>
                  <a:lnTo>
                    <a:pt x="560" y="24"/>
                  </a:lnTo>
                  <a:lnTo>
                    <a:pt x="569" y="25"/>
                  </a:lnTo>
                  <a:lnTo>
                    <a:pt x="579" y="27"/>
                  </a:lnTo>
                  <a:lnTo>
                    <a:pt x="588" y="28"/>
                  </a:lnTo>
                  <a:lnTo>
                    <a:pt x="597" y="31"/>
                  </a:lnTo>
                  <a:lnTo>
                    <a:pt x="606" y="34"/>
                  </a:lnTo>
                  <a:lnTo>
                    <a:pt x="615" y="37"/>
                  </a:lnTo>
                  <a:lnTo>
                    <a:pt x="624" y="41"/>
                  </a:lnTo>
                  <a:lnTo>
                    <a:pt x="633" y="44"/>
                  </a:lnTo>
                  <a:lnTo>
                    <a:pt x="642" y="47"/>
                  </a:lnTo>
                  <a:lnTo>
                    <a:pt x="651" y="50"/>
                  </a:lnTo>
                  <a:lnTo>
                    <a:pt x="660" y="53"/>
                  </a:lnTo>
                  <a:lnTo>
                    <a:pt x="669" y="56"/>
                  </a:lnTo>
                  <a:lnTo>
                    <a:pt x="679" y="58"/>
                  </a:lnTo>
                  <a:lnTo>
                    <a:pt x="689" y="60"/>
                  </a:lnTo>
                  <a:lnTo>
                    <a:pt x="699" y="61"/>
                  </a:lnTo>
                  <a:lnTo>
                    <a:pt x="710" y="61"/>
                  </a:lnTo>
                  <a:lnTo>
                    <a:pt x="721" y="60"/>
                  </a:lnTo>
                  <a:lnTo>
                    <a:pt x="732" y="59"/>
                  </a:lnTo>
                  <a:lnTo>
                    <a:pt x="743" y="57"/>
                  </a:lnTo>
                  <a:lnTo>
                    <a:pt x="755" y="55"/>
                  </a:lnTo>
                  <a:lnTo>
                    <a:pt x="766" y="52"/>
                  </a:lnTo>
                  <a:lnTo>
                    <a:pt x="777" y="48"/>
                  </a:lnTo>
                  <a:lnTo>
                    <a:pt x="789" y="45"/>
                  </a:lnTo>
                  <a:lnTo>
                    <a:pt x="800" y="41"/>
                  </a:lnTo>
                  <a:lnTo>
                    <a:pt x="810" y="38"/>
                  </a:lnTo>
                  <a:lnTo>
                    <a:pt x="821" y="35"/>
                  </a:lnTo>
                  <a:lnTo>
                    <a:pt x="831" y="31"/>
                  </a:lnTo>
                  <a:lnTo>
                    <a:pt x="840" y="28"/>
                  </a:lnTo>
                  <a:lnTo>
                    <a:pt x="850" y="26"/>
                  </a:lnTo>
                  <a:lnTo>
                    <a:pt x="858" y="24"/>
                  </a:lnTo>
                  <a:lnTo>
                    <a:pt x="866" y="23"/>
                  </a:lnTo>
                  <a:lnTo>
                    <a:pt x="873" y="22"/>
                  </a:lnTo>
                  <a:lnTo>
                    <a:pt x="883" y="23"/>
                  </a:lnTo>
                  <a:lnTo>
                    <a:pt x="893" y="24"/>
                  </a:lnTo>
                  <a:lnTo>
                    <a:pt x="901" y="26"/>
                  </a:lnTo>
                  <a:lnTo>
                    <a:pt x="911" y="28"/>
                  </a:lnTo>
                  <a:lnTo>
                    <a:pt x="920" y="31"/>
                  </a:lnTo>
                  <a:lnTo>
                    <a:pt x="929" y="34"/>
                  </a:lnTo>
                  <a:lnTo>
                    <a:pt x="938" y="38"/>
                  </a:lnTo>
                  <a:lnTo>
                    <a:pt x="946" y="41"/>
                  </a:lnTo>
                  <a:lnTo>
                    <a:pt x="956" y="45"/>
                  </a:lnTo>
                  <a:lnTo>
                    <a:pt x="964" y="48"/>
                  </a:lnTo>
                  <a:lnTo>
                    <a:pt x="974" y="51"/>
                  </a:lnTo>
                  <a:lnTo>
                    <a:pt x="983" y="54"/>
                  </a:lnTo>
                  <a:lnTo>
                    <a:pt x="993" y="57"/>
                  </a:lnTo>
                  <a:lnTo>
                    <a:pt x="1003" y="59"/>
                  </a:lnTo>
                  <a:lnTo>
                    <a:pt x="1013" y="59"/>
                  </a:lnTo>
                  <a:lnTo>
                    <a:pt x="1024" y="60"/>
                  </a:lnTo>
                  <a:lnTo>
                    <a:pt x="1035" y="59"/>
                  </a:lnTo>
                  <a:lnTo>
                    <a:pt x="1046" y="58"/>
                  </a:lnTo>
                  <a:lnTo>
                    <a:pt x="1057" y="56"/>
                  </a:lnTo>
                  <a:lnTo>
                    <a:pt x="1069" y="54"/>
                  </a:lnTo>
                  <a:lnTo>
                    <a:pt x="1080" y="51"/>
                  </a:lnTo>
                  <a:lnTo>
                    <a:pt x="1091" y="48"/>
                  </a:lnTo>
                  <a:lnTo>
                    <a:pt x="1103" y="44"/>
                  </a:lnTo>
                  <a:lnTo>
                    <a:pt x="1114" y="41"/>
                  </a:lnTo>
                  <a:lnTo>
                    <a:pt x="1124" y="37"/>
                  </a:lnTo>
                  <a:lnTo>
                    <a:pt x="1135" y="34"/>
                  </a:lnTo>
                  <a:lnTo>
                    <a:pt x="1145" y="31"/>
                  </a:lnTo>
                  <a:lnTo>
                    <a:pt x="1154" y="28"/>
                  </a:lnTo>
                  <a:lnTo>
                    <a:pt x="1164" y="25"/>
                  </a:lnTo>
                  <a:lnTo>
                    <a:pt x="1172" y="24"/>
                  </a:lnTo>
                  <a:lnTo>
                    <a:pt x="1180" y="22"/>
                  </a:lnTo>
                  <a:lnTo>
                    <a:pt x="1187" y="22"/>
                  </a:lnTo>
                  <a:lnTo>
                    <a:pt x="1198" y="22"/>
                  </a:lnTo>
                  <a:lnTo>
                    <a:pt x="1207" y="23"/>
                  </a:lnTo>
                  <a:lnTo>
                    <a:pt x="1216" y="25"/>
                  </a:lnTo>
                  <a:lnTo>
                    <a:pt x="1225" y="28"/>
                  </a:lnTo>
                  <a:lnTo>
                    <a:pt x="1235" y="30"/>
                  </a:lnTo>
                  <a:lnTo>
                    <a:pt x="1243" y="34"/>
                  </a:lnTo>
                  <a:lnTo>
                    <a:pt x="1253" y="37"/>
                  </a:lnTo>
                  <a:lnTo>
                    <a:pt x="1261" y="40"/>
                  </a:lnTo>
                  <a:lnTo>
                    <a:pt x="1271" y="44"/>
                  </a:lnTo>
                  <a:lnTo>
                    <a:pt x="1279" y="47"/>
                  </a:lnTo>
                  <a:lnTo>
                    <a:pt x="1289" y="51"/>
                  </a:lnTo>
                  <a:lnTo>
                    <a:pt x="1298" y="53"/>
                  </a:lnTo>
                  <a:lnTo>
                    <a:pt x="1308" y="55"/>
                  </a:lnTo>
                  <a:lnTo>
                    <a:pt x="1318" y="58"/>
                  </a:lnTo>
                  <a:lnTo>
                    <a:pt x="1328" y="59"/>
                  </a:lnTo>
                  <a:lnTo>
                    <a:pt x="1339" y="59"/>
                  </a:lnTo>
                  <a:lnTo>
                    <a:pt x="1349" y="59"/>
                  </a:lnTo>
                  <a:lnTo>
                    <a:pt x="1361" y="57"/>
                  </a:lnTo>
                  <a:lnTo>
                    <a:pt x="1372" y="55"/>
                  </a:lnTo>
                  <a:lnTo>
                    <a:pt x="1384" y="52"/>
                  </a:lnTo>
                  <a:lnTo>
                    <a:pt x="1395" y="50"/>
                  </a:lnTo>
                  <a:lnTo>
                    <a:pt x="1406" y="47"/>
                  </a:lnTo>
                  <a:lnTo>
                    <a:pt x="1418" y="43"/>
                  </a:lnTo>
                  <a:lnTo>
                    <a:pt x="1428" y="39"/>
                  </a:lnTo>
                  <a:lnTo>
                    <a:pt x="1439" y="35"/>
                  </a:lnTo>
                  <a:lnTo>
                    <a:pt x="1449" y="33"/>
                  </a:lnTo>
                  <a:lnTo>
                    <a:pt x="1460" y="29"/>
                  </a:lnTo>
                  <a:lnTo>
                    <a:pt x="1469" y="27"/>
                  </a:lnTo>
                  <a:lnTo>
                    <a:pt x="1477" y="24"/>
                  </a:lnTo>
                  <a:lnTo>
                    <a:pt x="1486" y="22"/>
                  </a:lnTo>
                  <a:lnTo>
                    <a:pt x="1494" y="21"/>
                  </a:lnTo>
                  <a:lnTo>
                    <a:pt x="1501" y="21"/>
                  </a:lnTo>
                  <a:lnTo>
                    <a:pt x="1502" y="21"/>
                  </a:lnTo>
                  <a:lnTo>
                    <a:pt x="1504" y="21"/>
                  </a:lnTo>
                  <a:lnTo>
                    <a:pt x="1505" y="21"/>
                  </a:lnTo>
                  <a:lnTo>
                    <a:pt x="1514" y="22"/>
                  </a:lnTo>
                  <a:lnTo>
                    <a:pt x="1524" y="24"/>
                  </a:lnTo>
                  <a:lnTo>
                    <a:pt x="1533" y="26"/>
                  </a:lnTo>
                  <a:lnTo>
                    <a:pt x="1542" y="29"/>
                  </a:lnTo>
                  <a:lnTo>
                    <a:pt x="1551" y="32"/>
                  </a:lnTo>
                  <a:lnTo>
                    <a:pt x="1560" y="35"/>
                  </a:lnTo>
                  <a:lnTo>
                    <a:pt x="1569" y="38"/>
                  </a:lnTo>
                  <a:lnTo>
                    <a:pt x="1578" y="41"/>
                  </a:lnTo>
                  <a:lnTo>
                    <a:pt x="1587" y="45"/>
                  </a:lnTo>
                  <a:lnTo>
                    <a:pt x="1596" y="48"/>
                  </a:lnTo>
                  <a:lnTo>
                    <a:pt x="1605" y="51"/>
                  </a:lnTo>
                  <a:lnTo>
                    <a:pt x="1614" y="54"/>
                  </a:lnTo>
                  <a:lnTo>
                    <a:pt x="1624" y="55"/>
                  </a:lnTo>
                  <a:lnTo>
                    <a:pt x="1634" y="57"/>
                  </a:lnTo>
                  <a:lnTo>
                    <a:pt x="1644" y="59"/>
                  </a:lnTo>
                  <a:lnTo>
                    <a:pt x="1655" y="59"/>
                  </a:lnTo>
                  <a:lnTo>
                    <a:pt x="1662" y="59"/>
                  </a:lnTo>
                  <a:lnTo>
                    <a:pt x="1670" y="58"/>
                  </a:lnTo>
                  <a:lnTo>
                    <a:pt x="1678" y="57"/>
                  </a:lnTo>
                  <a:lnTo>
                    <a:pt x="1685" y="55"/>
                  </a:lnTo>
                  <a:lnTo>
                    <a:pt x="1693" y="54"/>
                  </a:lnTo>
                  <a:lnTo>
                    <a:pt x="1701" y="52"/>
                  </a:lnTo>
                  <a:lnTo>
                    <a:pt x="1709" y="50"/>
                  </a:lnTo>
                  <a:lnTo>
                    <a:pt x="1717" y="48"/>
                  </a:lnTo>
                  <a:lnTo>
                    <a:pt x="1725" y="46"/>
                  </a:lnTo>
                  <a:lnTo>
                    <a:pt x="1732" y="43"/>
                  </a:lnTo>
                  <a:lnTo>
                    <a:pt x="1740" y="41"/>
                  </a:lnTo>
                  <a:lnTo>
                    <a:pt x="1748" y="38"/>
                  </a:lnTo>
                  <a:lnTo>
                    <a:pt x="1755" y="36"/>
                  </a:lnTo>
                  <a:lnTo>
                    <a:pt x="1763" y="34"/>
                  </a:lnTo>
                  <a:lnTo>
                    <a:pt x="1769" y="31"/>
                  </a:lnTo>
                  <a:lnTo>
                    <a:pt x="1777" y="29"/>
                  </a:lnTo>
                  <a:lnTo>
                    <a:pt x="1782" y="27"/>
                  </a:lnTo>
                  <a:lnTo>
                    <a:pt x="1788" y="25"/>
                  </a:lnTo>
                  <a:lnTo>
                    <a:pt x="1794" y="24"/>
                  </a:lnTo>
                  <a:lnTo>
                    <a:pt x="1799" y="23"/>
                  </a:lnTo>
                  <a:lnTo>
                    <a:pt x="1804" y="22"/>
                  </a:lnTo>
                  <a:lnTo>
                    <a:pt x="1809" y="21"/>
                  </a:lnTo>
                  <a:lnTo>
                    <a:pt x="1814" y="21"/>
                  </a:lnTo>
                  <a:lnTo>
                    <a:pt x="1819" y="21"/>
                  </a:lnTo>
                  <a:lnTo>
                    <a:pt x="1828" y="21"/>
                  </a:lnTo>
                  <a:lnTo>
                    <a:pt x="1837" y="22"/>
                  </a:lnTo>
                  <a:lnTo>
                    <a:pt x="1847" y="24"/>
                  </a:lnTo>
                  <a:lnTo>
                    <a:pt x="1856" y="27"/>
                  </a:lnTo>
                  <a:lnTo>
                    <a:pt x="1865" y="29"/>
                  </a:lnTo>
                  <a:lnTo>
                    <a:pt x="1874" y="33"/>
                  </a:lnTo>
                  <a:lnTo>
                    <a:pt x="1883" y="36"/>
                  </a:lnTo>
                  <a:lnTo>
                    <a:pt x="1892" y="39"/>
                  </a:lnTo>
                  <a:lnTo>
                    <a:pt x="1901" y="42"/>
                  </a:lnTo>
                  <a:lnTo>
                    <a:pt x="1910" y="46"/>
                  </a:lnTo>
                  <a:lnTo>
                    <a:pt x="1920" y="50"/>
                  </a:lnTo>
                  <a:lnTo>
                    <a:pt x="1929" y="52"/>
                  </a:lnTo>
                  <a:lnTo>
                    <a:pt x="1939" y="54"/>
                  </a:lnTo>
                  <a:lnTo>
                    <a:pt x="1949" y="57"/>
                  </a:lnTo>
                  <a:lnTo>
                    <a:pt x="1959" y="57"/>
                  </a:lnTo>
                  <a:lnTo>
                    <a:pt x="1970" y="58"/>
                  </a:lnTo>
                  <a:lnTo>
                    <a:pt x="1981" y="57"/>
                  </a:lnTo>
                  <a:lnTo>
                    <a:pt x="1991" y="56"/>
                  </a:lnTo>
                  <a:lnTo>
                    <a:pt x="2002" y="54"/>
                  </a:lnTo>
                  <a:lnTo>
                    <a:pt x="2012" y="52"/>
                  </a:lnTo>
                  <a:lnTo>
                    <a:pt x="2023" y="49"/>
                  </a:lnTo>
                  <a:lnTo>
                    <a:pt x="2034" y="46"/>
                  </a:lnTo>
                  <a:lnTo>
                    <a:pt x="2045" y="42"/>
                  </a:lnTo>
                  <a:lnTo>
                    <a:pt x="2056" y="39"/>
                  </a:lnTo>
                  <a:lnTo>
                    <a:pt x="2066" y="35"/>
                  </a:lnTo>
                  <a:lnTo>
                    <a:pt x="2076" y="32"/>
                  </a:lnTo>
                  <a:lnTo>
                    <a:pt x="2086" y="29"/>
                  </a:lnTo>
                  <a:lnTo>
                    <a:pt x="2096" y="26"/>
                  </a:lnTo>
                  <a:lnTo>
                    <a:pt x="2104" y="24"/>
                  </a:lnTo>
                  <a:lnTo>
                    <a:pt x="2113" y="22"/>
                  </a:lnTo>
                  <a:lnTo>
                    <a:pt x="2121" y="21"/>
                  </a:lnTo>
                  <a:lnTo>
                    <a:pt x="2128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6" y="25"/>
                  </a:lnTo>
                  <a:lnTo>
                    <a:pt x="2175" y="28"/>
                  </a:lnTo>
                  <a:lnTo>
                    <a:pt x="2184" y="31"/>
                  </a:lnTo>
                  <a:lnTo>
                    <a:pt x="2193" y="35"/>
                  </a:lnTo>
                  <a:lnTo>
                    <a:pt x="2202" y="38"/>
                  </a:lnTo>
                  <a:lnTo>
                    <a:pt x="2211" y="42"/>
                  </a:lnTo>
                  <a:lnTo>
                    <a:pt x="2220" y="46"/>
                  </a:lnTo>
                  <a:lnTo>
                    <a:pt x="2229" y="48"/>
                  </a:lnTo>
                  <a:lnTo>
                    <a:pt x="2238" y="51"/>
                  </a:lnTo>
                  <a:lnTo>
                    <a:pt x="2248" y="54"/>
                  </a:lnTo>
                  <a:lnTo>
                    <a:pt x="2258" y="55"/>
                  </a:lnTo>
                  <a:lnTo>
                    <a:pt x="2268" y="57"/>
                  </a:lnTo>
                  <a:lnTo>
                    <a:pt x="2279" y="57"/>
                  </a:lnTo>
                  <a:lnTo>
                    <a:pt x="2291" y="57"/>
                  </a:lnTo>
                  <a:lnTo>
                    <a:pt x="2303" y="55"/>
                  </a:lnTo>
                  <a:lnTo>
                    <a:pt x="2316" y="53"/>
                  </a:lnTo>
                  <a:lnTo>
                    <a:pt x="2329" y="50"/>
                  </a:lnTo>
                  <a:lnTo>
                    <a:pt x="2341" y="47"/>
                  </a:lnTo>
                  <a:lnTo>
                    <a:pt x="2353" y="43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3"/>
                  </a:lnTo>
                  <a:lnTo>
                    <a:pt x="2396" y="29"/>
                  </a:lnTo>
                  <a:lnTo>
                    <a:pt x="2405" y="27"/>
                  </a:lnTo>
                  <a:lnTo>
                    <a:pt x="2413" y="24"/>
                  </a:lnTo>
                  <a:lnTo>
                    <a:pt x="2421" y="22"/>
                  </a:lnTo>
                  <a:lnTo>
                    <a:pt x="2429" y="21"/>
                  </a:lnTo>
                  <a:lnTo>
                    <a:pt x="2436" y="20"/>
                  </a:lnTo>
                  <a:lnTo>
                    <a:pt x="2442" y="20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19"/>
            <p:cNvSpPr>
              <a:spLocks/>
            </p:cNvSpPr>
            <p:nvPr/>
          </p:nvSpPr>
          <p:spPr bwMode="auto">
            <a:xfrm>
              <a:off x="789" y="167"/>
              <a:ext cx="2444" cy="62"/>
            </a:xfrm>
            <a:custGeom>
              <a:avLst/>
              <a:gdLst>
                <a:gd name="T0" fmla="*/ 2387 w 2444"/>
                <a:gd name="T1" fmla="*/ 12 h 62"/>
                <a:gd name="T2" fmla="*/ 2279 w 2444"/>
                <a:gd name="T3" fmla="*/ 37 h 62"/>
                <a:gd name="T4" fmla="*/ 2193 w 2444"/>
                <a:gd name="T5" fmla="*/ 16 h 62"/>
                <a:gd name="T6" fmla="*/ 2114 w 2444"/>
                <a:gd name="T7" fmla="*/ 2 h 62"/>
                <a:gd name="T8" fmla="*/ 2024 w 2444"/>
                <a:gd name="T9" fmla="*/ 29 h 62"/>
                <a:gd name="T10" fmla="*/ 1929 w 2444"/>
                <a:gd name="T11" fmla="*/ 33 h 62"/>
                <a:gd name="T12" fmla="*/ 1848 w 2444"/>
                <a:gd name="T13" fmla="*/ 6 h 62"/>
                <a:gd name="T14" fmla="*/ 1800 w 2444"/>
                <a:gd name="T15" fmla="*/ 3 h 62"/>
                <a:gd name="T16" fmla="*/ 1740 w 2444"/>
                <a:gd name="T17" fmla="*/ 20 h 62"/>
                <a:gd name="T18" fmla="*/ 1670 w 2444"/>
                <a:gd name="T19" fmla="*/ 38 h 62"/>
                <a:gd name="T20" fmla="*/ 1586 w 2444"/>
                <a:gd name="T21" fmla="*/ 23 h 62"/>
                <a:gd name="T22" fmla="*/ 1505 w 2444"/>
                <a:gd name="T23" fmla="*/ 2 h 62"/>
                <a:gd name="T24" fmla="*/ 1441 w 2444"/>
                <a:gd name="T25" fmla="*/ 16 h 62"/>
                <a:gd name="T26" fmla="*/ 1339 w 2444"/>
                <a:gd name="T27" fmla="*/ 39 h 62"/>
                <a:gd name="T28" fmla="*/ 1253 w 2444"/>
                <a:gd name="T29" fmla="*/ 19 h 62"/>
                <a:gd name="T30" fmla="*/ 1173 w 2444"/>
                <a:gd name="T31" fmla="*/ 3 h 62"/>
                <a:gd name="T32" fmla="*/ 1081 w 2444"/>
                <a:gd name="T33" fmla="*/ 31 h 62"/>
                <a:gd name="T34" fmla="*/ 984 w 2444"/>
                <a:gd name="T35" fmla="*/ 34 h 62"/>
                <a:gd name="T36" fmla="*/ 902 w 2444"/>
                <a:gd name="T37" fmla="*/ 7 h 62"/>
                <a:gd name="T38" fmla="*/ 821 w 2444"/>
                <a:gd name="T39" fmla="*/ 14 h 62"/>
                <a:gd name="T40" fmla="*/ 721 w 2444"/>
                <a:gd name="T41" fmla="*/ 40 h 62"/>
                <a:gd name="T42" fmla="*/ 632 w 2444"/>
                <a:gd name="T43" fmla="*/ 22 h 62"/>
                <a:gd name="T44" fmla="*/ 558 w 2444"/>
                <a:gd name="T45" fmla="*/ 4 h 62"/>
                <a:gd name="T46" fmla="*/ 507 w 2444"/>
                <a:gd name="T47" fmla="*/ 15 h 62"/>
                <a:gd name="T48" fmla="*/ 405 w 2444"/>
                <a:gd name="T49" fmla="*/ 41 h 62"/>
                <a:gd name="T50" fmla="*/ 317 w 2444"/>
                <a:gd name="T51" fmla="*/ 24 h 62"/>
                <a:gd name="T52" fmla="*/ 236 w 2444"/>
                <a:gd name="T53" fmla="*/ 5 h 62"/>
                <a:gd name="T54" fmla="*/ 147 w 2444"/>
                <a:gd name="T55" fmla="*/ 30 h 62"/>
                <a:gd name="T56" fmla="*/ 48 w 2444"/>
                <a:gd name="T57" fmla="*/ 39 h 62"/>
                <a:gd name="T58" fmla="*/ 0 w 2444"/>
                <a:gd name="T59" fmla="*/ 42 h 62"/>
                <a:gd name="T60" fmla="*/ 90 w 2444"/>
                <a:gd name="T61" fmla="*/ 60 h 62"/>
                <a:gd name="T62" fmla="*/ 190 w 2444"/>
                <a:gd name="T63" fmla="*/ 35 h 62"/>
                <a:gd name="T64" fmla="*/ 272 w 2444"/>
                <a:gd name="T65" fmla="*/ 27 h 62"/>
                <a:gd name="T66" fmla="*/ 354 w 2444"/>
                <a:gd name="T67" fmla="*/ 54 h 62"/>
                <a:gd name="T68" fmla="*/ 451 w 2444"/>
                <a:gd name="T69" fmla="*/ 51 h 62"/>
                <a:gd name="T70" fmla="*/ 542 w 2444"/>
                <a:gd name="T71" fmla="*/ 24 h 62"/>
                <a:gd name="T72" fmla="*/ 589 w 2444"/>
                <a:gd name="T73" fmla="*/ 28 h 62"/>
                <a:gd name="T74" fmla="*/ 670 w 2444"/>
                <a:gd name="T75" fmla="*/ 55 h 62"/>
                <a:gd name="T76" fmla="*/ 767 w 2444"/>
                <a:gd name="T77" fmla="*/ 51 h 62"/>
                <a:gd name="T78" fmla="*/ 859 w 2444"/>
                <a:gd name="T79" fmla="*/ 24 h 62"/>
                <a:gd name="T80" fmla="*/ 938 w 2444"/>
                <a:gd name="T81" fmla="*/ 37 h 62"/>
                <a:gd name="T82" fmla="*/ 1025 w 2444"/>
                <a:gd name="T83" fmla="*/ 59 h 62"/>
                <a:gd name="T84" fmla="*/ 1125 w 2444"/>
                <a:gd name="T85" fmla="*/ 37 h 62"/>
                <a:gd name="T86" fmla="*/ 1208 w 2444"/>
                <a:gd name="T87" fmla="*/ 23 h 62"/>
                <a:gd name="T88" fmla="*/ 1290 w 2444"/>
                <a:gd name="T89" fmla="*/ 50 h 62"/>
                <a:gd name="T90" fmla="*/ 1384 w 2444"/>
                <a:gd name="T91" fmla="*/ 52 h 62"/>
                <a:gd name="T92" fmla="*/ 1478 w 2444"/>
                <a:gd name="T93" fmla="*/ 24 h 62"/>
                <a:gd name="T94" fmla="*/ 1525 w 2444"/>
                <a:gd name="T95" fmla="*/ 24 h 62"/>
                <a:gd name="T96" fmla="*/ 1605 w 2444"/>
                <a:gd name="T97" fmla="*/ 50 h 62"/>
                <a:gd name="T98" fmla="*/ 1686 w 2444"/>
                <a:gd name="T99" fmla="*/ 54 h 62"/>
                <a:gd name="T100" fmla="*/ 1756 w 2444"/>
                <a:gd name="T101" fmla="*/ 35 h 62"/>
                <a:gd name="T102" fmla="*/ 1810 w 2444"/>
                <a:gd name="T103" fmla="*/ 21 h 62"/>
                <a:gd name="T104" fmla="*/ 1883 w 2444"/>
                <a:gd name="T105" fmla="*/ 35 h 62"/>
                <a:gd name="T106" fmla="*/ 1970 w 2444"/>
                <a:gd name="T107" fmla="*/ 57 h 62"/>
                <a:gd name="T108" fmla="*/ 2067 w 2444"/>
                <a:gd name="T109" fmla="*/ 35 h 62"/>
                <a:gd name="T110" fmla="*/ 2148 w 2444"/>
                <a:gd name="T111" fmla="*/ 21 h 62"/>
                <a:gd name="T112" fmla="*/ 2230 w 2444"/>
                <a:gd name="T113" fmla="*/ 48 h 62"/>
                <a:gd name="T114" fmla="*/ 2329 w 2444"/>
                <a:gd name="T115" fmla="*/ 49 h 62"/>
                <a:gd name="T116" fmla="*/ 2422 w 2444"/>
                <a:gd name="T117" fmla="*/ 22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3" y="0"/>
                  </a:moveTo>
                  <a:lnTo>
                    <a:pt x="2443" y="0"/>
                  </a:lnTo>
                  <a:lnTo>
                    <a:pt x="2437" y="0"/>
                  </a:lnTo>
                  <a:lnTo>
                    <a:pt x="2429" y="1"/>
                  </a:lnTo>
                  <a:lnTo>
                    <a:pt x="2422" y="2"/>
                  </a:lnTo>
                  <a:lnTo>
                    <a:pt x="2414" y="4"/>
                  </a:lnTo>
                  <a:lnTo>
                    <a:pt x="2405" y="7"/>
                  </a:lnTo>
                  <a:lnTo>
                    <a:pt x="2396" y="9"/>
                  </a:lnTo>
                  <a:lnTo>
                    <a:pt x="2387" y="12"/>
                  </a:lnTo>
                  <a:lnTo>
                    <a:pt x="2378" y="15"/>
                  </a:lnTo>
                  <a:lnTo>
                    <a:pt x="2366" y="19"/>
                  </a:lnTo>
                  <a:lnTo>
                    <a:pt x="2353" y="23"/>
                  </a:lnTo>
                  <a:lnTo>
                    <a:pt x="2341" y="27"/>
                  </a:lnTo>
                  <a:lnTo>
                    <a:pt x="2329" y="30"/>
                  </a:lnTo>
                  <a:lnTo>
                    <a:pt x="2316" y="33"/>
                  </a:lnTo>
                  <a:lnTo>
                    <a:pt x="2304" y="35"/>
                  </a:lnTo>
                  <a:lnTo>
                    <a:pt x="2292" y="37"/>
                  </a:lnTo>
                  <a:lnTo>
                    <a:pt x="2279" y="37"/>
                  </a:lnTo>
                  <a:lnTo>
                    <a:pt x="2268" y="37"/>
                  </a:lnTo>
                  <a:lnTo>
                    <a:pt x="2259" y="36"/>
                  </a:lnTo>
                  <a:lnTo>
                    <a:pt x="2248" y="34"/>
                  </a:lnTo>
                  <a:lnTo>
                    <a:pt x="2239" y="31"/>
                  </a:lnTo>
                  <a:lnTo>
                    <a:pt x="2230" y="29"/>
                  </a:lnTo>
                  <a:lnTo>
                    <a:pt x="2220" y="26"/>
                  </a:lnTo>
                  <a:lnTo>
                    <a:pt x="2211" y="22"/>
                  </a:lnTo>
                  <a:lnTo>
                    <a:pt x="2202" y="19"/>
                  </a:lnTo>
                  <a:lnTo>
                    <a:pt x="2193" y="16"/>
                  </a:lnTo>
                  <a:lnTo>
                    <a:pt x="2184" y="12"/>
                  </a:lnTo>
                  <a:lnTo>
                    <a:pt x="2175" y="9"/>
                  </a:lnTo>
                  <a:lnTo>
                    <a:pt x="2167" y="7"/>
                  </a:lnTo>
                  <a:lnTo>
                    <a:pt x="2157" y="4"/>
                  </a:lnTo>
                  <a:lnTo>
                    <a:pt x="2148" y="2"/>
                  </a:lnTo>
                  <a:lnTo>
                    <a:pt x="2138" y="1"/>
                  </a:lnTo>
                  <a:lnTo>
                    <a:pt x="2129" y="1"/>
                  </a:lnTo>
                  <a:lnTo>
                    <a:pt x="2122" y="1"/>
                  </a:lnTo>
                  <a:lnTo>
                    <a:pt x="2114" y="2"/>
                  </a:lnTo>
                  <a:lnTo>
                    <a:pt x="2105" y="4"/>
                  </a:lnTo>
                  <a:lnTo>
                    <a:pt x="2097" y="7"/>
                  </a:lnTo>
                  <a:lnTo>
                    <a:pt x="2087" y="9"/>
                  </a:lnTo>
                  <a:lnTo>
                    <a:pt x="2077" y="12"/>
                  </a:lnTo>
                  <a:lnTo>
                    <a:pt x="2067" y="16"/>
                  </a:lnTo>
                  <a:lnTo>
                    <a:pt x="2056" y="19"/>
                  </a:lnTo>
                  <a:lnTo>
                    <a:pt x="2046" y="23"/>
                  </a:lnTo>
                  <a:lnTo>
                    <a:pt x="2035" y="26"/>
                  </a:lnTo>
                  <a:lnTo>
                    <a:pt x="2024" y="29"/>
                  </a:lnTo>
                  <a:lnTo>
                    <a:pt x="2013" y="32"/>
                  </a:lnTo>
                  <a:lnTo>
                    <a:pt x="2002" y="34"/>
                  </a:lnTo>
                  <a:lnTo>
                    <a:pt x="1991" y="36"/>
                  </a:lnTo>
                  <a:lnTo>
                    <a:pt x="1981" y="37"/>
                  </a:lnTo>
                  <a:lnTo>
                    <a:pt x="1970" y="38"/>
                  </a:lnTo>
                  <a:lnTo>
                    <a:pt x="1959" y="38"/>
                  </a:lnTo>
                  <a:lnTo>
                    <a:pt x="1949" y="37"/>
                  </a:lnTo>
                  <a:lnTo>
                    <a:pt x="1939" y="35"/>
                  </a:lnTo>
                  <a:lnTo>
                    <a:pt x="1929" y="33"/>
                  </a:lnTo>
                  <a:lnTo>
                    <a:pt x="1920" y="30"/>
                  </a:lnTo>
                  <a:lnTo>
                    <a:pt x="1910" y="27"/>
                  </a:lnTo>
                  <a:lnTo>
                    <a:pt x="1901" y="24"/>
                  </a:lnTo>
                  <a:lnTo>
                    <a:pt x="1892" y="21"/>
                  </a:lnTo>
                  <a:lnTo>
                    <a:pt x="1883" y="18"/>
                  </a:lnTo>
                  <a:lnTo>
                    <a:pt x="1874" y="14"/>
                  </a:lnTo>
                  <a:lnTo>
                    <a:pt x="1866" y="11"/>
                  </a:lnTo>
                  <a:lnTo>
                    <a:pt x="1857" y="9"/>
                  </a:lnTo>
                  <a:lnTo>
                    <a:pt x="1848" y="6"/>
                  </a:lnTo>
                  <a:lnTo>
                    <a:pt x="1838" y="3"/>
                  </a:lnTo>
                  <a:lnTo>
                    <a:pt x="1829" y="2"/>
                  </a:lnTo>
                  <a:lnTo>
                    <a:pt x="1819" y="1"/>
                  </a:lnTo>
                  <a:lnTo>
                    <a:pt x="1815" y="1"/>
                  </a:lnTo>
                  <a:lnTo>
                    <a:pt x="1810" y="1"/>
                  </a:lnTo>
                  <a:lnTo>
                    <a:pt x="1805" y="2"/>
                  </a:lnTo>
                  <a:lnTo>
                    <a:pt x="1800" y="3"/>
                  </a:lnTo>
                  <a:lnTo>
                    <a:pt x="1795" y="4"/>
                  </a:lnTo>
                  <a:lnTo>
                    <a:pt x="1789" y="5"/>
                  </a:lnTo>
                  <a:lnTo>
                    <a:pt x="1783" y="7"/>
                  </a:lnTo>
                  <a:lnTo>
                    <a:pt x="1777" y="9"/>
                  </a:lnTo>
                  <a:lnTo>
                    <a:pt x="1770" y="11"/>
                  </a:lnTo>
                  <a:lnTo>
                    <a:pt x="1763" y="13"/>
                  </a:lnTo>
                  <a:lnTo>
                    <a:pt x="1755" y="16"/>
                  </a:lnTo>
                  <a:lnTo>
                    <a:pt x="1748" y="18"/>
                  </a:lnTo>
                  <a:lnTo>
                    <a:pt x="1740" y="20"/>
                  </a:lnTo>
                  <a:lnTo>
                    <a:pt x="1733" y="23"/>
                  </a:lnTo>
                  <a:lnTo>
                    <a:pt x="1725" y="26"/>
                  </a:lnTo>
                  <a:lnTo>
                    <a:pt x="1717" y="28"/>
                  </a:lnTo>
                  <a:lnTo>
                    <a:pt x="1709" y="30"/>
                  </a:lnTo>
                  <a:lnTo>
                    <a:pt x="1701" y="32"/>
                  </a:lnTo>
                  <a:lnTo>
                    <a:pt x="1693" y="34"/>
                  </a:lnTo>
                  <a:lnTo>
                    <a:pt x="1685" y="35"/>
                  </a:lnTo>
                  <a:lnTo>
                    <a:pt x="1678" y="37"/>
                  </a:lnTo>
                  <a:lnTo>
                    <a:pt x="1670" y="38"/>
                  </a:lnTo>
                  <a:lnTo>
                    <a:pt x="1662" y="38"/>
                  </a:lnTo>
                  <a:lnTo>
                    <a:pt x="1655" y="38"/>
                  </a:lnTo>
                  <a:lnTo>
                    <a:pt x="1644" y="38"/>
                  </a:lnTo>
                  <a:lnTo>
                    <a:pt x="1634" y="37"/>
                  </a:lnTo>
                  <a:lnTo>
                    <a:pt x="1624" y="35"/>
                  </a:lnTo>
                  <a:lnTo>
                    <a:pt x="1614" y="33"/>
                  </a:lnTo>
                  <a:lnTo>
                    <a:pt x="1605" y="30"/>
                  </a:lnTo>
                  <a:lnTo>
                    <a:pt x="1596" y="27"/>
                  </a:lnTo>
                  <a:lnTo>
                    <a:pt x="1586" y="23"/>
                  </a:lnTo>
                  <a:lnTo>
                    <a:pt x="1577" y="20"/>
                  </a:lnTo>
                  <a:lnTo>
                    <a:pt x="1569" y="17"/>
                  </a:lnTo>
                  <a:lnTo>
                    <a:pt x="1559" y="13"/>
                  </a:lnTo>
                  <a:lnTo>
                    <a:pt x="1551" y="10"/>
                  </a:lnTo>
                  <a:lnTo>
                    <a:pt x="1542" y="8"/>
                  </a:lnTo>
                  <a:lnTo>
                    <a:pt x="1533" y="5"/>
                  </a:lnTo>
                  <a:lnTo>
                    <a:pt x="1523" y="3"/>
                  </a:lnTo>
                  <a:lnTo>
                    <a:pt x="1514" y="2"/>
                  </a:lnTo>
                  <a:lnTo>
                    <a:pt x="1505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497" y="2"/>
                  </a:lnTo>
                  <a:lnTo>
                    <a:pt x="1489" y="3"/>
                  </a:lnTo>
                  <a:lnTo>
                    <a:pt x="1481" y="5"/>
                  </a:lnTo>
                  <a:lnTo>
                    <a:pt x="1471" y="7"/>
                  </a:lnTo>
                  <a:lnTo>
                    <a:pt x="1462" y="9"/>
                  </a:lnTo>
                  <a:lnTo>
                    <a:pt x="1452" y="13"/>
                  </a:lnTo>
                  <a:lnTo>
                    <a:pt x="1441" y="16"/>
                  </a:lnTo>
                  <a:lnTo>
                    <a:pt x="1430" y="19"/>
                  </a:lnTo>
                  <a:lnTo>
                    <a:pt x="1418" y="23"/>
                  </a:lnTo>
                  <a:lnTo>
                    <a:pt x="1407" y="27"/>
                  </a:lnTo>
                  <a:lnTo>
                    <a:pt x="1396" y="30"/>
                  </a:lnTo>
                  <a:lnTo>
                    <a:pt x="1384" y="33"/>
                  </a:lnTo>
                  <a:lnTo>
                    <a:pt x="1373" y="35"/>
                  </a:lnTo>
                  <a:lnTo>
                    <a:pt x="1362" y="37"/>
                  </a:lnTo>
                  <a:lnTo>
                    <a:pt x="1350" y="38"/>
                  </a:lnTo>
                  <a:lnTo>
                    <a:pt x="1339" y="39"/>
                  </a:lnTo>
                  <a:lnTo>
                    <a:pt x="1328" y="39"/>
                  </a:lnTo>
                  <a:lnTo>
                    <a:pt x="1319" y="38"/>
                  </a:lnTo>
                  <a:lnTo>
                    <a:pt x="1308" y="36"/>
                  </a:lnTo>
                  <a:lnTo>
                    <a:pt x="1299" y="34"/>
                  </a:lnTo>
                  <a:lnTo>
                    <a:pt x="1290" y="31"/>
                  </a:lnTo>
                  <a:lnTo>
                    <a:pt x="1280" y="28"/>
                  </a:lnTo>
                  <a:lnTo>
                    <a:pt x="1271" y="26"/>
                  </a:lnTo>
                  <a:lnTo>
                    <a:pt x="1262" y="22"/>
                  </a:lnTo>
                  <a:lnTo>
                    <a:pt x="1253" y="19"/>
                  </a:lnTo>
                  <a:lnTo>
                    <a:pt x="1244" y="16"/>
                  </a:lnTo>
                  <a:lnTo>
                    <a:pt x="1235" y="12"/>
                  </a:lnTo>
                  <a:lnTo>
                    <a:pt x="1226" y="10"/>
                  </a:lnTo>
                  <a:lnTo>
                    <a:pt x="1217" y="7"/>
                  </a:lnTo>
                  <a:lnTo>
                    <a:pt x="1208" y="5"/>
                  </a:lnTo>
                  <a:lnTo>
                    <a:pt x="1198" y="3"/>
                  </a:lnTo>
                  <a:lnTo>
                    <a:pt x="1188" y="2"/>
                  </a:lnTo>
                  <a:lnTo>
                    <a:pt x="1181" y="2"/>
                  </a:lnTo>
                  <a:lnTo>
                    <a:pt x="1173" y="3"/>
                  </a:lnTo>
                  <a:lnTo>
                    <a:pt x="1164" y="5"/>
                  </a:lnTo>
                  <a:lnTo>
                    <a:pt x="1155" y="8"/>
                  </a:lnTo>
                  <a:lnTo>
                    <a:pt x="1145" y="10"/>
                  </a:lnTo>
                  <a:lnTo>
                    <a:pt x="1136" y="13"/>
                  </a:lnTo>
                  <a:lnTo>
                    <a:pt x="1125" y="17"/>
                  </a:lnTo>
                  <a:lnTo>
                    <a:pt x="1114" y="20"/>
                  </a:lnTo>
                  <a:lnTo>
                    <a:pt x="1104" y="24"/>
                  </a:lnTo>
                  <a:lnTo>
                    <a:pt x="1092" y="27"/>
                  </a:lnTo>
                  <a:lnTo>
                    <a:pt x="1081" y="31"/>
                  </a:lnTo>
                  <a:lnTo>
                    <a:pt x="1070" y="34"/>
                  </a:lnTo>
                  <a:lnTo>
                    <a:pt x="1058" y="36"/>
                  </a:lnTo>
                  <a:lnTo>
                    <a:pt x="1047" y="38"/>
                  </a:lnTo>
                  <a:lnTo>
                    <a:pt x="1036" y="39"/>
                  </a:lnTo>
                  <a:lnTo>
                    <a:pt x="1025" y="40"/>
                  </a:lnTo>
                  <a:lnTo>
                    <a:pt x="1014" y="39"/>
                  </a:lnTo>
                  <a:lnTo>
                    <a:pt x="1004" y="39"/>
                  </a:lnTo>
                  <a:lnTo>
                    <a:pt x="993" y="37"/>
                  </a:lnTo>
                  <a:lnTo>
                    <a:pt x="984" y="34"/>
                  </a:lnTo>
                  <a:lnTo>
                    <a:pt x="975" y="32"/>
                  </a:lnTo>
                  <a:lnTo>
                    <a:pt x="965" y="28"/>
                  </a:lnTo>
                  <a:lnTo>
                    <a:pt x="956" y="25"/>
                  </a:lnTo>
                  <a:lnTo>
                    <a:pt x="947" y="22"/>
                  </a:lnTo>
                  <a:lnTo>
                    <a:pt x="938" y="19"/>
                  </a:lnTo>
                  <a:lnTo>
                    <a:pt x="929" y="15"/>
                  </a:lnTo>
                  <a:lnTo>
                    <a:pt x="921" y="12"/>
                  </a:lnTo>
                  <a:lnTo>
                    <a:pt x="912" y="9"/>
                  </a:lnTo>
                  <a:lnTo>
                    <a:pt x="902" y="7"/>
                  </a:lnTo>
                  <a:lnTo>
                    <a:pt x="893" y="5"/>
                  </a:lnTo>
                  <a:lnTo>
                    <a:pt x="884" y="4"/>
                  </a:lnTo>
                  <a:lnTo>
                    <a:pt x="874" y="3"/>
                  </a:lnTo>
                  <a:lnTo>
                    <a:pt x="867" y="3"/>
                  </a:lnTo>
                  <a:lnTo>
                    <a:pt x="859" y="5"/>
                  </a:lnTo>
                  <a:lnTo>
                    <a:pt x="850" y="7"/>
                  </a:lnTo>
                  <a:lnTo>
                    <a:pt x="841" y="9"/>
                  </a:lnTo>
                  <a:lnTo>
                    <a:pt x="831" y="11"/>
                  </a:lnTo>
                  <a:lnTo>
                    <a:pt x="821" y="14"/>
                  </a:lnTo>
                  <a:lnTo>
                    <a:pt x="810" y="18"/>
                  </a:lnTo>
                  <a:lnTo>
                    <a:pt x="800" y="21"/>
                  </a:lnTo>
                  <a:lnTo>
                    <a:pt x="789" y="25"/>
                  </a:lnTo>
                  <a:lnTo>
                    <a:pt x="778" y="28"/>
                  </a:lnTo>
                  <a:lnTo>
                    <a:pt x="766" y="31"/>
                  </a:lnTo>
                  <a:lnTo>
                    <a:pt x="755" y="34"/>
                  </a:lnTo>
                  <a:lnTo>
                    <a:pt x="743" y="37"/>
                  </a:lnTo>
                  <a:lnTo>
                    <a:pt x="732" y="39"/>
                  </a:lnTo>
                  <a:lnTo>
                    <a:pt x="721" y="40"/>
                  </a:lnTo>
                  <a:lnTo>
                    <a:pt x="710" y="41"/>
                  </a:lnTo>
                  <a:lnTo>
                    <a:pt x="699" y="40"/>
                  </a:lnTo>
                  <a:lnTo>
                    <a:pt x="689" y="39"/>
                  </a:lnTo>
                  <a:lnTo>
                    <a:pt x="679" y="37"/>
                  </a:lnTo>
                  <a:lnTo>
                    <a:pt x="669" y="35"/>
                  </a:lnTo>
                  <a:lnTo>
                    <a:pt x="660" y="33"/>
                  </a:lnTo>
                  <a:lnTo>
                    <a:pt x="651" y="29"/>
                  </a:lnTo>
                  <a:lnTo>
                    <a:pt x="641" y="26"/>
                  </a:lnTo>
                  <a:lnTo>
                    <a:pt x="632" y="22"/>
                  </a:lnTo>
                  <a:lnTo>
                    <a:pt x="624" y="19"/>
                  </a:lnTo>
                  <a:lnTo>
                    <a:pt x="614" y="16"/>
                  </a:lnTo>
                  <a:lnTo>
                    <a:pt x="606" y="12"/>
                  </a:lnTo>
                  <a:lnTo>
                    <a:pt x="597" y="10"/>
                  </a:lnTo>
                  <a:lnTo>
                    <a:pt x="587" y="8"/>
                  </a:lnTo>
                  <a:lnTo>
                    <a:pt x="578" y="5"/>
                  </a:lnTo>
                  <a:lnTo>
                    <a:pt x="569" y="5"/>
                  </a:lnTo>
                  <a:lnTo>
                    <a:pt x="559" y="4"/>
                  </a:lnTo>
                  <a:lnTo>
                    <a:pt x="558" y="4"/>
                  </a:lnTo>
                  <a:lnTo>
                    <a:pt x="559" y="4"/>
                  </a:lnTo>
                  <a:lnTo>
                    <a:pt x="560" y="4"/>
                  </a:lnTo>
                  <a:lnTo>
                    <a:pt x="559" y="4"/>
                  </a:lnTo>
                  <a:lnTo>
                    <a:pt x="552" y="4"/>
                  </a:lnTo>
                  <a:lnTo>
                    <a:pt x="544" y="5"/>
                  </a:lnTo>
                  <a:lnTo>
                    <a:pt x="536" y="7"/>
                  </a:lnTo>
                  <a:lnTo>
                    <a:pt x="526" y="9"/>
                  </a:lnTo>
                  <a:lnTo>
                    <a:pt x="517" y="12"/>
                  </a:lnTo>
                  <a:lnTo>
                    <a:pt x="507" y="15"/>
                  </a:lnTo>
                  <a:lnTo>
                    <a:pt x="496" y="18"/>
                  </a:lnTo>
                  <a:lnTo>
                    <a:pt x="485" y="22"/>
                  </a:lnTo>
                  <a:lnTo>
                    <a:pt x="473" y="26"/>
                  </a:lnTo>
                  <a:lnTo>
                    <a:pt x="462" y="29"/>
                  </a:lnTo>
                  <a:lnTo>
                    <a:pt x="451" y="32"/>
                  </a:lnTo>
                  <a:lnTo>
                    <a:pt x="439" y="35"/>
                  </a:lnTo>
                  <a:lnTo>
                    <a:pt x="428" y="37"/>
                  </a:lnTo>
                  <a:lnTo>
                    <a:pt x="417" y="39"/>
                  </a:lnTo>
                  <a:lnTo>
                    <a:pt x="405" y="41"/>
                  </a:lnTo>
                  <a:lnTo>
                    <a:pt x="395" y="41"/>
                  </a:lnTo>
                  <a:lnTo>
                    <a:pt x="383" y="41"/>
                  </a:lnTo>
                  <a:lnTo>
                    <a:pt x="374" y="40"/>
                  </a:lnTo>
                  <a:lnTo>
                    <a:pt x="363" y="38"/>
                  </a:lnTo>
                  <a:lnTo>
                    <a:pt x="354" y="36"/>
                  </a:lnTo>
                  <a:lnTo>
                    <a:pt x="345" y="34"/>
                  </a:lnTo>
                  <a:lnTo>
                    <a:pt x="335" y="31"/>
                  </a:lnTo>
                  <a:lnTo>
                    <a:pt x="326" y="28"/>
                  </a:lnTo>
                  <a:lnTo>
                    <a:pt x="317" y="24"/>
                  </a:lnTo>
                  <a:lnTo>
                    <a:pt x="308" y="21"/>
                  </a:lnTo>
                  <a:lnTo>
                    <a:pt x="299" y="18"/>
                  </a:lnTo>
                  <a:lnTo>
                    <a:pt x="290" y="14"/>
                  </a:lnTo>
                  <a:lnTo>
                    <a:pt x="281" y="12"/>
                  </a:lnTo>
                  <a:lnTo>
                    <a:pt x="272" y="9"/>
                  </a:lnTo>
                  <a:lnTo>
                    <a:pt x="263" y="7"/>
                  </a:lnTo>
                  <a:lnTo>
                    <a:pt x="252" y="6"/>
                  </a:lnTo>
                  <a:lnTo>
                    <a:pt x="243" y="5"/>
                  </a:lnTo>
                  <a:lnTo>
                    <a:pt x="236" y="5"/>
                  </a:lnTo>
                  <a:lnTo>
                    <a:pt x="228" y="6"/>
                  </a:lnTo>
                  <a:lnTo>
                    <a:pt x="219" y="8"/>
                  </a:lnTo>
                  <a:lnTo>
                    <a:pt x="210" y="10"/>
                  </a:lnTo>
                  <a:lnTo>
                    <a:pt x="201" y="12"/>
                  </a:lnTo>
                  <a:lnTo>
                    <a:pt x="190" y="16"/>
                  </a:lnTo>
                  <a:lnTo>
                    <a:pt x="180" y="19"/>
                  </a:lnTo>
                  <a:lnTo>
                    <a:pt x="169" y="22"/>
                  </a:lnTo>
                  <a:lnTo>
                    <a:pt x="159" y="26"/>
                  </a:lnTo>
                  <a:lnTo>
                    <a:pt x="147" y="30"/>
                  </a:lnTo>
                  <a:lnTo>
                    <a:pt x="136" y="33"/>
                  </a:lnTo>
                  <a:lnTo>
                    <a:pt x="124" y="35"/>
                  </a:lnTo>
                  <a:lnTo>
                    <a:pt x="113" y="38"/>
                  </a:lnTo>
                  <a:lnTo>
                    <a:pt x="102" y="40"/>
                  </a:lnTo>
                  <a:lnTo>
                    <a:pt x="90" y="41"/>
                  </a:lnTo>
                  <a:lnTo>
                    <a:pt x="80" y="42"/>
                  </a:lnTo>
                  <a:lnTo>
                    <a:pt x="69" y="42"/>
                  </a:lnTo>
                  <a:lnTo>
                    <a:pt x="58" y="41"/>
                  </a:lnTo>
                  <a:lnTo>
                    <a:pt x="48" y="39"/>
                  </a:lnTo>
                  <a:lnTo>
                    <a:pt x="38" y="36"/>
                  </a:lnTo>
                  <a:lnTo>
                    <a:pt x="29" y="33"/>
                  </a:lnTo>
                  <a:lnTo>
                    <a:pt x="19" y="30"/>
                  </a:lnTo>
                  <a:lnTo>
                    <a:pt x="10" y="27"/>
                  </a:lnTo>
                  <a:lnTo>
                    <a:pt x="1" y="23"/>
                  </a:lnTo>
                  <a:lnTo>
                    <a:pt x="1" y="28"/>
                  </a:lnTo>
                  <a:lnTo>
                    <a:pt x="1" y="32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10" y="45"/>
                  </a:lnTo>
                  <a:lnTo>
                    <a:pt x="19" y="49"/>
                  </a:lnTo>
                  <a:lnTo>
                    <a:pt x="28" y="52"/>
                  </a:lnTo>
                  <a:lnTo>
                    <a:pt x="38" y="54"/>
                  </a:lnTo>
                  <a:lnTo>
                    <a:pt x="48" y="57"/>
                  </a:lnTo>
                  <a:lnTo>
                    <a:pt x="58" y="59"/>
                  </a:lnTo>
                  <a:lnTo>
                    <a:pt x="69" y="60"/>
                  </a:lnTo>
                  <a:lnTo>
                    <a:pt x="80" y="61"/>
                  </a:lnTo>
                  <a:lnTo>
                    <a:pt x="90" y="60"/>
                  </a:lnTo>
                  <a:lnTo>
                    <a:pt x="102" y="59"/>
                  </a:lnTo>
                  <a:lnTo>
                    <a:pt x="113" y="57"/>
                  </a:lnTo>
                  <a:lnTo>
                    <a:pt x="124" y="55"/>
                  </a:lnTo>
                  <a:lnTo>
                    <a:pt x="136" y="52"/>
                  </a:lnTo>
                  <a:lnTo>
                    <a:pt x="147" y="49"/>
                  </a:lnTo>
                  <a:lnTo>
                    <a:pt x="159" y="46"/>
                  </a:lnTo>
                  <a:lnTo>
                    <a:pt x="169" y="42"/>
                  </a:lnTo>
                  <a:lnTo>
                    <a:pt x="180" y="39"/>
                  </a:lnTo>
                  <a:lnTo>
                    <a:pt x="190" y="35"/>
                  </a:lnTo>
                  <a:lnTo>
                    <a:pt x="201" y="33"/>
                  </a:lnTo>
                  <a:lnTo>
                    <a:pt x="210" y="30"/>
                  </a:lnTo>
                  <a:lnTo>
                    <a:pt x="219" y="27"/>
                  </a:lnTo>
                  <a:lnTo>
                    <a:pt x="228" y="26"/>
                  </a:lnTo>
                  <a:lnTo>
                    <a:pt x="236" y="24"/>
                  </a:lnTo>
                  <a:lnTo>
                    <a:pt x="243" y="24"/>
                  </a:lnTo>
                  <a:lnTo>
                    <a:pt x="253" y="24"/>
                  </a:lnTo>
                  <a:lnTo>
                    <a:pt x="263" y="25"/>
                  </a:lnTo>
                  <a:lnTo>
                    <a:pt x="272" y="27"/>
                  </a:lnTo>
                  <a:lnTo>
                    <a:pt x="281" y="29"/>
                  </a:lnTo>
                  <a:lnTo>
                    <a:pt x="290" y="32"/>
                  </a:lnTo>
                  <a:lnTo>
                    <a:pt x="299" y="35"/>
                  </a:lnTo>
                  <a:lnTo>
                    <a:pt x="308" y="38"/>
                  </a:lnTo>
                  <a:lnTo>
                    <a:pt x="317" y="42"/>
                  </a:lnTo>
                  <a:lnTo>
                    <a:pt x="326" y="45"/>
                  </a:lnTo>
                  <a:lnTo>
                    <a:pt x="335" y="49"/>
                  </a:lnTo>
                  <a:lnTo>
                    <a:pt x="345" y="52"/>
                  </a:lnTo>
                  <a:lnTo>
                    <a:pt x="354" y="54"/>
                  </a:lnTo>
                  <a:lnTo>
                    <a:pt x="364" y="57"/>
                  </a:lnTo>
                  <a:lnTo>
                    <a:pt x="374" y="59"/>
                  </a:lnTo>
                  <a:lnTo>
                    <a:pt x="383" y="59"/>
                  </a:lnTo>
                  <a:lnTo>
                    <a:pt x="395" y="60"/>
                  </a:lnTo>
                  <a:lnTo>
                    <a:pt x="405" y="59"/>
                  </a:lnTo>
                  <a:lnTo>
                    <a:pt x="417" y="58"/>
                  </a:lnTo>
                  <a:lnTo>
                    <a:pt x="428" y="56"/>
                  </a:lnTo>
                  <a:lnTo>
                    <a:pt x="439" y="54"/>
                  </a:lnTo>
                  <a:lnTo>
                    <a:pt x="451" y="51"/>
                  </a:lnTo>
                  <a:lnTo>
                    <a:pt x="462" y="48"/>
                  </a:lnTo>
                  <a:lnTo>
                    <a:pt x="473" y="44"/>
                  </a:lnTo>
                  <a:lnTo>
                    <a:pt x="484" y="41"/>
                  </a:lnTo>
                  <a:lnTo>
                    <a:pt x="494" y="37"/>
                  </a:lnTo>
                  <a:lnTo>
                    <a:pt x="505" y="34"/>
                  </a:lnTo>
                  <a:lnTo>
                    <a:pt x="515" y="31"/>
                  </a:lnTo>
                  <a:lnTo>
                    <a:pt x="525" y="28"/>
                  </a:lnTo>
                  <a:lnTo>
                    <a:pt x="533" y="26"/>
                  </a:lnTo>
                  <a:lnTo>
                    <a:pt x="542" y="24"/>
                  </a:lnTo>
                  <a:lnTo>
                    <a:pt x="550" y="23"/>
                  </a:lnTo>
                  <a:lnTo>
                    <a:pt x="557" y="23"/>
                  </a:lnTo>
                  <a:lnTo>
                    <a:pt x="558" y="23"/>
                  </a:lnTo>
                  <a:lnTo>
                    <a:pt x="559" y="23"/>
                  </a:lnTo>
                  <a:lnTo>
                    <a:pt x="560" y="23"/>
                  </a:lnTo>
                  <a:lnTo>
                    <a:pt x="561" y="23"/>
                  </a:lnTo>
                  <a:lnTo>
                    <a:pt x="570" y="24"/>
                  </a:lnTo>
                  <a:lnTo>
                    <a:pt x="580" y="26"/>
                  </a:lnTo>
                  <a:lnTo>
                    <a:pt x="589" y="28"/>
                  </a:lnTo>
                  <a:lnTo>
                    <a:pt x="598" y="31"/>
                  </a:lnTo>
                  <a:lnTo>
                    <a:pt x="607" y="34"/>
                  </a:lnTo>
                  <a:lnTo>
                    <a:pt x="616" y="37"/>
                  </a:lnTo>
                  <a:lnTo>
                    <a:pt x="624" y="40"/>
                  </a:lnTo>
                  <a:lnTo>
                    <a:pt x="634" y="43"/>
                  </a:lnTo>
                  <a:lnTo>
                    <a:pt x="643" y="47"/>
                  </a:lnTo>
                  <a:lnTo>
                    <a:pt x="651" y="49"/>
                  </a:lnTo>
                  <a:lnTo>
                    <a:pt x="661" y="52"/>
                  </a:lnTo>
                  <a:lnTo>
                    <a:pt x="670" y="55"/>
                  </a:lnTo>
                  <a:lnTo>
                    <a:pt x="680" y="57"/>
                  </a:lnTo>
                  <a:lnTo>
                    <a:pt x="690" y="59"/>
                  </a:lnTo>
                  <a:lnTo>
                    <a:pt x="700" y="60"/>
                  </a:lnTo>
                  <a:lnTo>
                    <a:pt x="711" y="60"/>
                  </a:lnTo>
                  <a:lnTo>
                    <a:pt x="722" y="59"/>
                  </a:lnTo>
                  <a:lnTo>
                    <a:pt x="733" y="58"/>
                  </a:lnTo>
                  <a:lnTo>
                    <a:pt x="744" y="56"/>
                  </a:lnTo>
                  <a:lnTo>
                    <a:pt x="756" y="54"/>
                  </a:lnTo>
                  <a:lnTo>
                    <a:pt x="767" y="51"/>
                  </a:lnTo>
                  <a:lnTo>
                    <a:pt x="778" y="48"/>
                  </a:lnTo>
                  <a:lnTo>
                    <a:pt x="789" y="44"/>
                  </a:lnTo>
                  <a:lnTo>
                    <a:pt x="800" y="41"/>
                  </a:lnTo>
                  <a:lnTo>
                    <a:pt x="811" y="38"/>
                  </a:lnTo>
                  <a:lnTo>
                    <a:pt x="821" y="34"/>
                  </a:lnTo>
                  <a:lnTo>
                    <a:pt x="831" y="31"/>
                  </a:lnTo>
                  <a:lnTo>
                    <a:pt x="841" y="28"/>
                  </a:lnTo>
                  <a:lnTo>
                    <a:pt x="850" y="26"/>
                  </a:lnTo>
                  <a:lnTo>
                    <a:pt x="859" y="24"/>
                  </a:lnTo>
                  <a:lnTo>
                    <a:pt x="867" y="23"/>
                  </a:lnTo>
                  <a:lnTo>
                    <a:pt x="874" y="22"/>
                  </a:lnTo>
                  <a:lnTo>
                    <a:pt x="884" y="23"/>
                  </a:lnTo>
                  <a:lnTo>
                    <a:pt x="893" y="24"/>
                  </a:lnTo>
                  <a:lnTo>
                    <a:pt x="902" y="26"/>
                  </a:lnTo>
                  <a:lnTo>
                    <a:pt x="912" y="28"/>
                  </a:lnTo>
                  <a:lnTo>
                    <a:pt x="921" y="31"/>
                  </a:lnTo>
                  <a:lnTo>
                    <a:pt x="930" y="34"/>
                  </a:lnTo>
                  <a:lnTo>
                    <a:pt x="938" y="37"/>
                  </a:lnTo>
                  <a:lnTo>
                    <a:pt x="947" y="41"/>
                  </a:lnTo>
                  <a:lnTo>
                    <a:pt x="957" y="44"/>
                  </a:lnTo>
                  <a:lnTo>
                    <a:pt x="965" y="48"/>
                  </a:lnTo>
                  <a:lnTo>
                    <a:pt x="975" y="51"/>
                  </a:lnTo>
                  <a:lnTo>
                    <a:pt x="984" y="53"/>
                  </a:lnTo>
                  <a:lnTo>
                    <a:pt x="993" y="56"/>
                  </a:lnTo>
                  <a:lnTo>
                    <a:pt x="1004" y="57"/>
                  </a:lnTo>
                  <a:lnTo>
                    <a:pt x="1014" y="58"/>
                  </a:lnTo>
                  <a:lnTo>
                    <a:pt x="1025" y="59"/>
                  </a:lnTo>
                  <a:lnTo>
                    <a:pt x="1036" y="58"/>
                  </a:lnTo>
                  <a:lnTo>
                    <a:pt x="1047" y="57"/>
                  </a:lnTo>
                  <a:lnTo>
                    <a:pt x="1058" y="55"/>
                  </a:lnTo>
                  <a:lnTo>
                    <a:pt x="1070" y="53"/>
                  </a:lnTo>
                  <a:lnTo>
                    <a:pt x="1081" y="50"/>
                  </a:lnTo>
                  <a:lnTo>
                    <a:pt x="1092" y="47"/>
                  </a:lnTo>
                  <a:lnTo>
                    <a:pt x="1104" y="43"/>
                  </a:lnTo>
                  <a:lnTo>
                    <a:pt x="1114" y="40"/>
                  </a:lnTo>
                  <a:lnTo>
                    <a:pt x="1125" y="37"/>
                  </a:lnTo>
                  <a:lnTo>
                    <a:pt x="1136" y="33"/>
                  </a:lnTo>
                  <a:lnTo>
                    <a:pt x="1145" y="30"/>
                  </a:lnTo>
                  <a:lnTo>
                    <a:pt x="1155" y="27"/>
                  </a:lnTo>
                  <a:lnTo>
                    <a:pt x="1164" y="25"/>
                  </a:lnTo>
                  <a:lnTo>
                    <a:pt x="1173" y="23"/>
                  </a:lnTo>
                  <a:lnTo>
                    <a:pt x="1181" y="22"/>
                  </a:lnTo>
                  <a:lnTo>
                    <a:pt x="1188" y="22"/>
                  </a:lnTo>
                  <a:lnTo>
                    <a:pt x="1198" y="22"/>
                  </a:lnTo>
                  <a:lnTo>
                    <a:pt x="1208" y="23"/>
                  </a:lnTo>
                  <a:lnTo>
                    <a:pt x="1217" y="25"/>
                  </a:lnTo>
                  <a:lnTo>
                    <a:pt x="1226" y="27"/>
                  </a:lnTo>
                  <a:lnTo>
                    <a:pt x="1235" y="30"/>
                  </a:lnTo>
                  <a:lnTo>
                    <a:pt x="1244" y="33"/>
                  </a:lnTo>
                  <a:lnTo>
                    <a:pt x="1253" y="37"/>
                  </a:lnTo>
                  <a:lnTo>
                    <a:pt x="1262" y="39"/>
                  </a:lnTo>
                  <a:lnTo>
                    <a:pt x="1271" y="43"/>
                  </a:lnTo>
                  <a:lnTo>
                    <a:pt x="1280" y="47"/>
                  </a:lnTo>
                  <a:lnTo>
                    <a:pt x="1290" y="50"/>
                  </a:lnTo>
                  <a:lnTo>
                    <a:pt x="1299" y="52"/>
                  </a:lnTo>
                  <a:lnTo>
                    <a:pt x="1308" y="54"/>
                  </a:lnTo>
                  <a:lnTo>
                    <a:pt x="1319" y="57"/>
                  </a:lnTo>
                  <a:lnTo>
                    <a:pt x="1328" y="57"/>
                  </a:lnTo>
                  <a:lnTo>
                    <a:pt x="1339" y="58"/>
                  </a:lnTo>
                  <a:lnTo>
                    <a:pt x="1350" y="57"/>
                  </a:lnTo>
                  <a:lnTo>
                    <a:pt x="1362" y="56"/>
                  </a:lnTo>
                  <a:lnTo>
                    <a:pt x="1373" y="54"/>
                  </a:lnTo>
                  <a:lnTo>
                    <a:pt x="1384" y="52"/>
                  </a:lnTo>
                  <a:lnTo>
                    <a:pt x="1395" y="49"/>
                  </a:lnTo>
                  <a:lnTo>
                    <a:pt x="1407" y="46"/>
                  </a:lnTo>
                  <a:lnTo>
                    <a:pt x="1418" y="42"/>
                  </a:lnTo>
                  <a:lnTo>
                    <a:pt x="1428" y="38"/>
                  </a:lnTo>
                  <a:lnTo>
                    <a:pt x="1439" y="35"/>
                  </a:lnTo>
                  <a:lnTo>
                    <a:pt x="1449" y="32"/>
                  </a:lnTo>
                  <a:lnTo>
                    <a:pt x="1460" y="28"/>
                  </a:lnTo>
                  <a:lnTo>
                    <a:pt x="1470" y="26"/>
                  </a:lnTo>
                  <a:lnTo>
                    <a:pt x="1478" y="24"/>
                  </a:lnTo>
                  <a:lnTo>
                    <a:pt x="1487" y="22"/>
                  </a:lnTo>
                  <a:lnTo>
                    <a:pt x="1495" y="21"/>
                  </a:lnTo>
                  <a:lnTo>
                    <a:pt x="1502" y="21"/>
                  </a:lnTo>
                  <a:lnTo>
                    <a:pt x="1503" y="21"/>
                  </a:lnTo>
                  <a:lnTo>
                    <a:pt x="1505" y="21"/>
                  </a:lnTo>
                  <a:lnTo>
                    <a:pt x="1506" y="21"/>
                  </a:lnTo>
                  <a:lnTo>
                    <a:pt x="1515" y="22"/>
                  </a:lnTo>
                  <a:lnTo>
                    <a:pt x="1525" y="24"/>
                  </a:lnTo>
                  <a:lnTo>
                    <a:pt x="1534" y="26"/>
                  </a:lnTo>
                  <a:lnTo>
                    <a:pt x="1543" y="28"/>
                  </a:lnTo>
                  <a:lnTo>
                    <a:pt x="1552" y="31"/>
                  </a:lnTo>
                  <a:lnTo>
                    <a:pt x="1561" y="34"/>
                  </a:lnTo>
                  <a:lnTo>
                    <a:pt x="1570" y="38"/>
                  </a:lnTo>
                  <a:lnTo>
                    <a:pt x="1578" y="41"/>
                  </a:lnTo>
                  <a:lnTo>
                    <a:pt x="1587" y="44"/>
                  </a:lnTo>
                  <a:lnTo>
                    <a:pt x="1596" y="47"/>
                  </a:lnTo>
                  <a:lnTo>
                    <a:pt x="1605" y="50"/>
                  </a:lnTo>
                  <a:lnTo>
                    <a:pt x="1614" y="53"/>
                  </a:lnTo>
                  <a:lnTo>
                    <a:pt x="1624" y="54"/>
                  </a:lnTo>
                  <a:lnTo>
                    <a:pt x="1634" y="56"/>
                  </a:lnTo>
                  <a:lnTo>
                    <a:pt x="1644" y="57"/>
                  </a:lnTo>
                  <a:lnTo>
                    <a:pt x="1655" y="57"/>
                  </a:lnTo>
                  <a:lnTo>
                    <a:pt x="1663" y="57"/>
                  </a:lnTo>
                  <a:lnTo>
                    <a:pt x="1670" y="57"/>
                  </a:lnTo>
                  <a:lnTo>
                    <a:pt x="1678" y="56"/>
                  </a:lnTo>
                  <a:lnTo>
                    <a:pt x="1686" y="54"/>
                  </a:lnTo>
                  <a:lnTo>
                    <a:pt x="1694" y="53"/>
                  </a:lnTo>
                  <a:lnTo>
                    <a:pt x="1702" y="51"/>
                  </a:lnTo>
                  <a:lnTo>
                    <a:pt x="1710" y="49"/>
                  </a:lnTo>
                  <a:lnTo>
                    <a:pt x="1718" y="47"/>
                  </a:lnTo>
                  <a:lnTo>
                    <a:pt x="1726" y="45"/>
                  </a:lnTo>
                  <a:lnTo>
                    <a:pt x="1733" y="42"/>
                  </a:lnTo>
                  <a:lnTo>
                    <a:pt x="1741" y="40"/>
                  </a:lnTo>
                  <a:lnTo>
                    <a:pt x="1748" y="38"/>
                  </a:lnTo>
                  <a:lnTo>
                    <a:pt x="1756" y="35"/>
                  </a:lnTo>
                  <a:lnTo>
                    <a:pt x="1763" y="33"/>
                  </a:lnTo>
                  <a:lnTo>
                    <a:pt x="1770" y="31"/>
                  </a:lnTo>
                  <a:lnTo>
                    <a:pt x="1777" y="28"/>
                  </a:lnTo>
                  <a:lnTo>
                    <a:pt x="1783" y="27"/>
                  </a:lnTo>
                  <a:lnTo>
                    <a:pt x="1789" y="25"/>
                  </a:lnTo>
                  <a:lnTo>
                    <a:pt x="1795" y="24"/>
                  </a:lnTo>
                  <a:lnTo>
                    <a:pt x="1800" y="23"/>
                  </a:lnTo>
                  <a:lnTo>
                    <a:pt x="1805" y="22"/>
                  </a:lnTo>
                  <a:lnTo>
                    <a:pt x="1810" y="21"/>
                  </a:lnTo>
                  <a:lnTo>
                    <a:pt x="1814" y="20"/>
                  </a:lnTo>
                  <a:lnTo>
                    <a:pt x="1819" y="20"/>
                  </a:lnTo>
                  <a:lnTo>
                    <a:pt x="1829" y="21"/>
                  </a:lnTo>
                  <a:lnTo>
                    <a:pt x="1838" y="22"/>
                  </a:lnTo>
                  <a:lnTo>
                    <a:pt x="1848" y="24"/>
                  </a:lnTo>
                  <a:lnTo>
                    <a:pt x="1856" y="26"/>
                  </a:lnTo>
                  <a:lnTo>
                    <a:pt x="1866" y="28"/>
                  </a:lnTo>
                  <a:lnTo>
                    <a:pt x="1874" y="32"/>
                  </a:lnTo>
                  <a:lnTo>
                    <a:pt x="1883" y="35"/>
                  </a:lnTo>
                  <a:lnTo>
                    <a:pt x="1892" y="38"/>
                  </a:lnTo>
                  <a:lnTo>
                    <a:pt x="1902" y="42"/>
                  </a:lnTo>
                  <a:lnTo>
                    <a:pt x="1911" y="45"/>
                  </a:lnTo>
                  <a:lnTo>
                    <a:pt x="1920" y="49"/>
                  </a:lnTo>
                  <a:lnTo>
                    <a:pt x="1930" y="51"/>
                  </a:lnTo>
                  <a:lnTo>
                    <a:pt x="1939" y="53"/>
                  </a:lnTo>
                  <a:lnTo>
                    <a:pt x="1949" y="56"/>
                  </a:lnTo>
                  <a:lnTo>
                    <a:pt x="1960" y="56"/>
                  </a:lnTo>
                  <a:lnTo>
                    <a:pt x="1970" y="57"/>
                  </a:lnTo>
                  <a:lnTo>
                    <a:pt x="1981" y="56"/>
                  </a:lnTo>
                  <a:lnTo>
                    <a:pt x="1991" y="55"/>
                  </a:lnTo>
                  <a:lnTo>
                    <a:pt x="2002" y="53"/>
                  </a:lnTo>
                  <a:lnTo>
                    <a:pt x="2013" y="51"/>
                  </a:lnTo>
                  <a:lnTo>
                    <a:pt x="2024" y="48"/>
                  </a:lnTo>
                  <a:lnTo>
                    <a:pt x="2035" y="45"/>
                  </a:lnTo>
                  <a:lnTo>
                    <a:pt x="2046" y="42"/>
                  </a:lnTo>
                  <a:lnTo>
                    <a:pt x="2056" y="38"/>
                  </a:lnTo>
                  <a:lnTo>
                    <a:pt x="2067" y="35"/>
                  </a:lnTo>
                  <a:lnTo>
                    <a:pt x="2077" y="31"/>
                  </a:lnTo>
                  <a:lnTo>
                    <a:pt x="2087" y="28"/>
                  </a:lnTo>
                  <a:lnTo>
                    <a:pt x="2097" y="26"/>
                  </a:lnTo>
                  <a:lnTo>
                    <a:pt x="2105" y="23"/>
                  </a:lnTo>
                  <a:lnTo>
                    <a:pt x="2114" y="22"/>
                  </a:lnTo>
                  <a:lnTo>
                    <a:pt x="2122" y="20"/>
                  </a:lnTo>
                  <a:lnTo>
                    <a:pt x="2129" y="20"/>
                  </a:lnTo>
                  <a:lnTo>
                    <a:pt x="2138" y="20"/>
                  </a:lnTo>
                  <a:lnTo>
                    <a:pt x="2148" y="21"/>
                  </a:lnTo>
                  <a:lnTo>
                    <a:pt x="2157" y="23"/>
                  </a:lnTo>
                  <a:lnTo>
                    <a:pt x="2167" y="25"/>
                  </a:lnTo>
                  <a:lnTo>
                    <a:pt x="2175" y="28"/>
                  </a:lnTo>
                  <a:lnTo>
                    <a:pt x="2185" y="31"/>
                  </a:lnTo>
                  <a:lnTo>
                    <a:pt x="2193" y="34"/>
                  </a:lnTo>
                  <a:lnTo>
                    <a:pt x="2202" y="38"/>
                  </a:lnTo>
                  <a:lnTo>
                    <a:pt x="2211" y="41"/>
                  </a:lnTo>
                  <a:lnTo>
                    <a:pt x="2220" y="45"/>
                  </a:lnTo>
                  <a:lnTo>
                    <a:pt x="2230" y="48"/>
                  </a:lnTo>
                  <a:lnTo>
                    <a:pt x="2239" y="51"/>
                  </a:lnTo>
                  <a:lnTo>
                    <a:pt x="2248" y="53"/>
                  </a:lnTo>
                  <a:lnTo>
                    <a:pt x="2259" y="54"/>
                  </a:lnTo>
                  <a:lnTo>
                    <a:pt x="2268" y="56"/>
                  </a:lnTo>
                  <a:lnTo>
                    <a:pt x="2279" y="56"/>
                  </a:lnTo>
                  <a:lnTo>
                    <a:pt x="2292" y="56"/>
                  </a:lnTo>
                  <a:lnTo>
                    <a:pt x="2304" y="54"/>
                  </a:lnTo>
                  <a:lnTo>
                    <a:pt x="2316" y="52"/>
                  </a:lnTo>
                  <a:lnTo>
                    <a:pt x="2329" y="49"/>
                  </a:lnTo>
                  <a:lnTo>
                    <a:pt x="2341" y="47"/>
                  </a:lnTo>
                  <a:lnTo>
                    <a:pt x="2353" y="42"/>
                  </a:lnTo>
                  <a:lnTo>
                    <a:pt x="2366" y="39"/>
                  </a:lnTo>
                  <a:lnTo>
                    <a:pt x="2377" y="35"/>
                  </a:lnTo>
                  <a:lnTo>
                    <a:pt x="2387" y="32"/>
                  </a:lnTo>
                  <a:lnTo>
                    <a:pt x="2396" y="29"/>
                  </a:lnTo>
                  <a:lnTo>
                    <a:pt x="2405" y="26"/>
                  </a:lnTo>
                  <a:lnTo>
                    <a:pt x="2413" y="24"/>
                  </a:lnTo>
                  <a:lnTo>
                    <a:pt x="2422" y="22"/>
                  </a:lnTo>
                  <a:lnTo>
                    <a:pt x="2429" y="20"/>
                  </a:lnTo>
                  <a:lnTo>
                    <a:pt x="2437" y="20"/>
                  </a:lnTo>
                  <a:lnTo>
                    <a:pt x="2443" y="19"/>
                  </a:lnTo>
                  <a:lnTo>
                    <a:pt x="2443" y="0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20"/>
            <p:cNvSpPr>
              <a:spLocks/>
            </p:cNvSpPr>
            <p:nvPr/>
          </p:nvSpPr>
          <p:spPr bwMode="auto">
            <a:xfrm>
              <a:off x="3214" y="121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6 w 2447"/>
                <a:gd name="T7" fmla="*/ 5 h 62"/>
                <a:gd name="T8" fmla="*/ 389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23 w 2447"/>
                <a:gd name="T15" fmla="*/ 5 h 62"/>
                <a:gd name="T16" fmla="*/ 705 w 2447"/>
                <a:gd name="T17" fmla="*/ 29 h 62"/>
                <a:gd name="T18" fmla="*/ 798 w 2447"/>
                <a:gd name="T19" fmla="*/ 37 h 62"/>
                <a:gd name="T20" fmla="*/ 895 w 2447"/>
                <a:gd name="T21" fmla="*/ 8 h 62"/>
                <a:gd name="T22" fmla="*/ 957 w 2447"/>
                <a:gd name="T23" fmla="*/ 8 h 62"/>
                <a:gd name="T24" fmla="*/ 1039 w 2447"/>
                <a:gd name="T25" fmla="*/ 35 h 62"/>
                <a:gd name="T26" fmla="*/ 1136 w 2447"/>
                <a:gd name="T27" fmla="*/ 30 h 62"/>
                <a:gd name="T28" fmla="*/ 1230 w 2447"/>
                <a:gd name="T29" fmla="*/ 3 h 62"/>
                <a:gd name="T30" fmla="*/ 1273 w 2447"/>
                <a:gd name="T31" fmla="*/ 6 h 62"/>
                <a:gd name="T32" fmla="*/ 1354 w 2447"/>
                <a:gd name="T33" fmla="*/ 34 h 62"/>
                <a:gd name="T34" fmla="*/ 1451 w 2447"/>
                <a:gd name="T35" fmla="*/ 30 h 62"/>
                <a:gd name="T36" fmla="*/ 1544 w 2447"/>
                <a:gd name="T37" fmla="*/ 3 h 62"/>
                <a:gd name="T38" fmla="*/ 1623 w 2447"/>
                <a:gd name="T39" fmla="*/ 19 h 62"/>
                <a:gd name="T40" fmla="*/ 1710 w 2447"/>
                <a:gd name="T41" fmla="*/ 38 h 62"/>
                <a:gd name="T42" fmla="*/ 1809 w 2447"/>
                <a:gd name="T43" fmla="*/ 15 h 62"/>
                <a:gd name="T44" fmla="*/ 1855 w 2447"/>
                <a:gd name="T45" fmla="*/ 1 h 62"/>
                <a:gd name="T46" fmla="*/ 1938 w 2447"/>
                <a:gd name="T47" fmla="*/ 24 h 62"/>
                <a:gd name="T48" fmla="*/ 2028 w 2447"/>
                <a:gd name="T49" fmla="*/ 35 h 62"/>
                <a:gd name="T50" fmla="*/ 2123 w 2447"/>
                <a:gd name="T51" fmla="*/ 9 h 62"/>
                <a:gd name="T52" fmla="*/ 2203 w 2447"/>
                <a:gd name="T53" fmla="*/ 6 h 62"/>
                <a:gd name="T54" fmla="*/ 2284 w 2447"/>
                <a:gd name="T55" fmla="*/ 33 h 62"/>
                <a:gd name="T56" fmla="*/ 2390 w 2447"/>
                <a:gd name="T57" fmla="*/ 23 h 62"/>
                <a:gd name="T58" fmla="*/ 2378 w 2447"/>
                <a:gd name="T59" fmla="*/ 45 h 62"/>
                <a:gd name="T60" fmla="*/ 2275 w 2447"/>
                <a:gd name="T61" fmla="*/ 50 h 62"/>
                <a:gd name="T62" fmla="*/ 2194 w 2447"/>
                <a:gd name="T63" fmla="*/ 22 h 62"/>
                <a:gd name="T64" fmla="*/ 2113 w 2447"/>
                <a:gd name="T65" fmla="*/ 31 h 62"/>
                <a:gd name="T66" fmla="*/ 2017 w 2447"/>
                <a:gd name="T67" fmla="*/ 55 h 62"/>
                <a:gd name="T68" fmla="*/ 1929 w 2447"/>
                <a:gd name="T69" fmla="*/ 39 h 62"/>
                <a:gd name="T70" fmla="*/ 1848 w 2447"/>
                <a:gd name="T71" fmla="*/ 20 h 62"/>
                <a:gd name="T72" fmla="*/ 1777 w 2447"/>
                <a:gd name="T73" fmla="*/ 45 h 62"/>
                <a:gd name="T74" fmla="*/ 1679 w 2447"/>
                <a:gd name="T75" fmla="*/ 54 h 62"/>
                <a:gd name="T76" fmla="*/ 1597 w 2447"/>
                <a:gd name="T77" fmla="*/ 27 h 62"/>
                <a:gd name="T78" fmla="*/ 1516 w 2447"/>
                <a:gd name="T79" fmla="*/ 30 h 62"/>
                <a:gd name="T80" fmla="*/ 1418 w 2447"/>
                <a:gd name="T81" fmla="*/ 56 h 62"/>
                <a:gd name="T82" fmla="*/ 1327 w 2447"/>
                <a:gd name="T83" fmla="*/ 45 h 62"/>
                <a:gd name="T84" fmla="*/ 1246 w 2447"/>
                <a:gd name="T85" fmla="*/ 21 h 62"/>
                <a:gd name="T86" fmla="*/ 1200 w 2447"/>
                <a:gd name="T87" fmla="*/ 29 h 62"/>
                <a:gd name="T88" fmla="*/ 1102 w 2447"/>
                <a:gd name="T89" fmla="*/ 57 h 62"/>
                <a:gd name="T90" fmla="*/ 1011 w 2447"/>
                <a:gd name="T91" fmla="*/ 44 h 62"/>
                <a:gd name="T92" fmla="*/ 928 w 2447"/>
                <a:gd name="T93" fmla="*/ 22 h 62"/>
                <a:gd name="T94" fmla="*/ 843 w 2447"/>
                <a:gd name="T95" fmla="*/ 44 h 62"/>
                <a:gd name="T96" fmla="*/ 743 w 2447"/>
                <a:gd name="T97" fmla="*/ 58 h 62"/>
                <a:gd name="T98" fmla="*/ 660 w 2447"/>
                <a:gd name="T99" fmla="*/ 31 h 62"/>
                <a:gd name="T100" fmla="*/ 597 w 2447"/>
                <a:gd name="T101" fmla="*/ 29 h 62"/>
                <a:gd name="T102" fmla="*/ 500 w 2447"/>
                <a:gd name="T103" fmla="*/ 57 h 62"/>
                <a:gd name="T104" fmla="*/ 407 w 2447"/>
                <a:gd name="T105" fmla="*/ 50 h 62"/>
                <a:gd name="T106" fmla="*/ 326 w 2447"/>
                <a:gd name="T107" fmla="*/ 25 h 62"/>
                <a:gd name="T108" fmla="*/ 281 w 2447"/>
                <a:gd name="T109" fmla="*/ 29 h 62"/>
                <a:gd name="T110" fmla="*/ 184 w 2447"/>
                <a:gd name="T111" fmla="*/ 57 h 62"/>
                <a:gd name="T112" fmla="*/ 92 w 2447"/>
                <a:gd name="T113" fmla="*/ 50 h 62"/>
                <a:gd name="T114" fmla="*/ 10 w 2447"/>
                <a:gd name="T115" fmla="*/ 25 h 62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2447" h="62">
                  <a:moveTo>
                    <a:pt x="1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9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6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39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8" y="32"/>
                  </a:lnTo>
                  <a:lnTo>
                    <a:pt x="219" y="30"/>
                  </a:lnTo>
                  <a:lnTo>
                    <a:pt x="230" y="26"/>
                  </a:lnTo>
                  <a:lnTo>
                    <a:pt x="242" y="22"/>
                  </a:lnTo>
                  <a:lnTo>
                    <a:pt x="253" y="19"/>
                  </a:lnTo>
                  <a:lnTo>
                    <a:pt x="263" y="16"/>
                  </a:lnTo>
                  <a:lnTo>
                    <a:pt x="274" y="12"/>
                  </a:lnTo>
                  <a:lnTo>
                    <a:pt x="283" y="10"/>
                  </a:lnTo>
                  <a:lnTo>
                    <a:pt x="292" y="7"/>
                  </a:lnTo>
                  <a:lnTo>
                    <a:pt x="301" y="6"/>
                  </a:lnTo>
                  <a:lnTo>
                    <a:pt x="309" y="5"/>
                  </a:lnTo>
                  <a:lnTo>
                    <a:pt x="316" y="5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5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7"/>
                  </a:lnTo>
                  <a:lnTo>
                    <a:pt x="381" y="20"/>
                  </a:lnTo>
                  <a:lnTo>
                    <a:pt x="389" y="23"/>
                  </a:lnTo>
                  <a:lnTo>
                    <a:pt x="399" y="27"/>
                  </a:lnTo>
                  <a:lnTo>
                    <a:pt x="407" y="30"/>
                  </a:lnTo>
                  <a:lnTo>
                    <a:pt x="417" y="33"/>
                  </a:lnTo>
                  <a:lnTo>
                    <a:pt x="426" y="36"/>
                  </a:lnTo>
                  <a:lnTo>
                    <a:pt x="436" y="38"/>
                  </a:lnTo>
                  <a:lnTo>
                    <a:pt x="445" y="40"/>
                  </a:lnTo>
                  <a:lnTo>
                    <a:pt x="456" y="41"/>
                  </a:lnTo>
                  <a:lnTo>
                    <a:pt x="467" y="41"/>
                  </a:lnTo>
                  <a:lnTo>
                    <a:pt x="477" y="41"/>
                  </a:lnTo>
                  <a:lnTo>
                    <a:pt x="489" y="40"/>
                  </a:lnTo>
                  <a:lnTo>
                    <a:pt x="500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7" y="18"/>
                  </a:lnTo>
                  <a:lnTo>
                    <a:pt x="577" y="15"/>
                  </a:lnTo>
                  <a:lnTo>
                    <a:pt x="588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31" y="4"/>
                  </a:lnTo>
                  <a:lnTo>
                    <a:pt x="630" y="4"/>
                  </a:lnTo>
                  <a:lnTo>
                    <a:pt x="639" y="5"/>
                  </a:lnTo>
                  <a:lnTo>
                    <a:pt x="650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6" y="12"/>
                  </a:lnTo>
                  <a:lnTo>
                    <a:pt x="686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3" y="26"/>
                  </a:lnTo>
                  <a:lnTo>
                    <a:pt x="721" y="29"/>
                  </a:lnTo>
                  <a:lnTo>
                    <a:pt x="730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59" y="40"/>
                  </a:lnTo>
                  <a:lnTo>
                    <a:pt x="770" y="40"/>
                  </a:lnTo>
                  <a:lnTo>
                    <a:pt x="780" y="41"/>
                  </a:lnTo>
                  <a:lnTo>
                    <a:pt x="791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5" y="34"/>
                  </a:lnTo>
                  <a:lnTo>
                    <a:pt x="837" y="31"/>
                  </a:lnTo>
                  <a:lnTo>
                    <a:pt x="849" y="28"/>
                  </a:lnTo>
                  <a:lnTo>
                    <a:pt x="859" y="25"/>
                  </a:lnTo>
                  <a:lnTo>
                    <a:pt x="870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2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5"/>
                  </a:lnTo>
                  <a:lnTo>
                    <a:pt x="937" y="3"/>
                  </a:lnTo>
                  <a:lnTo>
                    <a:pt x="945" y="3"/>
                  </a:lnTo>
                  <a:lnTo>
                    <a:pt x="944" y="3"/>
                  </a:lnTo>
                  <a:lnTo>
                    <a:pt x="945" y="3"/>
                  </a:lnTo>
                  <a:lnTo>
                    <a:pt x="954" y="5"/>
                  </a:lnTo>
                  <a:lnTo>
                    <a:pt x="964" y="6"/>
                  </a:lnTo>
                  <a:lnTo>
                    <a:pt x="973" y="8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7"/>
                  </a:lnTo>
                  <a:lnTo>
                    <a:pt x="1009" y="20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5" y="32"/>
                  </a:lnTo>
                  <a:lnTo>
                    <a:pt x="1055" y="35"/>
                  </a:lnTo>
                  <a:lnTo>
                    <a:pt x="1064" y="37"/>
                  </a:lnTo>
                  <a:lnTo>
                    <a:pt x="1074" y="38"/>
                  </a:lnTo>
                  <a:lnTo>
                    <a:pt x="1084" y="40"/>
                  </a:lnTo>
                  <a:lnTo>
                    <a:pt x="1095" y="40"/>
                  </a:lnTo>
                  <a:lnTo>
                    <a:pt x="1106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3" y="27"/>
                  </a:lnTo>
                  <a:lnTo>
                    <a:pt x="1175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7" y="13"/>
                  </a:lnTo>
                  <a:lnTo>
                    <a:pt x="1217" y="10"/>
                  </a:lnTo>
                  <a:lnTo>
                    <a:pt x="1228" y="7"/>
                  </a:lnTo>
                  <a:lnTo>
                    <a:pt x="1237" y="5"/>
                  </a:lnTo>
                  <a:lnTo>
                    <a:pt x="1246" y="3"/>
                  </a:lnTo>
                  <a:lnTo>
                    <a:pt x="1254" y="2"/>
                  </a:lnTo>
                  <a:lnTo>
                    <a:pt x="1261" y="2"/>
                  </a:lnTo>
                  <a:lnTo>
                    <a:pt x="1262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80" y="4"/>
                  </a:lnTo>
                  <a:lnTo>
                    <a:pt x="1289" y="6"/>
                  </a:lnTo>
                  <a:lnTo>
                    <a:pt x="1298" y="9"/>
                  </a:lnTo>
                  <a:lnTo>
                    <a:pt x="1307" y="11"/>
                  </a:lnTo>
                  <a:lnTo>
                    <a:pt x="1316" y="15"/>
                  </a:lnTo>
                  <a:lnTo>
                    <a:pt x="1325" y="18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0" y="34"/>
                  </a:lnTo>
                  <a:lnTo>
                    <a:pt x="1380" y="37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1" y="39"/>
                  </a:lnTo>
                  <a:lnTo>
                    <a:pt x="1433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7" y="30"/>
                  </a:lnTo>
                  <a:lnTo>
                    <a:pt x="1478" y="27"/>
                  </a:lnTo>
                  <a:lnTo>
                    <a:pt x="1490" y="23"/>
                  </a:lnTo>
                  <a:lnTo>
                    <a:pt x="1500" y="20"/>
                  </a:lnTo>
                  <a:lnTo>
                    <a:pt x="1511" y="16"/>
                  </a:lnTo>
                  <a:lnTo>
                    <a:pt x="1522" y="13"/>
                  </a:lnTo>
                  <a:lnTo>
                    <a:pt x="1532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4" y="3"/>
                  </a:lnTo>
                  <a:lnTo>
                    <a:pt x="1594" y="5"/>
                  </a:lnTo>
                  <a:lnTo>
                    <a:pt x="1603" y="6"/>
                  </a:lnTo>
                  <a:lnTo>
                    <a:pt x="1613" y="9"/>
                  </a:lnTo>
                  <a:lnTo>
                    <a:pt x="1621" y="12"/>
                  </a:lnTo>
                  <a:lnTo>
                    <a:pt x="1631" y="15"/>
                  </a:lnTo>
                  <a:lnTo>
                    <a:pt x="1639" y="19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7" y="28"/>
                  </a:lnTo>
                  <a:lnTo>
                    <a:pt x="1676" y="31"/>
                  </a:lnTo>
                  <a:lnTo>
                    <a:pt x="1685" y="34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0" y="32"/>
                  </a:lnTo>
                  <a:lnTo>
                    <a:pt x="1782" y="29"/>
                  </a:lnTo>
                  <a:lnTo>
                    <a:pt x="1792" y="26"/>
                  </a:lnTo>
                  <a:lnTo>
                    <a:pt x="1804" y="22"/>
                  </a:lnTo>
                  <a:lnTo>
                    <a:pt x="1814" y="19"/>
                  </a:lnTo>
                  <a:lnTo>
                    <a:pt x="1825" y="15"/>
                  </a:lnTo>
                  <a:lnTo>
                    <a:pt x="1835" y="12"/>
                  </a:lnTo>
                  <a:lnTo>
                    <a:pt x="1845" y="9"/>
                  </a:lnTo>
                  <a:lnTo>
                    <a:pt x="1855" y="6"/>
                  </a:lnTo>
                  <a:lnTo>
                    <a:pt x="1863" y="3"/>
                  </a:lnTo>
                  <a:lnTo>
                    <a:pt x="1872" y="2"/>
                  </a:lnTo>
                  <a:lnTo>
                    <a:pt x="1880" y="1"/>
                  </a:lnTo>
                  <a:lnTo>
                    <a:pt x="1887" y="1"/>
                  </a:lnTo>
                  <a:lnTo>
                    <a:pt x="1888" y="1"/>
                  </a:lnTo>
                  <a:lnTo>
                    <a:pt x="1887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5" y="8"/>
                  </a:lnTo>
                  <a:lnTo>
                    <a:pt x="1933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8" y="27"/>
                  </a:lnTo>
                  <a:lnTo>
                    <a:pt x="1988" y="30"/>
                  </a:lnTo>
                  <a:lnTo>
                    <a:pt x="1997" y="32"/>
                  </a:lnTo>
                  <a:lnTo>
                    <a:pt x="2007" y="34"/>
                  </a:lnTo>
                  <a:lnTo>
                    <a:pt x="2017" y="36"/>
                  </a:lnTo>
                  <a:lnTo>
                    <a:pt x="2027" y="37"/>
                  </a:lnTo>
                  <a:lnTo>
                    <a:pt x="2038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0" y="34"/>
                  </a:lnTo>
                  <a:lnTo>
                    <a:pt x="2081" y="31"/>
                  </a:lnTo>
                  <a:lnTo>
                    <a:pt x="2092" y="29"/>
                  </a:lnTo>
                  <a:lnTo>
                    <a:pt x="2103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5" y="12"/>
                  </a:lnTo>
                  <a:lnTo>
                    <a:pt x="2155" y="9"/>
                  </a:lnTo>
                  <a:lnTo>
                    <a:pt x="2164" y="6"/>
                  </a:lnTo>
                  <a:lnTo>
                    <a:pt x="2173" y="3"/>
                  </a:lnTo>
                  <a:lnTo>
                    <a:pt x="2182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6" y="1"/>
                  </a:lnTo>
                  <a:lnTo>
                    <a:pt x="2217" y="1"/>
                  </a:lnTo>
                  <a:lnTo>
                    <a:pt x="2225" y="3"/>
                  </a:lnTo>
                  <a:lnTo>
                    <a:pt x="2235" y="6"/>
                  </a:lnTo>
                  <a:lnTo>
                    <a:pt x="2243" y="8"/>
                  </a:lnTo>
                  <a:lnTo>
                    <a:pt x="2253" y="12"/>
                  </a:lnTo>
                  <a:lnTo>
                    <a:pt x="2261" y="15"/>
                  </a:lnTo>
                  <a:lnTo>
                    <a:pt x="2270" y="18"/>
                  </a:lnTo>
                  <a:lnTo>
                    <a:pt x="2279" y="21"/>
                  </a:lnTo>
                  <a:lnTo>
                    <a:pt x="2288" y="25"/>
                  </a:lnTo>
                  <a:lnTo>
                    <a:pt x="2297" y="29"/>
                  </a:lnTo>
                  <a:lnTo>
                    <a:pt x="2307" y="31"/>
                  </a:lnTo>
                  <a:lnTo>
                    <a:pt x="2316" y="33"/>
                  </a:lnTo>
                  <a:lnTo>
                    <a:pt x="2326" y="35"/>
                  </a:lnTo>
                  <a:lnTo>
                    <a:pt x="2337" y="36"/>
                  </a:lnTo>
                  <a:lnTo>
                    <a:pt x="2347" y="37"/>
                  </a:lnTo>
                  <a:lnTo>
                    <a:pt x="2360" y="36"/>
                  </a:lnTo>
                  <a:lnTo>
                    <a:pt x="2372" y="35"/>
                  </a:lnTo>
                  <a:lnTo>
                    <a:pt x="2384" y="32"/>
                  </a:lnTo>
                  <a:lnTo>
                    <a:pt x="2396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4" y="51"/>
                  </a:lnTo>
                  <a:lnTo>
                    <a:pt x="2372" y="54"/>
                  </a:lnTo>
                  <a:lnTo>
                    <a:pt x="2360" y="55"/>
                  </a:lnTo>
                  <a:lnTo>
                    <a:pt x="2347" y="56"/>
                  </a:lnTo>
                  <a:lnTo>
                    <a:pt x="2337" y="55"/>
                  </a:lnTo>
                  <a:lnTo>
                    <a:pt x="2326" y="54"/>
                  </a:lnTo>
                  <a:lnTo>
                    <a:pt x="2317" y="52"/>
                  </a:lnTo>
                  <a:lnTo>
                    <a:pt x="2307" y="50"/>
                  </a:lnTo>
                  <a:lnTo>
                    <a:pt x="2297" y="47"/>
                  </a:lnTo>
                  <a:lnTo>
                    <a:pt x="2289" y="44"/>
                  </a:lnTo>
                  <a:lnTo>
                    <a:pt x="2279" y="41"/>
                  </a:lnTo>
                  <a:lnTo>
                    <a:pt x="2271" y="37"/>
                  </a:lnTo>
                  <a:lnTo>
                    <a:pt x="2261" y="34"/>
                  </a:lnTo>
                  <a:lnTo>
                    <a:pt x="2253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6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2" y="21"/>
                  </a:lnTo>
                  <a:lnTo>
                    <a:pt x="2173" y="23"/>
                  </a:lnTo>
                  <a:lnTo>
                    <a:pt x="2164" y="25"/>
                  </a:lnTo>
                  <a:lnTo>
                    <a:pt x="2155" y="28"/>
                  </a:lnTo>
                  <a:lnTo>
                    <a:pt x="2145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3" y="44"/>
                  </a:lnTo>
                  <a:lnTo>
                    <a:pt x="2092" y="48"/>
                  </a:lnTo>
                  <a:lnTo>
                    <a:pt x="2081" y="50"/>
                  </a:lnTo>
                  <a:lnTo>
                    <a:pt x="2070" y="52"/>
                  </a:lnTo>
                  <a:lnTo>
                    <a:pt x="2060" y="54"/>
                  </a:lnTo>
                  <a:lnTo>
                    <a:pt x="2049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7" y="53"/>
                  </a:lnTo>
                  <a:lnTo>
                    <a:pt x="1998" y="51"/>
                  </a:lnTo>
                  <a:lnTo>
                    <a:pt x="1989" y="48"/>
                  </a:lnTo>
                  <a:lnTo>
                    <a:pt x="1979" y="45"/>
                  </a:lnTo>
                  <a:lnTo>
                    <a:pt x="1970" y="42"/>
                  </a:lnTo>
                  <a:lnTo>
                    <a:pt x="1961" y="39"/>
                  </a:lnTo>
                  <a:lnTo>
                    <a:pt x="1952" y="35"/>
                  </a:lnTo>
                  <a:lnTo>
                    <a:pt x="1943" y="32"/>
                  </a:lnTo>
                  <a:lnTo>
                    <a:pt x="1934" y="29"/>
                  </a:lnTo>
                  <a:lnTo>
                    <a:pt x="1925" y="27"/>
                  </a:lnTo>
                  <a:lnTo>
                    <a:pt x="1916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7" y="20"/>
                  </a:lnTo>
                  <a:lnTo>
                    <a:pt x="1880" y="20"/>
                  </a:lnTo>
                  <a:lnTo>
                    <a:pt x="1872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5" y="28"/>
                  </a:lnTo>
                  <a:lnTo>
                    <a:pt x="1836" y="31"/>
                  </a:lnTo>
                  <a:lnTo>
                    <a:pt x="1825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59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6" y="58"/>
                  </a:lnTo>
                  <a:lnTo>
                    <a:pt x="1715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5" y="52"/>
                  </a:lnTo>
                  <a:lnTo>
                    <a:pt x="1676" y="50"/>
                  </a:lnTo>
                  <a:lnTo>
                    <a:pt x="1667" y="46"/>
                  </a:lnTo>
                  <a:lnTo>
                    <a:pt x="1657" y="42"/>
                  </a:lnTo>
                  <a:lnTo>
                    <a:pt x="1648" y="39"/>
                  </a:lnTo>
                  <a:lnTo>
                    <a:pt x="1639" y="36"/>
                  </a:lnTo>
                  <a:lnTo>
                    <a:pt x="1631" y="32"/>
                  </a:lnTo>
                  <a:lnTo>
                    <a:pt x="1621" y="29"/>
                  </a:lnTo>
                  <a:lnTo>
                    <a:pt x="1613" y="27"/>
                  </a:lnTo>
                  <a:lnTo>
                    <a:pt x="1603" y="25"/>
                  </a:lnTo>
                  <a:lnTo>
                    <a:pt x="1594" y="22"/>
                  </a:lnTo>
                  <a:lnTo>
                    <a:pt x="1584" y="21"/>
                  </a:lnTo>
                  <a:lnTo>
                    <a:pt x="1575" y="21"/>
                  </a:lnTo>
                  <a:lnTo>
                    <a:pt x="1568" y="21"/>
                  </a:lnTo>
                  <a:lnTo>
                    <a:pt x="1560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8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0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3" y="45"/>
                  </a:lnTo>
                  <a:lnTo>
                    <a:pt x="1335" y="41"/>
                  </a:lnTo>
                  <a:lnTo>
                    <a:pt x="1325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0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60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4" y="25"/>
                  </a:lnTo>
                  <a:lnTo>
                    <a:pt x="1225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6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2" y="50"/>
                  </a:lnTo>
                  <a:lnTo>
                    <a:pt x="1141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6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5" y="55"/>
                  </a:lnTo>
                  <a:lnTo>
                    <a:pt x="1056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0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1" y="34"/>
                  </a:lnTo>
                  <a:lnTo>
                    <a:pt x="881" y="37"/>
                  </a:lnTo>
                  <a:lnTo>
                    <a:pt x="870" y="41"/>
                  </a:lnTo>
                  <a:lnTo>
                    <a:pt x="859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5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1" y="59"/>
                  </a:lnTo>
                  <a:lnTo>
                    <a:pt x="780" y="59"/>
                  </a:lnTo>
                  <a:lnTo>
                    <a:pt x="770" y="59"/>
                  </a:lnTo>
                  <a:lnTo>
                    <a:pt x="759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0" y="51"/>
                  </a:lnTo>
                  <a:lnTo>
                    <a:pt x="721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6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39" y="24"/>
                  </a:lnTo>
                  <a:lnTo>
                    <a:pt x="630" y="23"/>
                  </a:lnTo>
                  <a:lnTo>
                    <a:pt x="623" y="24"/>
                  </a:lnTo>
                  <a:lnTo>
                    <a:pt x="615" y="25"/>
                  </a:lnTo>
                  <a:lnTo>
                    <a:pt x="606" y="27"/>
                  </a:lnTo>
                  <a:lnTo>
                    <a:pt x="597" y="29"/>
                  </a:lnTo>
                  <a:lnTo>
                    <a:pt x="588" y="32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6" y="42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1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7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5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1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59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2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39"/>
                  </a:lnTo>
                  <a:lnTo>
                    <a:pt x="56" y="35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7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1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21"/>
            <p:cNvSpPr>
              <a:spLocks/>
            </p:cNvSpPr>
            <p:nvPr/>
          </p:nvSpPr>
          <p:spPr bwMode="auto">
            <a:xfrm>
              <a:off x="3238" y="162"/>
              <a:ext cx="2445" cy="62"/>
            </a:xfrm>
            <a:custGeom>
              <a:avLst/>
              <a:gdLst>
                <a:gd name="T0" fmla="*/ 73 w 2447"/>
                <a:gd name="T1" fmla="*/ 25 h 62"/>
                <a:gd name="T2" fmla="*/ 161 w 2447"/>
                <a:gd name="T3" fmla="*/ 41 h 62"/>
                <a:gd name="T4" fmla="*/ 263 w 2447"/>
                <a:gd name="T5" fmla="*/ 16 h 62"/>
                <a:gd name="T6" fmla="*/ 315 w 2447"/>
                <a:gd name="T7" fmla="*/ 5 h 62"/>
                <a:gd name="T8" fmla="*/ 388 w 2447"/>
                <a:gd name="T9" fmla="*/ 23 h 62"/>
                <a:gd name="T10" fmla="*/ 477 w 2447"/>
                <a:gd name="T11" fmla="*/ 41 h 62"/>
                <a:gd name="T12" fmla="*/ 577 w 2447"/>
                <a:gd name="T13" fmla="*/ 15 h 62"/>
                <a:gd name="T14" fmla="*/ 642 w 2447"/>
                <a:gd name="T15" fmla="*/ 7 h 62"/>
                <a:gd name="T16" fmla="*/ 724 w 2447"/>
                <a:gd name="T17" fmla="*/ 35 h 62"/>
                <a:gd name="T18" fmla="*/ 821 w 2447"/>
                <a:gd name="T19" fmla="*/ 31 h 62"/>
                <a:gd name="T20" fmla="*/ 913 w 2447"/>
                <a:gd name="T21" fmla="*/ 4 h 62"/>
                <a:gd name="T22" fmla="*/ 993 w 2447"/>
                <a:gd name="T23" fmla="*/ 19 h 62"/>
                <a:gd name="T24" fmla="*/ 1079 w 2447"/>
                <a:gd name="T25" fmla="*/ 40 h 62"/>
                <a:gd name="T26" fmla="*/ 1181 w 2447"/>
                <a:gd name="T27" fmla="*/ 16 h 62"/>
                <a:gd name="T28" fmla="*/ 1245 w 2447"/>
                <a:gd name="T29" fmla="*/ 2 h 62"/>
                <a:gd name="T30" fmla="*/ 1326 w 2447"/>
                <a:gd name="T31" fmla="*/ 25 h 62"/>
                <a:gd name="T32" fmla="*/ 1418 w 2447"/>
                <a:gd name="T33" fmla="*/ 38 h 62"/>
                <a:gd name="T34" fmla="*/ 1517 w 2447"/>
                <a:gd name="T35" fmla="*/ 10 h 62"/>
                <a:gd name="T36" fmla="*/ 1597 w 2447"/>
                <a:gd name="T37" fmla="*/ 9 h 62"/>
                <a:gd name="T38" fmla="*/ 1679 w 2447"/>
                <a:gd name="T39" fmla="*/ 35 h 62"/>
                <a:gd name="T40" fmla="*/ 1777 w 2447"/>
                <a:gd name="T41" fmla="*/ 26 h 62"/>
                <a:gd name="T42" fmla="*/ 1849 w 2447"/>
                <a:gd name="T43" fmla="*/ 1 h 62"/>
                <a:gd name="T44" fmla="*/ 1929 w 2447"/>
                <a:gd name="T45" fmla="*/ 20 h 62"/>
                <a:gd name="T46" fmla="*/ 2017 w 2447"/>
                <a:gd name="T47" fmla="*/ 37 h 62"/>
                <a:gd name="T48" fmla="*/ 2114 w 2447"/>
                <a:gd name="T49" fmla="*/ 12 h 62"/>
                <a:gd name="T50" fmla="*/ 2194 w 2447"/>
                <a:gd name="T51" fmla="*/ 3 h 62"/>
                <a:gd name="T52" fmla="*/ 2276 w 2447"/>
                <a:gd name="T53" fmla="*/ 31 h 62"/>
                <a:gd name="T54" fmla="*/ 2378 w 2447"/>
                <a:gd name="T55" fmla="*/ 26 h 62"/>
                <a:gd name="T56" fmla="*/ 2390 w 2447"/>
                <a:gd name="T57" fmla="*/ 42 h 62"/>
                <a:gd name="T58" fmla="*/ 2285 w 2447"/>
                <a:gd name="T59" fmla="*/ 52 h 62"/>
                <a:gd name="T60" fmla="*/ 2203 w 2447"/>
                <a:gd name="T61" fmla="*/ 25 h 62"/>
                <a:gd name="T62" fmla="*/ 2124 w 2447"/>
                <a:gd name="T63" fmla="*/ 28 h 62"/>
                <a:gd name="T64" fmla="*/ 2028 w 2447"/>
                <a:gd name="T65" fmla="*/ 54 h 62"/>
                <a:gd name="T66" fmla="*/ 1938 w 2447"/>
                <a:gd name="T67" fmla="*/ 42 h 62"/>
                <a:gd name="T68" fmla="*/ 1856 w 2447"/>
                <a:gd name="T69" fmla="*/ 20 h 62"/>
                <a:gd name="T70" fmla="*/ 1788 w 2447"/>
                <a:gd name="T71" fmla="*/ 41 h 62"/>
                <a:gd name="T72" fmla="*/ 1689 w 2447"/>
                <a:gd name="T73" fmla="*/ 56 h 62"/>
                <a:gd name="T74" fmla="*/ 1606 w 2447"/>
                <a:gd name="T75" fmla="*/ 29 h 62"/>
                <a:gd name="T76" fmla="*/ 1526 w 2447"/>
                <a:gd name="T77" fmla="*/ 27 h 62"/>
                <a:gd name="T78" fmla="*/ 1429 w 2447"/>
                <a:gd name="T79" fmla="*/ 55 h 62"/>
                <a:gd name="T80" fmla="*/ 1336 w 2447"/>
                <a:gd name="T81" fmla="*/ 48 h 62"/>
                <a:gd name="T82" fmla="*/ 1255 w 2447"/>
                <a:gd name="T83" fmla="*/ 23 h 62"/>
                <a:gd name="T84" fmla="*/ 1210 w 2447"/>
                <a:gd name="T85" fmla="*/ 27 h 62"/>
                <a:gd name="T86" fmla="*/ 1113 w 2447"/>
                <a:gd name="T87" fmla="*/ 55 h 62"/>
                <a:gd name="T88" fmla="*/ 1020 w 2447"/>
                <a:gd name="T89" fmla="*/ 47 h 62"/>
                <a:gd name="T90" fmla="*/ 938 w 2447"/>
                <a:gd name="T91" fmla="*/ 23 h 62"/>
                <a:gd name="T92" fmla="*/ 855 w 2447"/>
                <a:gd name="T93" fmla="*/ 41 h 62"/>
                <a:gd name="T94" fmla="*/ 754 w 2447"/>
                <a:gd name="T95" fmla="*/ 59 h 62"/>
                <a:gd name="T96" fmla="*/ 670 w 2447"/>
                <a:gd name="T97" fmla="*/ 34 h 62"/>
                <a:gd name="T98" fmla="*/ 606 w 2447"/>
                <a:gd name="T99" fmla="*/ 26 h 62"/>
                <a:gd name="T100" fmla="*/ 512 w 2447"/>
                <a:gd name="T101" fmla="*/ 55 h 62"/>
                <a:gd name="T102" fmla="*/ 417 w 2447"/>
                <a:gd name="T103" fmla="*/ 53 h 62"/>
                <a:gd name="T104" fmla="*/ 336 w 2447"/>
                <a:gd name="T105" fmla="*/ 27 h 62"/>
                <a:gd name="T106" fmla="*/ 289 w 2447"/>
                <a:gd name="T107" fmla="*/ 26 h 62"/>
                <a:gd name="T108" fmla="*/ 196 w 2447"/>
                <a:gd name="T109" fmla="*/ 55 h 62"/>
                <a:gd name="T110" fmla="*/ 101 w 2447"/>
                <a:gd name="T111" fmla="*/ 53 h 62"/>
                <a:gd name="T112" fmla="*/ 19 w 2447"/>
                <a:gd name="T113" fmla="*/ 26 h 6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2">
                  <a:moveTo>
                    <a:pt x="0" y="5"/>
                  </a:moveTo>
                  <a:lnTo>
                    <a:pt x="10" y="6"/>
                  </a:lnTo>
                  <a:lnTo>
                    <a:pt x="19" y="7"/>
                  </a:lnTo>
                  <a:lnTo>
                    <a:pt x="28" y="10"/>
                  </a:lnTo>
                  <a:lnTo>
                    <a:pt x="38" y="13"/>
                  </a:lnTo>
                  <a:lnTo>
                    <a:pt x="46" y="15"/>
                  </a:lnTo>
                  <a:lnTo>
                    <a:pt x="55" y="19"/>
                  </a:lnTo>
                  <a:lnTo>
                    <a:pt x="64" y="21"/>
                  </a:lnTo>
                  <a:lnTo>
                    <a:pt x="73" y="25"/>
                  </a:lnTo>
                  <a:lnTo>
                    <a:pt x="82" y="29"/>
                  </a:lnTo>
                  <a:lnTo>
                    <a:pt x="91" y="31"/>
                  </a:lnTo>
                  <a:lnTo>
                    <a:pt x="101" y="34"/>
                  </a:lnTo>
                  <a:lnTo>
                    <a:pt x="110" y="37"/>
                  </a:lnTo>
                  <a:lnTo>
                    <a:pt x="119" y="39"/>
                  </a:lnTo>
                  <a:lnTo>
                    <a:pt x="130" y="41"/>
                  </a:lnTo>
                  <a:lnTo>
                    <a:pt x="140" y="42"/>
                  </a:lnTo>
                  <a:lnTo>
                    <a:pt x="151" y="42"/>
                  </a:lnTo>
                  <a:lnTo>
                    <a:pt x="161" y="41"/>
                  </a:lnTo>
                  <a:lnTo>
                    <a:pt x="173" y="40"/>
                  </a:lnTo>
                  <a:lnTo>
                    <a:pt x="184" y="38"/>
                  </a:lnTo>
                  <a:lnTo>
                    <a:pt x="196" y="35"/>
                  </a:lnTo>
                  <a:lnTo>
                    <a:pt x="207" y="32"/>
                  </a:lnTo>
                  <a:lnTo>
                    <a:pt x="218" y="30"/>
                  </a:lnTo>
                  <a:lnTo>
                    <a:pt x="229" y="26"/>
                  </a:lnTo>
                  <a:lnTo>
                    <a:pt x="241" y="22"/>
                  </a:lnTo>
                  <a:lnTo>
                    <a:pt x="252" y="19"/>
                  </a:lnTo>
                  <a:lnTo>
                    <a:pt x="263" y="16"/>
                  </a:lnTo>
                  <a:lnTo>
                    <a:pt x="273" y="12"/>
                  </a:lnTo>
                  <a:lnTo>
                    <a:pt x="282" y="10"/>
                  </a:lnTo>
                  <a:lnTo>
                    <a:pt x="292" y="7"/>
                  </a:lnTo>
                  <a:lnTo>
                    <a:pt x="300" y="6"/>
                  </a:lnTo>
                  <a:lnTo>
                    <a:pt x="308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6" y="5"/>
                  </a:lnTo>
                  <a:lnTo>
                    <a:pt x="325" y="5"/>
                  </a:lnTo>
                  <a:lnTo>
                    <a:pt x="334" y="6"/>
                  </a:lnTo>
                  <a:lnTo>
                    <a:pt x="344" y="8"/>
                  </a:lnTo>
                  <a:lnTo>
                    <a:pt x="353" y="11"/>
                  </a:lnTo>
                  <a:lnTo>
                    <a:pt x="362" y="13"/>
                  </a:lnTo>
                  <a:lnTo>
                    <a:pt x="371" y="16"/>
                  </a:lnTo>
                  <a:lnTo>
                    <a:pt x="380" y="20"/>
                  </a:lnTo>
                  <a:lnTo>
                    <a:pt x="388" y="23"/>
                  </a:lnTo>
                  <a:lnTo>
                    <a:pt x="397" y="26"/>
                  </a:lnTo>
                  <a:lnTo>
                    <a:pt x="407" y="30"/>
                  </a:lnTo>
                  <a:lnTo>
                    <a:pt x="416" y="33"/>
                  </a:lnTo>
                  <a:lnTo>
                    <a:pt x="425" y="35"/>
                  </a:lnTo>
                  <a:lnTo>
                    <a:pt x="435" y="38"/>
                  </a:lnTo>
                  <a:lnTo>
                    <a:pt x="445" y="40"/>
                  </a:lnTo>
                  <a:lnTo>
                    <a:pt x="455" y="41"/>
                  </a:lnTo>
                  <a:lnTo>
                    <a:pt x="466" y="41"/>
                  </a:lnTo>
                  <a:lnTo>
                    <a:pt x="477" y="41"/>
                  </a:lnTo>
                  <a:lnTo>
                    <a:pt x="488" y="40"/>
                  </a:lnTo>
                  <a:lnTo>
                    <a:pt x="499" y="37"/>
                  </a:lnTo>
                  <a:lnTo>
                    <a:pt x="511" y="35"/>
                  </a:lnTo>
                  <a:lnTo>
                    <a:pt x="523" y="32"/>
                  </a:lnTo>
                  <a:lnTo>
                    <a:pt x="534" y="29"/>
                  </a:lnTo>
                  <a:lnTo>
                    <a:pt x="545" y="26"/>
                  </a:lnTo>
                  <a:lnTo>
                    <a:pt x="556" y="21"/>
                  </a:lnTo>
                  <a:lnTo>
                    <a:pt x="566" y="18"/>
                  </a:lnTo>
                  <a:lnTo>
                    <a:pt x="577" y="15"/>
                  </a:lnTo>
                  <a:lnTo>
                    <a:pt x="587" y="12"/>
                  </a:lnTo>
                  <a:lnTo>
                    <a:pt x="597" y="9"/>
                  </a:lnTo>
                  <a:lnTo>
                    <a:pt x="606" y="7"/>
                  </a:lnTo>
                  <a:lnTo>
                    <a:pt x="615" y="5"/>
                  </a:lnTo>
                  <a:lnTo>
                    <a:pt x="623" y="4"/>
                  </a:lnTo>
                  <a:lnTo>
                    <a:pt x="630" y="4"/>
                  </a:lnTo>
                  <a:lnTo>
                    <a:pt x="640" y="5"/>
                  </a:lnTo>
                  <a:lnTo>
                    <a:pt x="649" y="5"/>
                  </a:lnTo>
                  <a:lnTo>
                    <a:pt x="658" y="7"/>
                  </a:lnTo>
                  <a:lnTo>
                    <a:pt x="668" y="10"/>
                  </a:lnTo>
                  <a:lnTo>
                    <a:pt x="677" y="12"/>
                  </a:lnTo>
                  <a:lnTo>
                    <a:pt x="685" y="16"/>
                  </a:lnTo>
                  <a:lnTo>
                    <a:pt x="695" y="19"/>
                  </a:lnTo>
                  <a:lnTo>
                    <a:pt x="703" y="22"/>
                  </a:lnTo>
                  <a:lnTo>
                    <a:pt x="712" y="26"/>
                  </a:lnTo>
                  <a:lnTo>
                    <a:pt x="722" y="29"/>
                  </a:lnTo>
                  <a:lnTo>
                    <a:pt x="731" y="32"/>
                  </a:lnTo>
                  <a:lnTo>
                    <a:pt x="740" y="35"/>
                  </a:lnTo>
                  <a:lnTo>
                    <a:pt x="750" y="37"/>
                  </a:lnTo>
                  <a:lnTo>
                    <a:pt x="760" y="40"/>
                  </a:lnTo>
                  <a:lnTo>
                    <a:pt x="770" y="40"/>
                  </a:lnTo>
                  <a:lnTo>
                    <a:pt x="781" y="41"/>
                  </a:lnTo>
                  <a:lnTo>
                    <a:pt x="792" y="40"/>
                  </a:lnTo>
                  <a:lnTo>
                    <a:pt x="803" y="39"/>
                  </a:lnTo>
                  <a:lnTo>
                    <a:pt x="814" y="37"/>
                  </a:lnTo>
                  <a:lnTo>
                    <a:pt x="826" y="34"/>
                  </a:lnTo>
                  <a:lnTo>
                    <a:pt x="837" y="31"/>
                  </a:lnTo>
                  <a:lnTo>
                    <a:pt x="848" y="28"/>
                  </a:lnTo>
                  <a:lnTo>
                    <a:pt x="860" y="25"/>
                  </a:lnTo>
                  <a:lnTo>
                    <a:pt x="871" y="21"/>
                  </a:lnTo>
                  <a:lnTo>
                    <a:pt x="881" y="17"/>
                  </a:lnTo>
                  <a:lnTo>
                    <a:pt x="892" y="14"/>
                  </a:lnTo>
                  <a:lnTo>
                    <a:pt x="901" y="11"/>
                  </a:lnTo>
                  <a:lnTo>
                    <a:pt x="911" y="8"/>
                  </a:lnTo>
                  <a:lnTo>
                    <a:pt x="921" y="6"/>
                  </a:lnTo>
                  <a:lnTo>
                    <a:pt x="929" y="4"/>
                  </a:lnTo>
                  <a:lnTo>
                    <a:pt x="937" y="3"/>
                  </a:lnTo>
                  <a:lnTo>
                    <a:pt x="944" y="3"/>
                  </a:lnTo>
                  <a:lnTo>
                    <a:pt x="954" y="4"/>
                  </a:lnTo>
                  <a:lnTo>
                    <a:pt x="964" y="5"/>
                  </a:lnTo>
                  <a:lnTo>
                    <a:pt x="973" y="7"/>
                  </a:lnTo>
                  <a:lnTo>
                    <a:pt x="982" y="11"/>
                  </a:lnTo>
                  <a:lnTo>
                    <a:pt x="991" y="13"/>
                  </a:lnTo>
                  <a:lnTo>
                    <a:pt x="1000" y="16"/>
                  </a:lnTo>
                  <a:lnTo>
                    <a:pt x="1009" y="19"/>
                  </a:lnTo>
                  <a:lnTo>
                    <a:pt x="1018" y="23"/>
                  </a:lnTo>
                  <a:lnTo>
                    <a:pt x="1027" y="26"/>
                  </a:lnTo>
                  <a:lnTo>
                    <a:pt x="1036" y="29"/>
                  </a:lnTo>
                  <a:lnTo>
                    <a:pt x="1046" y="32"/>
                  </a:lnTo>
                  <a:lnTo>
                    <a:pt x="1055" y="34"/>
                  </a:lnTo>
                  <a:lnTo>
                    <a:pt x="1064" y="37"/>
                  </a:lnTo>
                  <a:lnTo>
                    <a:pt x="1075" y="38"/>
                  </a:lnTo>
                  <a:lnTo>
                    <a:pt x="1085" y="40"/>
                  </a:lnTo>
                  <a:lnTo>
                    <a:pt x="1095" y="40"/>
                  </a:lnTo>
                  <a:lnTo>
                    <a:pt x="1107" y="39"/>
                  </a:lnTo>
                  <a:lnTo>
                    <a:pt x="1118" y="38"/>
                  </a:lnTo>
                  <a:lnTo>
                    <a:pt x="1129" y="35"/>
                  </a:lnTo>
                  <a:lnTo>
                    <a:pt x="1140" y="33"/>
                  </a:lnTo>
                  <a:lnTo>
                    <a:pt x="1152" y="30"/>
                  </a:lnTo>
                  <a:lnTo>
                    <a:pt x="1164" y="27"/>
                  </a:lnTo>
                  <a:lnTo>
                    <a:pt x="1174" y="24"/>
                  </a:lnTo>
                  <a:lnTo>
                    <a:pt x="1186" y="20"/>
                  </a:lnTo>
                  <a:lnTo>
                    <a:pt x="1197" y="16"/>
                  </a:lnTo>
                  <a:lnTo>
                    <a:pt x="1208" y="13"/>
                  </a:lnTo>
                  <a:lnTo>
                    <a:pt x="1218" y="10"/>
                  </a:lnTo>
                  <a:lnTo>
                    <a:pt x="1227" y="7"/>
                  </a:lnTo>
                  <a:lnTo>
                    <a:pt x="1237" y="5"/>
                  </a:lnTo>
                  <a:lnTo>
                    <a:pt x="1245" y="3"/>
                  </a:lnTo>
                  <a:lnTo>
                    <a:pt x="1253" y="2"/>
                  </a:lnTo>
                  <a:lnTo>
                    <a:pt x="1261" y="2"/>
                  </a:lnTo>
                  <a:lnTo>
                    <a:pt x="1260" y="2"/>
                  </a:lnTo>
                  <a:lnTo>
                    <a:pt x="1261" y="2"/>
                  </a:lnTo>
                  <a:lnTo>
                    <a:pt x="1270" y="3"/>
                  </a:lnTo>
                  <a:lnTo>
                    <a:pt x="1279" y="4"/>
                  </a:lnTo>
                  <a:lnTo>
                    <a:pt x="1289" y="6"/>
                  </a:lnTo>
                  <a:lnTo>
                    <a:pt x="1298" y="8"/>
                  </a:lnTo>
                  <a:lnTo>
                    <a:pt x="1307" y="11"/>
                  </a:lnTo>
                  <a:lnTo>
                    <a:pt x="1315" y="14"/>
                  </a:lnTo>
                  <a:lnTo>
                    <a:pt x="1325" y="17"/>
                  </a:lnTo>
                  <a:lnTo>
                    <a:pt x="1334" y="21"/>
                  </a:lnTo>
                  <a:lnTo>
                    <a:pt x="1342" y="25"/>
                  </a:lnTo>
                  <a:lnTo>
                    <a:pt x="1352" y="28"/>
                  </a:lnTo>
                  <a:lnTo>
                    <a:pt x="1361" y="31"/>
                  </a:lnTo>
                  <a:lnTo>
                    <a:pt x="1371" y="34"/>
                  </a:lnTo>
                  <a:lnTo>
                    <a:pt x="1380" y="36"/>
                  </a:lnTo>
                  <a:lnTo>
                    <a:pt x="1390" y="38"/>
                  </a:lnTo>
                  <a:lnTo>
                    <a:pt x="1400" y="39"/>
                  </a:lnTo>
                  <a:lnTo>
                    <a:pt x="1411" y="40"/>
                  </a:lnTo>
                  <a:lnTo>
                    <a:pt x="1422" y="39"/>
                  </a:lnTo>
                  <a:lnTo>
                    <a:pt x="1434" y="38"/>
                  </a:lnTo>
                  <a:lnTo>
                    <a:pt x="1444" y="35"/>
                  </a:lnTo>
                  <a:lnTo>
                    <a:pt x="1456" y="33"/>
                  </a:lnTo>
                  <a:lnTo>
                    <a:pt x="1468" y="30"/>
                  </a:lnTo>
                  <a:lnTo>
                    <a:pt x="1479" y="27"/>
                  </a:lnTo>
                  <a:lnTo>
                    <a:pt x="1490" y="23"/>
                  </a:lnTo>
                  <a:lnTo>
                    <a:pt x="1501" y="20"/>
                  </a:lnTo>
                  <a:lnTo>
                    <a:pt x="1512" y="16"/>
                  </a:lnTo>
                  <a:lnTo>
                    <a:pt x="1522" y="13"/>
                  </a:lnTo>
                  <a:lnTo>
                    <a:pt x="1533" y="10"/>
                  </a:lnTo>
                  <a:lnTo>
                    <a:pt x="1542" y="7"/>
                  </a:lnTo>
                  <a:lnTo>
                    <a:pt x="1551" y="5"/>
                  </a:lnTo>
                  <a:lnTo>
                    <a:pt x="1560" y="3"/>
                  </a:lnTo>
                  <a:lnTo>
                    <a:pt x="1568" y="2"/>
                  </a:lnTo>
                  <a:lnTo>
                    <a:pt x="1575" y="2"/>
                  </a:lnTo>
                  <a:lnTo>
                    <a:pt x="1585" y="3"/>
                  </a:lnTo>
                  <a:lnTo>
                    <a:pt x="1594" y="4"/>
                  </a:lnTo>
                  <a:lnTo>
                    <a:pt x="1604" y="6"/>
                  </a:lnTo>
                  <a:lnTo>
                    <a:pt x="1613" y="9"/>
                  </a:lnTo>
                  <a:lnTo>
                    <a:pt x="1622" y="12"/>
                  </a:lnTo>
                  <a:lnTo>
                    <a:pt x="1630" y="15"/>
                  </a:lnTo>
                  <a:lnTo>
                    <a:pt x="1640" y="18"/>
                  </a:lnTo>
                  <a:lnTo>
                    <a:pt x="1648" y="21"/>
                  </a:lnTo>
                  <a:lnTo>
                    <a:pt x="1657" y="25"/>
                  </a:lnTo>
                  <a:lnTo>
                    <a:pt x="1666" y="28"/>
                  </a:lnTo>
                  <a:lnTo>
                    <a:pt x="1676" y="31"/>
                  </a:lnTo>
                  <a:lnTo>
                    <a:pt x="1685" y="33"/>
                  </a:lnTo>
                  <a:lnTo>
                    <a:pt x="1695" y="35"/>
                  </a:lnTo>
                  <a:lnTo>
                    <a:pt x="1705" y="37"/>
                  </a:lnTo>
                  <a:lnTo>
                    <a:pt x="1715" y="38"/>
                  </a:lnTo>
                  <a:lnTo>
                    <a:pt x="1726" y="38"/>
                  </a:lnTo>
                  <a:lnTo>
                    <a:pt x="1737" y="38"/>
                  </a:lnTo>
                  <a:lnTo>
                    <a:pt x="1748" y="37"/>
                  </a:lnTo>
                  <a:lnTo>
                    <a:pt x="1759" y="34"/>
                  </a:lnTo>
                  <a:lnTo>
                    <a:pt x="1771" y="32"/>
                  </a:lnTo>
                  <a:lnTo>
                    <a:pt x="1782" y="29"/>
                  </a:lnTo>
                  <a:lnTo>
                    <a:pt x="1793" y="26"/>
                  </a:lnTo>
                  <a:lnTo>
                    <a:pt x="1804" y="23"/>
                  </a:lnTo>
                  <a:lnTo>
                    <a:pt x="1815" y="19"/>
                  </a:lnTo>
                  <a:lnTo>
                    <a:pt x="1826" y="15"/>
                  </a:lnTo>
                  <a:lnTo>
                    <a:pt x="1836" y="12"/>
                  </a:lnTo>
                  <a:lnTo>
                    <a:pt x="1846" y="9"/>
                  </a:lnTo>
                  <a:lnTo>
                    <a:pt x="1855" y="6"/>
                  </a:lnTo>
                  <a:lnTo>
                    <a:pt x="1864" y="3"/>
                  </a:lnTo>
                  <a:lnTo>
                    <a:pt x="1873" y="2"/>
                  </a:lnTo>
                  <a:lnTo>
                    <a:pt x="1881" y="1"/>
                  </a:lnTo>
                  <a:lnTo>
                    <a:pt x="1888" y="1"/>
                  </a:lnTo>
                  <a:lnTo>
                    <a:pt x="1897" y="2"/>
                  </a:lnTo>
                  <a:lnTo>
                    <a:pt x="1907" y="3"/>
                  </a:lnTo>
                  <a:lnTo>
                    <a:pt x="1916" y="5"/>
                  </a:lnTo>
                  <a:lnTo>
                    <a:pt x="1926" y="8"/>
                  </a:lnTo>
                  <a:lnTo>
                    <a:pt x="1934" y="11"/>
                  </a:lnTo>
                  <a:lnTo>
                    <a:pt x="1943" y="14"/>
                  </a:lnTo>
                  <a:lnTo>
                    <a:pt x="1952" y="17"/>
                  </a:lnTo>
                  <a:lnTo>
                    <a:pt x="1961" y="20"/>
                  </a:lnTo>
                  <a:lnTo>
                    <a:pt x="1970" y="24"/>
                  </a:lnTo>
                  <a:lnTo>
                    <a:pt x="1979" y="27"/>
                  </a:lnTo>
                  <a:lnTo>
                    <a:pt x="1989" y="30"/>
                  </a:lnTo>
                  <a:lnTo>
                    <a:pt x="1998" y="32"/>
                  </a:lnTo>
                  <a:lnTo>
                    <a:pt x="2007" y="34"/>
                  </a:lnTo>
                  <a:lnTo>
                    <a:pt x="2018" y="36"/>
                  </a:lnTo>
                  <a:lnTo>
                    <a:pt x="2027" y="37"/>
                  </a:lnTo>
                  <a:lnTo>
                    <a:pt x="2039" y="37"/>
                  </a:lnTo>
                  <a:lnTo>
                    <a:pt x="2049" y="37"/>
                  </a:lnTo>
                  <a:lnTo>
                    <a:pt x="2060" y="35"/>
                  </a:lnTo>
                  <a:lnTo>
                    <a:pt x="2071" y="34"/>
                  </a:lnTo>
                  <a:lnTo>
                    <a:pt x="2082" y="31"/>
                  </a:lnTo>
                  <a:lnTo>
                    <a:pt x="2093" y="29"/>
                  </a:lnTo>
                  <a:lnTo>
                    <a:pt x="2104" y="25"/>
                  </a:lnTo>
                  <a:lnTo>
                    <a:pt x="2114" y="22"/>
                  </a:lnTo>
                  <a:lnTo>
                    <a:pt x="2125" y="19"/>
                  </a:lnTo>
                  <a:lnTo>
                    <a:pt x="2135" y="15"/>
                  </a:lnTo>
                  <a:lnTo>
                    <a:pt x="2146" y="12"/>
                  </a:lnTo>
                  <a:lnTo>
                    <a:pt x="2156" y="9"/>
                  </a:lnTo>
                  <a:lnTo>
                    <a:pt x="2165" y="6"/>
                  </a:lnTo>
                  <a:lnTo>
                    <a:pt x="2174" y="3"/>
                  </a:lnTo>
                  <a:lnTo>
                    <a:pt x="2183" y="2"/>
                  </a:lnTo>
                  <a:lnTo>
                    <a:pt x="2190" y="1"/>
                  </a:lnTo>
                  <a:lnTo>
                    <a:pt x="2197" y="0"/>
                  </a:lnTo>
                  <a:lnTo>
                    <a:pt x="2207" y="1"/>
                  </a:lnTo>
                  <a:lnTo>
                    <a:pt x="2217" y="1"/>
                  </a:lnTo>
                  <a:lnTo>
                    <a:pt x="2226" y="3"/>
                  </a:lnTo>
                  <a:lnTo>
                    <a:pt x="2235" y="6"/>
                  </a:lnTo>
                  <a:lnTo>
                    <a:pt x="2244" y="8"/>
                  </a:lnTo>
                  <a:lnTo>
                    <a:pt x="2253" y="12"/>
                  </a:lnTo>
                  <a:lnTo>
                    <a:pt x="2262" y="15"/>
                  </a:lnTo>
                  <a:lnTo>
                    <a:pt x="2271" y="18"/>
                  </a:lnTo>
                  <a:lnTo>
                    <a:pt x="2279" y="21"/>
                  </a:lnTo>
                  <a:lnTo>
                    <a:pt x="2289" y="25"/>
                  </a:lnTo>
                  <a:lnTo>
                    <a:pt x="2298" y="29"/>
                  </a:lnTo>
                  <a:lnTo>
                    <a:pt x="2308" y="31"/>
                  </a:lnTo>
                  <a:lnTo>
                    <a:pt x="2317" y="33"/>
                  </a:lnTo>
                  <a:lnTo>
                    <a:pt x="2327" y="35"/>
                  </a:lnTo>
                  <a:lnTo>
                    <a:pt x="2337" y="36"/>
                  </a:lnTo>
                  <a:lnTo>
                    <a:pt x="2348" y="37"/>
                  </a:lnTo>
                  <a:lnTo>
                    <a:pt x="2361" y="36"/>
                  </a:lnTo>
                  <a:lnTo>
                    <a:pt x="2373" y="35"/>
                  </a:lnTo>
                  <a:lnTo>
                    <a:pt x="2385" y="32"/>
                  </a:lnTo>
                  <a:lnTo>
                    <a:pt x="2397" y="30"/>
                  </a:lnTo>
                  <a:lnTo>
                    <a:pt x="2410" y="26"/>
                  </a:lnTo>
                  <a:lnTo>
                    <a:pt x="2422" y="23"/>
                  </a:lnTo>
                  <a:lnTo>
                    <a:pt x="2434" y="19"/>
                  </a:lnTo>
                  <a:lnTo>
                    <a:pt x="2446" y="15"/>
                  </a:lnTo>
                  <a:lnTo>
                    <a:pt x="2446" y="20"/>
                  </a:lnTo>
                  <a:lnTo>
                    <a:pt x="2446" y="26"/>
                  </a:lnTo>
                  <a:lnTo>
                    <a:pt x="2446" y="30"/>
                  </a:lnTo>
                  <a:lnTo>
                    <a:pt x="2446" y="34"/>
                  </a:lnTo>
                  <a:lnTo>
                    <a:pt x="2434" y="38"/>
                  </a:lnTo>
                  <a:lnTo>
                    <a:pt x="2422" y="42"/>
                  </a:lnTo>
                  <a:lnTo>
                    <a:pt x="2410" y="45"/>
                  </a:lnTo>
                  <a:lnTo>
                    <a:pt x="2397" y="48"/>
                  </a:lnTo>
                  <a:lnTo>
                    <a:pt x="2385" y="51"/>
                  </a:lnTo>
                  <a:lnTo>
                    <a:pt x="2373" y="54"/>
                  </a:lnTo>
                  <a:lnTo>
                    <a:pt x="2361" y="55"/>
                  </a:lnTo>
                  <a:lnTo>
                    <a:pt x="2348" y="56"/>
                  </a:lnTo>
                  <a:lnTo>
                    <a:pt x="2337" y="55"/>
                  </a:lnTo>
                  <a:lnTo>
                    <a:pt x="2327" y="54"/>
                  </a:lnTo>
                  <a:lnTo>
                    <a:pt x="2317" y="52"/>
                  </a:lnTo>
                  <a:lnTo>
                    <a:pt x="2308" y="50"/>
                  </a:lnTo>
                  <a:lnTo>
                    <a:pt x="2298" y="47"/>
                  </a:lnTo>
                  <a:lnTo>
                    <a:pt x="2289" y="44"/>
                  </a:lnTo>
                  <a:lnTo>
                    <a:pt x="2280" y="41"/>
                  </a:lnTo>
                  <a:lnTo>
                    <a:pt x="2271" y="37"/>
                  </a:lnTo>
                  <a:lnTo>
                    <a:pt x="2262" y="34"/>
                  </a:lnTo>
                  <a:lnTo>
                    <a:pt x="2254" y="30"/>
                  </a:lnTo>
                  <a:lnTo>
                    <a:pt x="2244" y="27"/>
                  </a:lnTo>
                  <a:lnTo>
                    <a:pt x="2235" y="25"/>
                  </a:lnTo>
                  <a:lnTo>
                    <a:pt x="2226" y="22"/>
                  </a:lnTo>
                  <a:lnTo>
                    <a:pt x="2217" y="20"/>
                  </a:lnTo>
                  <a:lnTo>
                    <a:pt x="2207" y="19"/>
                  </a:lnTo>
                  <a:lnTo>
                    <a:pt x="2197" y="19"/>
                  </a:lnTo>
                  <a:lnTo>
                    <a:pt x="2190" y="20"/>
                  </a:lnTo>
                  <a:lnTo>
                    <a:pt x="2183" y="21"/>
                  </a:lnTo>
                  <a:lnTo>
                    <a:pt x="2174" y="23"/>
                  </a:lnTo>
                  <a:lnTo>
                    <a:pt x="2165" y="25"/>
                  </a:lnTo>
                  <a:lnTo>
                    <a:pt x="2156" y="28"/>
                  </a:lnTo>
                  <a:lnTo>
                    <a:pt x="2146" y="31"/>
                  </a:lnTo>
                  <a:lnTo>
                    <a:pt x="2135" y="34"/>
                  </a:lnTo>
                  <a:lnTo>
                    <a:pt x="2125" y="38"/>
                  </a:lnTo>
                  <a:lnTo>
                    <a:pt x="2114" y="41"/>
                  </a:lnTo>
                  <a:lnTo>
                    <a:pt x="2104" y="44"/>
                  </a:lnTo>
                  <a:lnTo>
                    <a:pt x="2093" y="48"/>
                  </a:lnTo>
                  <a:lnTo>
                    <a:pt x="2082" y="50"/>
                  </a:lnTo>
                  <a:lnTo>
                    <a:pt x="2071" y="52"/>
                  </a:lnTo>
                  <a:lnTo>
                    <a:pt x="2060" y="54"/>
                  </a:lnTo>
                  <a:lnTo>
                    <a:pt x="2050" y="55"/>
                  </a:lnTo>
                  <a:lnTo>
                    <a:pt x="2039" y="56"/>
                  </a:lnTo>
                  <a:lnTo>
                    <a:pt x="2028" y="56"/>
                  </a:lnTo>
                  <a:lnTo>
                    <a:pt x="2018" y="55"/>
                  </a:lnTo>
                  <a:lnTo>
                    <a:pt x="2008" y="53"/>
                  </a:lnTo>
                  <a:lnTo>
                    <a:pt x="1999" y="51"/>
                  </a:lnTo>
                  <a:lnTo>
                    <a:pt x="1989" y="48"/>
                  </a:lnTo>
                  <a:lnTo>
                    <a:pt x="1980" y="45"/>
                  </a:lnTo>
                  <a:lnTo>
                    <a:pt x="1970" y="42"/>
                  </a:lnTo>
                  <a:lnTo>
                    <a:pt x="1962" y="39"/>
                  </a:lnTo>
                  <a:lnTo>
                    <a:pt x="1952" y="35"/>
                  </a:lnTo>
                  <a:lnTo>
                    <a:pt x="1944" y="32"/>
                  </a:lnTo>
                  <a:lnTo>
                    <a:pt x="1935" y="29"/>
                  </a:lnTo>
                  <a:lnTo>
                    <a:pt x="1926" y="27"/>
                  </a:lnTo>
                  <a:lnTo>
                    <a:pt x="1917" y="24"/>
                  </a:lnTo>
                  <a:lnTo>
                    <a:pt x="1907" y="22"/>
                  </a:lnTo>
                  <a:lnTo>
                    <a:pt x="1897" y="20"/>
                  </a:lnTo>
                  <a:lnTo>
                    <a:pt x="1888" y="20"/>
                  </a:lnTo>
                  <a:lnTo>
                    <a:pt x="1881" y="20"/>
                  </a:lnTo>
                  <a:lnTo>
                    <a:pt x="1873" y="21"/>
                  </a:lnTo>
                  <a:lnTo>
                    <a:pt x="1864" y="23"/>
                  </a:lnTo>
                  <a:lnTo>
                    <a:pt x="1855" y="25"/>
                  </a:lnTo>
                  <a:lnTo>
                    <a:pt x="1846" y="28"/>
                  </a:lnTo>
                  <a:lnTo>
                    <a:pt x="1836" y="31"/>
                  </a:lnTo>
                  <a:lnTo>
                    <a:pt x="1826" y="34"/>
                  </a:lnTo>
                  <a:lnTo>
                    <a:pt x="1815" y="38"/>
                  </a:lnTo>
                  <a:lnTo>
                    <a:pt x="1804" y="41"/>
                  </a:lnTo>
                  <a:lnTo>
                    <a:pt x="1793" y="45"/>
                  </a:lnTo>
                  <a:lnTo>
                    <a:pt x="1782" y="48"/>
                  </a:lnTo>
                  <a:lnTo>
                    <a:pt x="1771" y="51"/>
                  </a:lnTo>
                  <a:lnTo>
                    <a:pt x="1760" y="54"/>
                  </a:lnTo>
                  <a:lnTo>
                    <a:pt x="1748" y="56"/>
                  </a:lnTo>
                  <a:lnTo>
                    <a:pt x="1737" y="57"/>
                  </a:lnTo>
                  <a:lnTo>
                    <a:pt x="1727" y="58"/>
                  </a:lnTo>
                  <a:lnTo>
                    <a:pt x="1716" y="57"/>
                  </a:lnTo>
                  <a:lnTo>
                    <a:pt x="1705" y="56"/>
                  </a:lnTo>
                  <a:lnTo>
                    <a:pt x="1695" y="54"/>
                  </a:lnTo>
                  <a:lnTo>
                    <a:pt x="1686" y="52"/>
                  </a:lnTo>
                  <a:lnTo>
                    <a:pt x="1677" y="50"/>
                  </a:lnTo>
                  <a:lnTo>
                    <a:pt x="1667" y="46"/>
                  </a:lnTo>
                  <a:lnTo>
                    <a:pt x="1658" y="42"/>
                  </a:lnTo>
                  <a:lnTo>
                    <a:pt x="1648" y="39"/>
                  </a:lnTo>
                  <a:lnTo>
                    <a:pt x="1640" y="36"/>
                  </a:lnTo>
                  <a:lnTo>
                    <a:pt x="1630" y="32"/>
                  </a:lnTo>
                  <a:lnTo>
                    <a:pt x="1622" y="29"/>
                  </a:lnTo>
                  <a:lnTo>
                    <a:pt x="1612" y="27"/>
                  </a:lnTo>
                  <a:lnTo>
                    <a:pt x="1604" y="25"/>
                  </a:lnTo>
                  <a:lnTo>
                    <a:pt x="1594" y="22"/>
                  </a:lnTo>
                  <a:lnTo>
                    <a:pt x="1585" y="21"/>
                  </a:lnTo>
                  <a:lnTo>
                    <a:pt x="1575" y="21"/>
                  </a:lnTo>
                  <a:lnTo>
                    <a:pt x="1567" y="21"/>
                  </a:lnTo>
                  <a:lnTo>
                    <a:pt x="1559" y="23"/>
                  </a:lnTo>
                  <a:lnTo>
                    <a:pt x="1551" y="25"/>
                  </a:lnTo>
                  <a:lnTo>
                    <a:pt x="1542" y="27"/>
                  </a:lnTo>
                  <a:lnTo>
                    <a:pt x="1532" y="30"/>
                  </a:lnTo>
                  <a:lnTo>
                    <a:pt x="1522" y="32"/>
                  </a:lnTo>
                  <a:lnTo>
                    <a:pt x="1512" y="36"/>
                  </a:lnTo>
                  <a:lnTo>
                    <a:pt x="1501" y="40"/>
                  </a:lnTo>
                  <a:lnTo>
                    <a:pt x="1490" y="43"/>
                  </a:lnTo>
                  <a:lnTo>
                    <a:pt x="1479" y="46"/>
                  </a:lnTo>
                  <a:lnTo>
                    <a:pt x="1468" y="50"/>
                  </a:lnTo>
                  <a:lnTo>
                    <a:pt x="1456" y="52"/>
                  </a:lnTo>
                  <a:lnTo>
                    <a:pt x="1445" y="55"/>
                  </a:lnTo>
                  <a:lnTo>
                    <a:pt x="1434" y="56"/>
                  </a:lnTo>
                  <a:lnTo>
                    <a:pt x="1422" y="58"/>
                  </a:lnTo>
                  <a:lnTo>
                    <a:pt x="1411" y="58"/>
                  </a:lnTo>
                  <a:lnTo>
                    <a:pt x="1400" y="58"/>
                  </a:lnTo>
                  <a:lnTo>
                    <a:pt x="1390" y="57"/>
                  </a:lnTo>
                  <a:lnTo>
                    <a:pt x="1381" y="55"/>
                  </a:lnTo>
                  <a:lnTo>
                    <a:pt x="1371" y="54"/>
                  </a:lnTo>
                  <a:lnTo>
                    <a:pt x="1362" y="51"/>
                  </a:lnTo>
                  <a:lnTo>
                    <a:pt x="1352" y="48"/>
                  </a:lnTo>
                  <a:lnTo>
                    <a:pt x="1344" y="45"/>
                  </a:lnTo>
                  <a:lnTo>
                    <a:pt x="1334" y="41"/>
                  </a:lnTo>
                  <a:lnTo>
                    <a:pt x="1326" y="38"/>
                  </a:lnTo>
                  <a:lnTo>
                    <a:pt x="1317" y="35"/>
                  </a:lnTo>
                  <a:lnTo>
                    <a:pt x="1308" y="32"/>
                  </a:lnTo>
                  <a:lnTo>
                    <a:pt x="1299" y="29"/>
                  </a:lnTo>
                  <a:lnTo>
                    <a:pt x="1290" y="26"/>
                  </a:lnTo>
                  <a:lnTo>
                    <a:pt x="1281" y="25"/>
                  </a:lnTo>
                  <a:lnTo>
                    <a:pt x="1271" y="23"/>
                  </a:lnTo>
                  <a:lnTo>
                    <a:pt x="1262" y="21"/>
                  </a:lnTo>
                  <a:lnTo>
                    <a:pt x="1261" y="21"/>
                  </a:lnTo>
                  <a:lnTo>
                    <a:pt x="1259" y="21"/>
                  </a:lnTo>
                  <a:lnTo>
                    <a:pt x="1258" y="21"/>
                  </a:lnTo>
                  <a:lnTo>
                    <a:pt x="1251" y="21"/>
                  </a:lnTo>
                  <a:lnTo>
                    <a:pt x="1243" y="23"/>
                  </a:lnTo>
                  <a:lnTo>
                    <a:pt x="1235" y="25"/>
                  </a:lnTo>
                  <a:lnTo>
                    <a:pt x="1226" y="27"/>
                  </a:lnTo>
                  <a:lnTo>
                    <a:pt x="1216" y="29"/>
                  </a:lnTo>
                  <a:lnTo>
                    <a:pt x="1206" y="32"/>
                  </a:lnTo>
                  <a:lnTo>
                    <a:pt x="1195" y="35"/>
                  </a:lnTo>
                  <a:lnTo>
                    <a:pt x="1185" y="39"/>
                  </a:lnTo>
                  <a:lnTo>
                    <a:pt x="1174" y="43"/>
                  </a:lnTo>
                  <a:lnTo>
                    <a:pt x="1163" y="46"/>
                  </a:lnTo>
                  <a:lnTo>
                    <a:pt x="1151" y="50"/>
                  </a:lnTo>
                  <a:lnTo>
                    <a:pt x="1140" y="52"/>
                  </a:lnTo>
                  <a:lnTo>
                    <a:pt x="1129" y="55"/>
                  </a:lnTo>
                  <a:lnTo>
                    <a:pt x="1118" y="57"/>
                  </a:lnTo>
                  <a:lnTo>
                    <a:pt x="1107" y="58"/>
                  </a:lnTo>
                  <a:lnTo>
                    <a:pt x="1095" y="59"/>
                  </a:lnTo>
                  <a:lnTo>
                    <a:pt x="1085" y="58"/>
                  </a:lnTo>
                  <a:lnTo>
                    <a:pt x="1075" y="58"/>
                  </a:lnTo>
                  <a:lnTo>
                    <a:pt x="1064" y="55"/>
                  </a:lnTo>
                  <a:lnTo>
                    <a:pt x="1055" y="53"/>
                  </a:lnTo>
                  <a:lnTo>
                    <a:pt x="1046" y="51"/>
                  </a:lnTo>
                  <a:lnTo>
                    <a:pt x="1036" y="47"/>
                  </a:lnTo>
                  <a:lnTo>
                    <a:pt x="1027" y="44"/>
                  </a:lnTo>
                  <a:lnTo>
                    <a:pt x="1018" y="40"/>
                  </a:lnTo>
                  <a:lnTo>
                    <a:pt x="1009" y="37"/>
                  </a:lnTo>
                  <a:lnTo>
                    <a:pt x="1000" y="34"/>
                  </a:lnTo>
                  <a:lnTo>
                    <a:pt x="991" y="30"/>
                  </a:lnTo>
                  <a:lnTo>
                    <a:pt x="982" y="28"/>
                  </a:lnTo>
                  <a:lnTo>
                    <a:pt x="973" y="26"/>
                  </a:lnTo>
                  <a:lnTo>
                    <a:pt x="964" y="23"/>
                  </a:lnTo>
                  <a:lnTo>
                    <a:pt x="954" y="23"/>
                  </a:lnTo>
                  <a:lnTo>
                    <a:pt x="944" y="22"/>
                  </a:lnTo>
                  <a:lnTo>
                    <a:pt x="937" y="23"/>
                  </a:lnTo>
                  <a:lnTo>
                    <a:pt x="929" y="24"/>
                  </a:lnTo>
                  <a:lnTo>
                    <a:pt x="921" y="26"/>
                  </a:lnTo>
                  <a:lnTo>
                    <a:pt x="911" y="28"/>
                  </a:lnTo>
                  <a:lnTo>
                    <a:pt x="901" y="31"/>
                  </a:lnTo>
                  <a:lnTo>
                    <a:pt x="892" y="34"/>
                  </a:lnTo>
                  <a:lnTo>
                    <a:pt x="881" y="37"/>
                  </a:lnTo>
                  <a:lnTo>
                    <a:pt x="871" y="41"/>
                  </a:lnTo>
                  <a:lnTo>
                    <a:pt x="860" y="44"/>
                  </a:lnTo>
                  <a:lnTo>
                    <a:pt x="848" y="48"/>
                  </a:lnTo>
                  <a:lnTo>
                    <a:pt x="837" y="51"/>
                  </a:lnTo>
                  <a:lnTo>
                    <a:pt x="826" y="54"/>
                  </a:lnTo>
                  <a:lnTo>
                    <a:pt x="814" y="56"/>
                  </a:lnTo>
                  <a:lnTo>
                    <a:pt x="803" y="58"/>
                  </a:lnTo>
                  <a:lnTo>
                    <a:pt x="792" y="59"/>
                  </a:lnTo>
                  <a:lnTo>
                    <a:pt x="781" y="59"/>
                  </a:lnTo>
                  <a:lnTo>
                    <a:pt x="770" y="59"/>
                  </a:lnTo>
                  <a:lnTo>
                    <a:pt x="760" y="58"/>
                  </a:lnTo>
                  <a:lnTo>
                    <a:pt x="750" y="56"/>
                  </a:lnTo>
                  <a:lnTo>
                    <a:pt x="740" y="54"/>
                  </a:lnTo>
                  <a:lnTo>
                    <a:pt x="731" y="51"/>
                  </a:lnTo>
                  <a:lnTo>
                    <a:pt x="722" y="48"/>
                  </a:lnTo>
                  <a:lnTo>
                    <a:pt x="713" y="45"/>
                  </a:lnTo>
                  <a:lnTo>
                    <a:pt x="703" y="41"/>
                  </a:lnTo>
                  <a:lnTo>
                    <a:pt x="695" y="38"/>
                  </a:lnTo>
                  <a:lnTo>
                    <a:pt x="686" y="34"/>
                  </a:lnTo>
                  <a:lnTo>
                    <a:pt x="677" y="31"/>
                  </a:lnTo>
                  <a:lnTo>
                    <a:pt x="668" y="29"/>
                  </a:lnTo>
                  <a:lnTo>
                    <a:pt x="658" y="26"/>
                  </a:lnTo>
                  <a:lnTo>
                    <a:pt x="650" y="25"/>
                  </a:lnTo>
                  <a:lnTo>
                    <a:pt x="640" y="23"/>
                  </a:lnTo>
                  <a:lnTo>
                    <a:pt x="630" y="23"/>
                  </a:lnTo>
                  <a:lnTo>
                    <a:pt x="623" y="23"/>
                  </a:lnTo>
                  <a:lnTo>
                    <a:pt x="615" y="25"/>
                  </a:lnTo>
                  <a:lnTo>
                    <a:pt x="606" y="26"/>
                  </a:lnTo>
                  <a:lnTo>
                    <a:pt x="597" y="29"/>
                  </a:lnTo>
                  <a:lnTo>
                    <a:pt x="587" y="31"/>
                  </a:lnTo>
                  <a:lnTo>
                    <a:pt x="577" y="35"/>
                  </a:lnTo>
                  <a:lnTo>
                    <a:pt x="567" y="38"/>
                  </a:lnTo>
                  <a:lnTo>
                    <a:pt x="557" y="41"/>
                  </a:lnTo>
                  <a:lnTo>
                    <a:pt x="545" y="45"/>
                  </a:lnTo>
                  <a:lnTo>
                    <a:pt x="534" y="48"/>
                  </a:lnTo>
                  <a:lnTo>
                    <a:pt x="523" y="52"/>
                  </a:lnTo>
                  <a:lnTo>
                    <a:pt x="512" y="55"/>
                  </a:lnTo>
                  <a:lnTo>
                    <a:pt x="500" y="57"/>
                  </a:lnTo>
                  <a:lnTo>
                    <a:pt x="489" y="59"/>
                  </a:lnTo>
                  <a:lnTo>
                    <a:pt x="478" y="60"/>
                  </a:lnTo>
                  <a:lnTo>
                    <a:pt x="467" y="60"/>
                  </a:lnTo>
                  <a:lnTo>
                    <a:pt x="456" y="60"/>
                  </a:lnTo>
                  <a:lnTo>
                    <a:pt x="446" y="59"/>
                  </a:lnTo>
                  <a:lnTo>
                    <a:pt x="436" y="58"/>
                  </a:lnTo>
                  <a:lnTo>
                    <a:pt x="426" y="56"/>
                  </a:lnTo>
                  <a:lnTo>
                    <a:pt x="417" y="53"/>
                  </a:lnTo>
                  <a:lnTo>
                    <a:pt x="407" y="50"/>
                  </a:lnTo>
                  <a:lnTo>
                    <a:pt x="399" y="47"/>
                  </a:lnTo>
                  <a:lnTo>
                    <a:pt x="390" y="44"/>
                  </a:lnTo>
                  <a:lnTo>
                    <a:pt x="380" y="41"/>
                  </a:lnTo>
                  <a:lnTo>
                    <a:pt x="372" y="37"/>
                  </a:lnTo>
                  <a:lnTo>
                    <a:pt x="363" y="34"/>
                  </a:lnTo>
                  <a:lnTo>
                    <a:pt x="354" y="31"/>
                  </a:lnTo>
                  <a:lnTo>
                    <a:pt x="345" y="29"/>
                  </a:lnTo>
                  <a:lnTo>
                    <a:pt x="336" y="27"/>
                  </a:lnTo>
                  <a:lnTo>
                    <a:pt x="326" y="25"/>
                  </a:lnTo>
                  <a:lnTo>
                    <a:pt x="317" y="24"/>
                  </a:lnTo>
                  <a:lnTo>
                    <a:pt x="316" y="24"/>
                  </a:lnTo>
                  <a:lnTo>
                    <a:pt x="316" y="23"/>
                  </a:lnTo>
                  <a:lnTo>
                    <a:pt x="314" y="23"/>
                  </a:lnTo>
                  <a:lnTo>
                    <a:pt x="313" y="23"/>
                  </a:lnTo>
                  <a:lnTo>
                    <a:pt x="306" y="23"/>
                  </a:lnTo>
                  <a:lnTo>
                    <a:pt x="298" y="25"/>
                  </a:lnTo>
                  <a:lnTo>
                    <a:pt x="289" y="26"/>
                  </a:lnTo>
                  <a:lnTo>
                    <a:pt x="281" y="29"/>
                  </a:lnTo>
                  <a:lnTo>
                    <a:pt x="271" y="31"/>
                  </a:lnTo>
                  <a:lnTo>
                    <a:pt x="261" y="34"/>
                  </a:lnTo>
                  <a:lnTo>
                    <a:pt x="251" y="38"/>
                  </a:lnTo>
                  <a:lnTo>
                    <a:pt x="240" y="41"/>
                  </a:lnTo>
                  <a:lnTo>
                    <a:pt x="229" y="45"/>
                  </a:lnTo>
                  <a:lnTo>
                    <a:pt x="218" y="48"/>
                  </a:lnTo>
                  <a:lnTo>
                    <a:pt x="207" y="52"/>
                  </a:lnTo>
                  <a:lnTo>
                    <a:pt x="196" y="55"/>
                  </a:lnTo>
                  <a:lnTo>
                    <a:pt x="184" y="57"/>
                  </a:lnTo>
                  <a:lnTo>
                    <a:pt x="174" y="59"/>
                  </a:lnTo>
                  <a:lnTo>
                    <a:pt x="162" y="60"/>
                  </a:lnTo>
                  <a:lnTo>
                    <a:pt x="151" y="61"/>
                  </a:lnTo>
                  <a:lnTo>
                    <a:pt x="140" y="60"/>
                  </a:lnTo>
                  <a:lnTo>
                    <a:pt x="130" y="60"/>
                  </a:lnTo>
                  <a:lnTo>
                    <a:pt x="120" y="58"/>
                  </a:lnTo>
                  <a:lnTo>
                    <a:pt x="111" y="55"/>
                  </a:lnTo>
                  <a:lnTo>
                    <a:pt x="101" y="53"/>
                  </a:lnTo>
                  <a:lnTo>
                    <a:pt x="92" y="50"/>
                  </a:lnTo>
                  <a:lnTo>
                    <a:pt x="82" y="46"/>
                  </a:lnTo>
                  <a:lnTo>
                    <a:pt x="74" y="42"/>
                  </a:lnTo>
                  <a:lnTo>
                    <a:pt x="64" y="40"/>
                  </a:lnTo>
                  <a:lnTo>
                    <a:pt x="56" y="36"/>
                  </a:lnTo>
                  <a:lnTo>
                    <a:pt x="46" y="32"/>
                  </a:lnTo>
                  <a:lnTo>
                    <a:pt x="38" y="30"/>
                  </a:lnTo>
                  <a:lnTo>
                    <a:pt x="28" y="28"/>
                  </a:lnTo>
                  <a:lnTo>
                    <a:pt x="19" y="26"/>
                  </a:lnTo>
                  <a:lnTo>
                    <a:pt x="10" y="25"/>
                  </a:lnTo>
                  <a:lnTo>
                    <a:pt x="0" y="25"/>
                  </a:lnTo>
                  <a:lnTo>
                    <a:pt x="0" y="5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22"/>
            <p:cNvSpPr>
              <a:spLocks/>
            </p:cNvSpPr>
            <p:nvPr/>
          </p:nvSpPr>
          <p:spPr bwMode="auto">
            <a:xfrm>
              <a:off x="3233" y="204"/>
              <a:ext cx="2449" cy="61"/>
            </a:xfrm>
            <a:custGeom>
              <a:avLst/>
              <a:gdLst>
                <a:gd name="T0" fmla="*/ 73 w 2447"/>
                <a:gd name="T1" fmla="*/ 43 h 61"/>
                <a:gd name="T2" fmla="*/ 161 w 2447"/>
                <a:gd name="T3" fmla="*/ 59 h 61"/>
                <a:gd name="T4" fmla="*/ 261 w 2447"/>
                <a:gd name="T5" fmla="*/ 34 h 61"/>
                <a:gd name="T6" fmla="*/ 316 w 2447"/>
                <a:gd name="T7" fmla="*/ 24 h 61"/>
                <a:gd name="T8" fmla="*/ 389 w 2447"/>
                <a:gd name="T9" fmla="*/ 43 h 61"/>
                <a:gd name="T10" fmla="*/ 477 w 2447"/>
                <a:gd name="T11" fmla="*/ 59 h 61"/>
                <a:gd name="T12" fmla="*/ 577 w 2447"/>
                <a:gd name="T13" fmla="*/ 34 h 61"/>
                <a:gd name="T14" fmla="*/ 674 w 2447"/>
                <a:gd name="T15" fmla="*/ 27 h 61"/>
                <a:gd name="T16" fmla="*/ 756 w 2447"/>
                <a:gd name="T17" fmla="*/ 54 h 61"/>
                <a:gd name="T18" fmla="*/ 853 w 2447"/>
                <a:gd name="T19" fmla="*/ 50 h 61"/>
                <a:gd name="T20" fmla="*/ 945 w 2447"/>
                <a:gd name="T21" fmla="*/ 24 h 61"/>
                <a:gd name="T22" fmla="*/ 1024 w 2447"/>
                <a:gd name="T23" fmla="*/ 38 h 61"/>
                <a:gd name="T24" fmla="*/ 1111 w 2447"/>
                <a:gd name="T25" fmla="*/ 58 h 61"/>
                <a:gd name="T26" fmla="*/ 1211 w 2447"/>
                <a:gd name="T27" fmla="*/ 35 h 61"/>
                <a:gd name="T28" fmla="*/ 1276 w 2447"/>
                <a:gd name="T29" fmla="*/ 22 h 61"/>
                <a:gd name="T30" fmla="*/ 1342 w 2447"/>
                <a:gd name="T31" fmla="*/ 38 h 61"/>
                <a:gd name="T32" fmla="*/ 1427 w 2447"/>
                <a:gd name="T33" fmla="*/ 58 h 61"/>
                <a:gd name="T34" fmla="*/ 1528 w 2447"/>
                <a:gd name="T35" fmla="*/ 35 h 61"/>
                <a:gd name="T36" fmla="*/ 1610 w 2447"/>
                <a:gd name="T37" fmla="*/ 24 h 61"/>
                <a:gd name="T38" fmla="*/ 1692 w 2447"/>
                <a:gd name="T39" fmla="*/ 49 h 61"/>
                <a:gd name="T40" fmla="*/ 1786 w 2447"/>
                <a:gd name="T41" fmla="*/ 51 h 61"/>
                <a:gd name="T42" fmla="*/ 1896 w 2447"/>
                <a:gd name="T43" fmla="*/ 23 h 61"/>
                <a:gd name="T44" fmla="*/ 1975 w 2447"/>
                <a:gd name="T45" fmla="*/ 32 h 61"/>
                <a:gd name="T46" fmla="*/ 2059 w 2447"/>
                <a:gd name="T47" fmla="*/ 55 h 61"/>
                <a:gd name="T48" fmla="*/ 2157 w 2447"/>
                <a:gd name="T49" fmla="*/ 38 h 61"/>
                <a:gd name="T50" fmla="*/ 2239 w 2447"/>
                <a:gd name="T51" fmla="*/ 19 h 61"/>
                <a:gd name="T52" fmla="*/ 2320 w 2447"/>
                <a:gd name="T53" fmla="*/ 44 h 61"/>
                <a:gd name="T54" fmla="*/ 2417 w 2447"/>
                <a:gd name="T55" fmla="*/ 51 h 61"/>
                <a:gd name="T56" fmla="*/ 2477 w 2447"/>
                <a:gd name="T57" fmla="*/ 16 h 61"/>
                <a:gd name="T58" fmla="*/ 2369 w 2447"/>
                <a:gd name="T59" fmla="*/ 37 h 61"/>
                <a:gd name="T60" fmla="*/ 2284 w 2447"/>
                <a:gd name="T61" fmla="*/ 12 h 61"/>
                <a:gd name="T62" fmla="*/ 2206 w 2447"/>
                <a:gd name="T63" fmla="*/ 3 h 61"/>
                <a:gd name="T64" fmla="*/ 2114 w 2447"/>
                <a:gd name="T65" fmla="*/ 31 h 61"/>
                <a:gd name="T66" fmla="*/ 2020 w 2447"/>
                <a:gd name="T67" fmla="*/ 29 h 61"/>
                <a:gd name="T68" fmla="*/ 1938 w 2447"/>
                <a:gd name="T69" fmla="*/ 3 h 61"/>
                <a:gd name="T70" fmla="*/ 1848 w 2447"/>
                <a:gd name="T71" fmla="*/ 16 h 61"/>
                <a:gd name="T72" fmla="*/ 1742 w 2447"/>
                <a:gd name="T73" fmla="*/ 39 h 61"/>
                <a:gd name="T74" fmla="*/ 1656 w 2447"/>
                <a:gd name="T75" fmla="*/ 17 h 61"/>
                <a:gd name="T76" fmla="*/ 1576 w 2447"/>
                <a:gd name="T77" fmla="*/ 4 h 61"/>
                <a:gd name="T78" fmla="*/ 1483 w 2447"/>
                <a:gd name="T79" fmla="*/ 31 h 61"/>
                <a:gd name="T80" fmla="*/ 1386 w 2447"/>
                <a:gd name="T81" fmla="*/ 33 h 61"/>
                <a:gd name="T82" fmla="*/ 1305 w 2447"/>
                <a:gd name="T83" fmla="*/ 6 h 61"/>
                <a:gd name="T84" fmla="*/ 1258 w 2447"/>
                <a:gd name="T85" fmla="*/ 4 h 61"/>
                <a:gd name="T86" fmla="*/ 1167 w 2447"/>
                <a:gd name="T87" fmla="*/ 31 h 61"/>
                <a:gd name="T88" fmla="*/ 1071 w 2447"/>
                <a:gd name="T89" fmla="*/ 35 h 61"/>
                <a:gd name="T90" fmla="*/ 988 w 2447"/>
                <a:gd name="T91" fmla="*/ 7 h 61"/>
                <a:gd name="T92" fmla="*/ 907 w 2447"/>
                <a:gd name="T93" fmla="*/ 15 h 61"/>
                <a:gd name="T94" fmla="*/ 807 w 2447"/>
                <a:gd name="T95" fmla="*/ 40 h 61"/>
                <a:gd name="T96" fmla="*/ 719 w 2447"/>
                <a:gd name="T97" fmla="*/ 23 h 61"/>
                <a:gd name="T98" fmla="*/ 639 w 2447"/>
                <a:gd name="T99" fmla="*/ 5 h 61"/>
                <a:gd name="T100" fmla="*/ 534 w 2447"/>
                <a:gd name="T101" fmla="*/ 29 h 61"/>
                <a:gd name="T102" fmla="*/ 435 w 2447"/>
                <a:gd name="T103" fmla="*/ 38 h 61"/>
                <a:gd name="T104" fmla="*/ 354 w 2447"/>
                <a:gd name="T105" fmla="*/ 11 h 61"/>
                <a:gd name="T106" fmla="*/ 305 w 2447"/>
                <a:gd name="T107" fmla="*/ 5 h 61"/>
                <a:gd name="T108" fmla="*/ 218 w 2447"/>
                <a:gd name="T109" fmla="*/ 29 h 61"/>
                <a:gd name="T110" fmla="*/ 120 w 2447"/>
                <a:gd name="T111" fmla="*/ 39 h 61"/>
                <a:gd name="T112" fmla="*/ 38 w 2447"/>
                <a:gd name="T113" fmla="*/ 12 h 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447" h="61">
                  <a:moveTo>
                    <a:pt x="0" y="24"/>
                  </a:moveTo>
                  <a:lnTo>
                    <a:pt x="10" y="25"/>
                  </a:lnTo>
                  <a:lnTo>
                    <a:pt x="19" y="27"/>
                  </a:lnTo>
                  <a:lnTo>
                    <a:pt x="28" y="29"/>
                  </a:lnTo>
                  <a:lnTo>
                    <a:pt x="38" y="31"/>
                  </a:lnTo>
                  <a:lnTo>
                    <a:pt x="46" y="34"/>
                  </a:lnTo>
                  <a:lnTo>
                    <a:pt x="55" y="37"/>
                  </a:lnTo>
                  <a:lnTo>
                    <a:pt x="64" y="40"/>
                  </a:lnTo>
                  <a:lnTo>
                    <a:pt x="73" y="43"/>
                  </a:lnTo>
                  <a:lnTo>
                    <a:pt x="82" y="47"/>
                  </a:lnTo>
                  <a:lnTo>
                    <a:pt x="91" y="50"/>
                  </a:lnTo>
                  <a:lnTo>
                    <a:pt x="101" y="53"/>
                  </a:lnTo>
                  <a:lnTo>
                    <a:pt x="110" y="55"/>
                  </a:lnTo>
                  <a:lnTo>
                    <a:pt x="119" y="57"/>
                  </a:lnTo>
                  <a:lnTo>
                    <a:pt x="130" y="59"/>
                  </a:lnTo>
                  <a:lnTo>
                    <a:pt x="139" y="60"/>
                  </a:lnTo>
                  <a:lnTo>
                    <a:pt x="151" y="60"/>
                  </a:lnTo>
                  <a:lnTo>
                    <a:pt x="161" y="59"/>
                  </a:lnTo>
                  <a:lnTo>
                    <a:pt x="173" y="58"/>
                  </a:lnTo>
                  <a:lnTo>
                    <a:pt x="184" y="57"/>
                  </a:lnTo>
                  <a:lnTo>
                    <a:pt x="195" y="54"/>
                  </a:lnTo>
                  <a:lnTo>
                    <a:pt x="207" y="51"/>
                  </a:lnTo>
                  <a:lnTo>
                    <a:pt x="218" y="48"/>
                  </a:lnTo>
                  <a:lnTo>
                    <a:pt x="229" y="44"/>
                  </a:lnTo>
                  <a:lnTo>
                    <a:pt x="240" y="41"/>
                  </a:lnTo>
                  <a:lnTo>
                    <a:pt x="250" y="38"/>
                  </a:lnTo>
                  <a:lnTo>
                    <a:pt x="261" y="34"/>
                  </a:lnTo>
                  <a:lnTo>
                    <a:pt x="271" y="31"/>
                  </a:lnTo>
                  <a:lnTo>
                    <a:pt x="281" y="28"/>
                  </a:lnTo>
                  <a:lnTo>
                    <a:pt x="289" y="27"/>
                  </a:lnTo>
                  <a:lnTo>
                    <a:pt x="298" y="25"/>
                  </a:lnTo>
                  <a:lnTo>
                    <a:pt x="306" y="24"/>
                  </a:lnTo>
                  <a:lnTo>
                    <a:pt x="313" y="24"/>
                  </a:lnTo>
                  <a:lnTo>
                    <a:pt x="314" y="24"/>
                  </a:lnTo>
                  <a:lnTo>
                    <a:pt x="316" y="24"/>
                  </a:lnTo>
                  <a:lnTo>
                    <a:pt x="317" y="24"/>
                  </a:lnTo>
                  <a:lnTo>
                    <a:pt x="326" y="25"/>
                  </a:lnTo>
                  <a:lnTo>
                    <a:pt x="336" y="27"/>
                  </a:lnTo>
                  <a:lnTo>
                    <a:pt x="345" y="28"/>
                  </a:lnTo>
                  <a:lnTo>
                    <a:pt x="354" y="31"/>
                  </a:lnTo>
                  <a:lnTo>
                    <a:pt x="363" y="34"/>
                  </a:lnTo>
                  <a:lnTo>
                    <a:pt x="372" y="37"/>
                  </a:lnTo>
                  <a:lnTo>
                    <a:pt x="380" y="40"/>
                  </a:lnTo>
                  <a:lnTo>
                    <a:pt x="389" y="43"/>
                  </a:lnTo>
                  <a:lnTo>
                    <a:pt x="399" y="47"/>
                  </a:lnTo>
                  <a:lnTo>
                    <a:pt x="407" y="50"/>
                  </a:lnTo>
                  <a:lnTo>
                    <a:pt x="417" y="53"/>
                  </a:lnTo>
                  <a:lnTo>
                    <a:pt x="426" y="55"/>
                  </a:lnTo>
                  <a:lnTo>
                    <a:pt x="436" y="57"/>
                  </a:lnTo>
                  <a:lnTo>
                    <a:pt x="445" y="59"/>
                  </a:lnTo>
                  <a:lnTo>
                    <a:pt x="455" y="59"/>
                  </a:lnTo>
                  <a:lnTo>
                    <a:pt x="466" y="60"/>
                  </a:lnTo>
                  <a:lnTo>
                    <a:pt x="477" y="59"/>
                  </a:lnTo>
                  <a:lnTo>
                    <a:pt x="488" y="58"/>
                  </a:lnTo>
                  <a:lnTo>
                    <a:pt x="500" y="56"/>
                  </a:lnTo>
                  <a:lnTo>
                    <a:pt x="511" y="54"/>
                  </a:lnTo>
                  <a:lnTo>
                    <a:pt x="522" y="51"/>
                  </a:lnTo>
                  <a:lnTo>
                    <a:pt x="534" y="48"/>
                  </a:lnTo>
                  <a:lnTo>
                    <a:pt x="545" y="44"/>
                  </a:lnTo>
                  <a:lnTo>
                    <a:pt x="556" y="40"/>
                  </a:lnTo>
                  <a:lnTo>
                    <a:pt x="567" y="37"/>
                  </a:lnTo>
                  <a:lnTo>
                    <a:pt x="577" y="34"/>
                  </a:lnTo>
                  <a:lnTo>
                    <a:pt x="587" y="31"/>
                  </a:lnTo>
                  <a:lnTo>
                    <a:pt x="597" y="28"/>
                  </a:lnTo>
                  <a:lnTo>
                    <a:pt x="606" y="26"/>
                  </a:lnTo>
                  <a:lnTo>
                    <a:pt x="615" y="24"/>
                  </a:lnTo>
                  <a:lnTo>
                    <a:pt x="623" y="23"/>
                  </a:lnTo>
                  <a:lnTo>
                    <a:pt x="630" y="23"/>
                  </a:lnTo>
                  <a:lnTo>
                    <a:pt x="640" y="24"/>
                  </a:lnTo>
                  <a:lnTo>
                    <a:pt x="649" y="25"/>
                  </a:lnTo>
                  <a:lnTo>
                    <a:pt x="658" y="27"/>
                  </a:lnTo>
                  <a:lnTo>
                    <a:pt x="668" y="30"/>
                  </a:lnTo>
                  <a:lnTo>
                    <a:pt x="676" y="32"/>
                  </a:lnTo>
                  <a:lnTo>
                    <a:pt x="685" y="36"/>
                  </a:lnTo>
                  <a:lnTo>
                    <a:pt x="694" y="39"/>
                  </a:lnTo>
                  <a:lnTo>
                    <a:pt x="703" y="42"/>
                  </a:lnTo>
                  <a:lnTo>
                    <a:pt x="712" y="45"/>
                  </a:lnTo>
                  <a:lnTo>
                    <a:pt x="721" y="49"/>
                  </a:lnTo>
                  <a:lnTo>
                    <a:pt x="731" y="52"/>
                  </a:lnTo>
                  <a:lnTo>
                    <a:pt x="740" y="54"/>
                  </a:lnTo>
                  <a:lnTo>
                    <a:pt x="750" y="56"/>
                  </a:lnTo>
                  <a:lnTo>
                    <a:pt x="760" y="58"/>
                  </a:lnTo>
                  <a:lnTo>
                    <a:pt x="770" y="59"/>
                  </a:lnTo>
                  <a:lnTo>
                    <a:pt x="781" y="59"/>
                  </a:lnTo>
                  <a:lnTo>
                    <a:pt x="792" y="58"/>
                  </a:lnTo>
                  <a:lnTo>
                    <a:pt x="803" y="57"/>
                  </a:lnTo>
                  <a:lnTo>
                    <a:pt x="814" y="55"/>
                  </a:lnTo>
                  <a:lnTo>
                    <a:pt x="825" y="53"/>
                  </a:lnTo>
                  <a:lnTo>
                    <a:pt x="837" y="50"/>
                  </a:lnTo>
                  <a:lnTo>
                    <a:pt x="848" y="47"/>
                  </a:lnTo>
                  <a:lnTo>
                    <a:pt x="859" y="43"/>
                  </a:lnTo>
                  <a:lnTo>
                    <a:pt x="870" y="40"/>
                  </a:lnTo>
                  <a:lnTo>
                    <a:pt x="881" y="37"/>
                  </a:lnTo>
                  <a:lnTo>
                    <a:pt x="891" y="33"/>
                  </a:lnTo>
                  <a:lnTo>
                    <a:pt x="901" y="30"/>
                  </a:lnTo>
                  <a:lnTo>
                    <a:pt x="911" y="27"/>
                  </a:lnTo>
                  <a:lnTo>
                    <a:pt x="920" y="25"/>
                  </a:lnTo>
                  <a:lnTo>
                    <a:pt x="929" y="24"/>
                  </a:lnTo>
                  <a:lnTo>
                    <a:pt x="937" y="23"/>
                  </a:lnTo>
                  <a:lnTo>
                    <a:pt x="944" y="23"/>
                  </a:lnTo>
                  <a:lnTo>
                    <a:pt x="954" y="23"/>
                  </a:lnTo>
                  <a:lnTo>
                    <a:pt x="963" y="25"/>
                  </a:lnTo>
                  <a:lnTo>
                    <a:pt x="972" y="27"/>
                  </a:lnTo>
                  <a:lnTo>
                    <a:pt x="982" y="29"/>
                  </a:lnTo>
                  <a:lnTo>
                    <a:pt x="991" y="32"/>
                  </a:lnTo>
                  <a:lnTo>
                    <a:pt x="1000" y="35"/>
                  </a:lnTo>
                  <a:lnTo>
                    <a:pt x="1008" y="38"/>
                  </a:lnTo>
                  <a:lnTo>
                    <a:pt x="1018" y="41"/>
                  </a:lnTo>
                  <a:lnTo>
                    <a:pt x="1027" y="44"/>
                  </a:lnTo>
                  <a:lnTo>
                    <a:pt x="1036" y="47"/>
                  </a:lnTo>
                  <a:lnTo>
                    <a:pt x="1045" y="50"/>
                  </a:lnTo>
                  <a:lnTo>
                    <a:pt x="1055" y="53"/>
                  </a:lnTo>
                  <a:lnTo>
                    <a:pt x="1064" y="55"/>
                  </a:lnTo>
                  <a:lnTo>
                    <a:pt x="1074" y="57"/>
                  </a:lnTo>
                  <a:lnTo>
                    <a:pt x="1085" y="58"/>
                  </a:lnTo>
                  <a:lnTo>
                    <a:pt x="1095" y="58"/>
                  </a:lnTo>
                  <a:lnTo>
                    <a:pt x="1106" y="58"/>
                  </a:lnTo>
                  <a:lnTo>
                    <a:pt x="1118" y="57"/>
                  </a:lnTo>
                  <a:lnTo>
                    <a:pt x="1128" y="54"/>
                  </a:lnTo>
                  <a:lnTo>
                    <a:pt x="1140" y="52"/>
                  </a:lnTo>
                  <a:lnTo>
                    <a:pt x="1151" y="49"/>
                  </a:lnTo>
                  <a:lnTo>
                    <a:pt x="1163" y="46"/>
                  </a:lnTo>
                  <a:lnTo>
                    <a:pt x="1173" y="43"/>
                  </a:lnTo>
                  <a:lnTo>
                    <a:pt x="1185" y="39"/>
                  </a:lnTo>
                  <a:lnTo>
                    <a:pt x="1195" y="35"/>
                  </a:lnTo>
                  <a:lnTo>
                    <a:pt x="1205" y="32"/>
                  </a:lnTo>
                  <a:lnTo>
                    <a:pt x="1215" y="29"/>
                  </a:lnTo>
                  <a:lnTo>
                    <a:pt x="1226" y="27"/>
                  </a:lnTo>
                  <a:lnTo>
                    <a:pt x="1234" y="24"/>
                  </a:lnTo>
                  <a:lnTo>
                    <a:pt x="1243" y="23"/>
                  </a:lnTo>
                  <a:lnTo>
                    <a:pt x="1251" y="22"/>
                  </a:lnTo>
                  <a:lnTo>
                    <a:pt x="1258" y="22"/>
                  </a:lnTo>
                  <a:lnTo>
                    <a:pt x="1259" y="22"/>
                  </a:lnTo>
                  <a:lnTo>
                    <a:pt x="1260" y="22"/>
                  </a:lnTo>
                  <a:lnTo>
                    <a:pt x="1261" y="22"/>
                  </a:lnTo>
                  <a:lnTo>
                    <a:pt x="1270" y="23"/>
                  </a:lnTo>
                  <a:lnTo>
                    <a:pt x="1281" y="25"/>
                  </a:lnTo>
                  <a:lnTo>
                    <a:pt x="1289" y="27"/>
                  </a:lnTo>
                  <a:lnTo>
                    <a:pt x="1298" y="29"/>
                  </a:lnTo>
                  <a:lnTo>
                    <a:pt x="1307" y="32"/>
                  </a:lnTo>
                  <a:lnTo>
                    <a:pt x="1316" y="35"/>
                  </a:lnTo>
                  <a:lnTo>
                    <a:pt x="1326" y="38"/>
                  </a:lnTo>
                  <a:lnTo>
                    <a:pt x="1334" y="42"/>
                  </a:lnTo>
                  <a:lnTo>
                    <a:pt x="1343" y="44"/>
                  </a:lnTo>
                  <a:lnTo>
                    <a:pt x="1352" y="48"/>
                  </a:lnTo>
                  <a:lnTo>
                    <a:pt x="1361" y="50"/>
                  </a:lnTo>
                  <a:lnTo>
                    <a:pt x="1370" y="53"/>
                  </a:lnTo>
                  <a:lnTo>
                    <a:pt x="1380" y="55"/>
                  </a:lnTo>
                  <a:lnTo>
                    <a:pt x="1390" y="57"/>
                  </a:lnTo>
                  <a:lnTo>
                    <a:pt x="1400" y="58"/>
                  </a:lnTo>
                  <a:lnTo>
                    <a:pt x="1411" y="58"/>
                  </a:lnTo>
                  <a:lnTo>
                    <a:pt x="1422" y="57"/>
                  </a:lnTo>
                  <a:lnTo>
                    <a:pt x="1433" y="56"/>
                  </a:lnTo>
                  <a:lnTo>
                    <a:pt x="1444" y="54"/>
                  </a:lnTo>
                  <a:lnTo>
                    <a:pt x="1455" y="52"/>
                  </a:lnTo>
                  <a:lnTo>
                    <a:pt x="1467" y="49"/>
                  </a:lnTo>
                  <a:lnTo>
                    <a:pt x="1478" y="46"/>
                  </a:lnTo>
                  <a:lnTo>
                    <a:pt x="1490" y="42"/>
                  </a:lnTo>
                  <a:lnTo>
                    <a:pt x="1500" y="39"/>
                  </a:lnTo>
                  <a:lnTo>
                    <a:pt x="1512" y="35"/>
                  </a:lnTo>
                  <a:lnTo>
                    <a:pt x="1521" y="32"/>
                  </a:lnTo>
                  <a:lnTo>
                    <a:pt x="1532" y="29"/>
                  </a:lnTo>
                  <a:lnTo>
                    <a:pt x="1541" y="26"/>
                  </a:lnTo>
                  <a:lnTo>
                    <a:pt x="1550" y="24"/>
                  </a:lnTo>
                  <a:lnTo>
                    <a:pt x="1559" y="23"/>
                  </a:lnTo>
                  <a:lnTo>
                    <a:pt x="1567" y="22"/>
                  </a:lnTo>
                  <a:lnTo>
                    <a:pt x="1574" y="22"/>
                  </a:lnTo>
                  <a:lnTo>
                    <a:pt x="1584" y="22"/>
                  </a:lnTo>
                  <a:lnTo>
                    <a:pt x="1594" y="24"/>
                  </a:lnTo>
                  <a:lnTo>
                    <a:pt x="1603" y="25"/>
                  </a:lnTo>
                  <a:lnTo>
                    <a:pt x="1612" y="28"/>
                  </a:lnTo>
                  <a:lnTo>
                    <a:pt x="1621" y="31"/>
                  </a:lnTo>
                  <a:lnTo>
                    <a:pt x="1630" y="33"/>
                  </a:lnTo>
                  <a:lnTo>
                    <a:pt x="1640" y="37"/>
                  </a:lnTo>
                  <a:lnTo>
                    <a:pt x="1648" y="40"/>
                  </a:lnTo>
                  <a:lnTo>
                    <a:pt x="1657" y="43"/>
                  </a:lnTo>
                  <a:lnTo>
                    <a:pt x="1667" y="46"/>
                  </a:lnTo>
                  <a:lnTo>
                    <a:pt x="1676" y="49"/>
                  </a:lnTo>
                  <a:lnTo>
                    <a:pt x="1686" y="52"/>
                  </a:lnTo>
                  <a:lnTo>
                    <a:pt x="1695" y="54"/>
                  </a:lnTo>
                  <a:lnTo>
                    <a:pt x="1705" y="55"/>
                  </a:lnTo>
                  <a:lnTo>
                    <a:pt x="1715" y="57"/>
                  </a:lnTo>
                  <a:lnTo>
                    <a:pt x="1726" y="57"/>
                  </a:lnTo>
                  <a:lnTo>
                    <a:pt x="1737" y="56"/>
                  </a:lnTo>
                  <a:lnTo>
                    <a:pt x="1748" y="55"/>
                  </a:lnTo>
                  <a:lnTo>
                    <a:pt x="1760" y="53"/>
                  </a:lnTo>
                  <a:lnTo>
                    <a:pt x="1770" y="51"/>
                  </a:lnTo>
                  <a:lnTo>
                    <a:pt x="1782" y="48"/>
                  </a:lnTo>
                  <a:lnTo>
                    <a:pt x="1793" y="44"/>
                  </a:lnTo>
                  <a:lnTo>
                    <a:pt x="1804" y="41"/>
                  </a:lnTo>
                  <a:lnTo>
                    <a:pt x="1814" y="38"/>
                  </a:lnTo>
                  <a:lnTo>
                    <a:pt x="1826" y="34"/>
                  </a:lnTo>
                  <a:lnTo>
                    <a:pt x="1835" y="31"/>
                  </a:lnTo>
                  <a:lnTo>
                    <a:pt x="1846" y="28"/>
                  </a:lnTo>
                  <a:lnTo>
                    <a:pt x="1855" y="25"/>
                  </a:lnTo>
                  <a:lnTo>
                    <a:pt x="1864" y="23"/>
                  </a:lnTo>
                  <a:lnTo>
                    <a:pt x="1872" y="22"/>
                  </a:lnTo>
                  <a:lnTo>
                    <a:pt x="1880" y="20"/>
                  </a:lnTo>
                  <a:lnTo>
                    <a:pt x="1888" y="20"/>
                  </a:lnTo>
                  <a:lnTo>
                    <a:pt x="1897" y="21"/>
                  </a:lnTo>
                  <a:lnTo>
                    <a:pt x="1907" y="23"/>
                  </a:lnTo>
                  <a:lnTo>
                    <a:pt x="1916" y="24"/>
                  </a:lnTo>
                  <a:lnTo>
                    <a:pt x="1925" y="27"/>
                  </a:lnTo>
                  <a:lnTo>
                    <a:pt x="1934" y="29"/>
                  </a:lnTo>
                  <a:lnTo>
                    <a:pt x="1943" y="32"/>
                  </a:lnTo>
                  <a:lnTo>
                    <a:pt x="1952" y="36"/>
                  </a:lnTo>
                  <a:lnTo>
                    <a:pt x="1961" y="39"/>
                  </a:lnTo>
                  <a:lnTo>
                    <a:pt x="1970" y="42"/>
                  </a:lnTo>
                  <a:lnTo>
                    <a:pt x="1979" y="45"/>
                  </a:lnTo>
                  <a:lnTo>
                    <a:pt x="1988" y="48"/>
                  </a:lnTo>
                  <a:lnTo>
                    <a:pt x="1997" y="50"/>
                  </a:lnTo>
                  <a:lnTo>
                    <a:pt x="2007" y="53"/>
                  </a:lnTo>
                  <a:lnTo>
                    <a:pt x="2017" y="54"/>
                  </a:lnTo>
                  <a:lnTo>
                    <a:pt x="2027" y="55"/>
                  </a:lnTo>
                  <a:lnTo>
                    <a:pt x="2038" y="55"/>
                  </a:lnTo>
                  <a:lnTo>
                    <a:pt x="2049" y="55"/>
                  </a:lnTo>
                  <a:lnTo>
                    <a:pt x="2060" y="54"/>
                  </a:lnTo>
                  <a:lnTo>
                    <a:pt x="2071" y="52"/>
                  </a:lnTo>
                  <a:lnTo>
                    <a:pt x="2082" y="50"/>
                  </a:lnTo>
                  <a:lnTo>
                    <a:pt x="2092" y="47"/>
                  </a:lnTo>
                  <a:lnTo>
                    <a:pt x="2103" y="44"/>
                  </a:lnTo>
                  <a:lnTo>
                    <a:pt x="2114" y="41"/>
                  </a:lnTo>
                  <a:lnTo>
                    <a:pt x="2125" y="38"/>
                  </a:lnTo>
                  <a:lnTo>
                    <a:pt x="2135" y="34"/>
                  </a:lnTo>
                  <a:lnTo>
                    <a:pt x="2145" y="31"/>
                  </a:lnTo>
                  <a:lnTo>
                    <a:pt x="2155" y="28"/>
                  </a:lnTo>
                  <a:lnTo>
                    <a:pt x="2165" y="25"/>
                  </a:lnTo>
                  <a:lnTo>
                    <a:pt x="2174" y="23"/>
                  </a:lnTo>
                  <a:lnTo>
                    <a:pt x="2182" y="21"/>
                  </a:lnTo>
                  <a:lnTo>
                    <a:pt x="2190" y="20"/>
                  </a:lnTo>
                  <a:lnTo>
                    <a:pt x="2197" y="19"/>
                  </a:lnTo>
                  <a:lnTo>
                    <a:pt x="2207" y="19"/>
                  </a:lnTo>
                  <a:lnTo>
                    <a:pt x="2216" y="20"/>
                  </a:lnTo>
                  <a:lnTo>
                    <a:pt x="2225" y="22"/>
                  </a:lnTo>
                  <a:lnTo>
                    <a:pt x="2235" y="24"/>
                  </a:lnTo>
                  <a:lnTo>
                    <a:pt x="2244" y="27"/>
                  </a:lnTo>
                  <a:lnTo>
                    <a:pt x="2252" y="30"/>
                  </a:lnTo>
                  <a:lnTo>
                    <a:pt x="2262" y="33"/>
                  </a:lnTo>
                  <a:lnTo>
                    <a:pt x="2270" y="37"/>
                  </a:lnTo>
                  <a:lnTo>
                    <a:pt x="2279" y="40"/>
                  </a:lnTo>
                  <a:lnTo>
                    <a:pt x="2288" y="44"/>
                  </a:lnTo>
                  <a:lnTo>
                    <a:pt x="2298" y="47"/>
                  </a:lnTo>
                  <a:lnTo>
                    <a:pt x="2307" y="50"/>
                  </a:lnTo>
                  <a:lnTo>
                    <a:pt x="2317" y="52"/>
                  </a:lnTo>
                  <a:lnTo>
                    <a:pt x="2327" y="54"/>
                  </a:lnTo>
                  <a:lnTo>
                    <a:pt x="2337" y="55"/>
                  </a:lnTo>
                  <a:lnTo>
                    <a:pt x="2348" y="55"/>
                  </a:lnTo>
                  <a:lnTo>
                    <a:pt x="2360" y="55"/>
                  </a:lnTo>
                  <a:lnTo>
                    <a:pt x="2372" y="53"/>
                  </a:lnTo>
                  <a:lnTo>
                    <a:pt x="2385" y="51"/>
                  </a:lnTo>
                  <a:lnTo>
                    <a:pt x="2397" y="48"/>
                  </a:lnTo>
                  <a:lnTo>
                    <a:pt x="2409" y="45"/>
                  </a:lnTo>
                  <a:lnTo>
                    <a:pt x="2422" y="41"/>
                  </a:lnTo>
                  <a:lnTo>
                    <a:pt x="2434" y="38"/>
                  </a:lnTo>
                  <a:lnTo>
                    <a:pt x="2446" y="33"/>
                  </a:lnTo>
                  <a:lnTo>
                    <a:pt x="2446" y="29"/>
                  </a:lnTo>
                  <a:lnTo>
                    <a:pt x="2446" y="25"/>
                  </a:lnTo>
                  <a:lnTo>
                    <a:pt x="2445" y="21"/>
                  </a:lnTo>
                  <a:lnTo>
                    <a:pt x="2445" y="16"/>
                  </a:lnTo>
                  <a:lnTo>
                    <a:pt x="2434" y="19"/>
                  </a:lnTo>
                  <a:lnTo>
                    <a:pt x="2422" y="23"/>
                  </a:lnTo>
                  <a:lnTo>
                    <a:pt x="2409" y="27"/>
                  </a:lnTo>
                  <a:lnTo>
                    <a:pt x="2397" y="29"/>
                  </a:lnTo>
                  <a:lnTo>
                    <a:pt x="2384" y="32"/>
                  </a:lnTo>
                  <a:lnTo>
                    <a:pt x="2372" y="35"/>
                  </a:lnTo>
                  <a:lnTo>
                    <a:pt x="2359" y="37"/>
                  </a:lnTo>
                  <a:lnTo>
                    <a:pt x="2348" y="37"/>
                  </a:lnTo>
                  <a:lnTo>
                    <a:pt x="2337" y="37"/>
                  </a:lnTo>
                  <a:lnTo>
                    <a:pt x="2327" y="36"/>
                  </a:lnTo>
                  <a:lnTo>
                    <a:pt x="2317" y="33"/>
                  </a:lnTo>
                  <a:lnTo>
                    <a:pt x="2307" y="31"/>
                  </a:lnTo>
                  <a:lnTo>
                    <a:pt x="2298" y="29"/>
                  </a:lnTo>
                  <a:lnTo>
                    <a:pt x="2288" y="25"/>
                  </a:lnTo>
                  <a:lnTo>
                    <a:pt x="2279" y="22"/>
                  </a:lnTo>
                  <a:lnTo>
                    <a:pt x="2270" y="18"/>
                  </a:lnTo>
                  <a:lnTo>
                    <a:pt x="2262" y="15"/>
                  </a:lnTo>
                  <a:lnTo>
                    <a:pt x="2252" y="12"/>
                  </a:lnTo>
                  <a:lnTo>
                    <a:pt x="2244" y="9"/>
                  </a:lnTo>
                  <a:lnTo>
                    <a:pt x="2235" y="6"/>
                  </a:lnTo>
                  <a:lnTo>
                    <a:pt x="2225" y="3"/>
                  </a:lnTo>
                  <a:lnTo>
                    <a:pt x="2216" y="2"/>
                  </a:lnTo>
                  <a:lnTo>
                    <a:pt x="2207" y="1"/>
                  </a:lnTo>
                  <a:lnTo>
                    <a:pt x="2197" y="0"/>
                  </a:lnTo>
                  <a:lnTo>
                    <a:pt x="2190" y="1"/>
                  </a:lnTo>
                  <a:lnTo>
                    <a:pt x="2182" y="2"/>
                  </a:lnTo>
                  <a:lnTo>
                    <a:pt x="2174" y="3"/>
                  </a:lnTo>
                  <a:lnTo>
                    <a:pt x="2165" y="6"/>
                  </a:lnTo>
                  <a:lnTo>
                    <a:pt x="2154" y="9"/>
                  </a:lnTo>
                  <a:lnTo>
                    <a:pt x="2145" y="12"/>
                  </a:lnTo>
                  <a:lnTo>
                    <a:pt x="2135" y="15"/>
                  </a:lnTo>
                  <a:lnTo>
                    <a:pt x="2124" y="18"/>
                  </a:lnTo>
                  <a:lnTo>
                    <a:pt x="2114" y="22"/>
                  </a:lnTo>
                  <a:lnTo>
                    <a:pt x="2103" y="25"/>
                  </a:lnTo>
                  <a:lnTo>
                    <a:pt x="2092" y="28"/>
                  </a:lnTo>
                  <a:lnTo>
                    <a:pt x="2082" y="31"/>
                  </a:lnTo>
                  <a:lnTo>
                    <a:pt x="2070" y="33"/>
                  </a:lnTo>
                  <a:lnTo>
                    <a:pt x="2059" y="35"/>
                  </a:lnTo>
                  <a:lnTo>
                    <a:pt x="2049" y="37"/>
                  </a:lnTo>
                  <a:lnTo>
                    <a:pt x="2038" y="37"/>
                  </a:lnTo>
                  <a:lnTo>
                    <a:pt x="2027" y="37"/>
                  </a:lnTo>
                  <a:lnTo>
                    <a:pt x="2017" y="36"/>
                  </a:lnTo>
                  <a:lnTo>
                    <a:pt x="2008" y="34"/>
                  </a:lnTo>
                  <a:lnTo>
                    <a:pt x="1997" y="32"/>
                  </a:lnTo>
                  <a:lnTo>
                    <a:pt x="1988" y="29"/>
                  </a:lnTo>
                  <a:lnTo>
                    <a:pt x="1979" y="26"/>
                  </a:lnTo>
                  <a:lnTo>
                    <a:pt x="1970" y="23"/>
                  </a:lnTo>
                  <a:lnTo>
                    <a:pt x="1961" y="19"/>
                  </a:lnTo>
                  <a:lnTo>
                    <a:pt x="1952" y="16"/>
                  </a:lnTo>
                  <a:lnTo>
                    <a:pt x="1943" y="13"/>
                  </a:lnTo>
                  <a:lnTo>
                    <a:pt x="1934" y="10"/>
                  </a:lnTo>
                  <a:lnTo>
                    <a:pt x="1925" y="7"/>
                  </a:lnTo>
                  <a:lnTo>
                    <a:pt x="1916" y="5"/>
                  </a:lnTo>
                  <a:lnTo>
                    <a:pt x="1906" y="3"/>
                  </a:lnTo>
                  <a:lnTo>
                    <a:pt x="1897" y="2"/>
                  </a:lnTo>
                  <a:lnTo>
                    <a:pt x="1888" y="1"/>
                  </a:lnTo>
                  <a:lnTo>
                    <a:pt x="1880" y="2"/>
                  </a:lnTo>
                  <a:lnTo>
                    <a:pt x="1872" y="3"/>
                  </a:lnTo>
                  <a:lnTo>
                    <a:pt x="1864" y="5"/>
                  </a:lnTo>
                  <a:lnTo>
                    <a:pt x="1855" y="7"/>
                  </a:lnTo>
                  <a:lnTo>
                    <a:pt x="1846" y="10"/>
                  </a:lnTo>
                  <a:lnTo>
                    <a:pt x="1835" y="13"/>
                  </a:lnTo>
                  <a:lnTo>
                    <a:pt x="1826" y="16"/>
                  </a:lnTo>
                  <a:lnTo>
                    <a:pt x="1814" y="20"/>
                  </a:lnTo>
                  <a:lnTo>
                    <a:pt x="1804" y="23"/>
                  </a:lnTo>
                  <a:lnTo>
                    <a:pt x="1793" y="27"/>
                  </a:lnTo>
                  <a:lnTo>
                    <a:pt x="1781" y="29"/>
                  </a:lnTo>
                  <a:lnTo>
                    <a:pt x="1770" y="32"/>
                  </a:lnTo>
                  <a:lnTo>
                    <a:pt x="1759" y="35"/>
                  </a:lnTo>
                  <a:lnTo>
                    <a:pt x="1748" y="37"/>
                  </a:lnTo>
                  <a:lnTo>
                    <a:pt x="1736" y="38"/>
                  </a:lnTo>
                  <a:lnTo>
                    <a:pt x="1726" y="39"/>
                  </a:lnTo>
                  <a:lnTo>
                    <a:pt x="1715" y="38"/>
                  </a:lnTo>
                  <a:lnTo>
                    <a:pt x="1704" y="38"/>
                  </a:lnTo>
                  <a:lnTo>
                    <a:pt x="1695" y="36"/>
                  </a:lnTo>
                  <a:lnTo>
                    <a:pt x="1685" y="33"/>
                  </a:lnTo>
                  <a:lnTo>
                    <a:pt x="1676" y="31"/>
                  </a:lnTo>
                  <a:lnTo>
                    <a:pt x="1666" y="28"/>
                  </a:lnTo>
                  <a:lnTo>
                    <a:pt x="1657" y="24"/>
                  </a:lnTo>
                  <a:lnTo>
                    <a:pt x="1648" y="21"/>
                  </a:lnTo>
                  <a:lnTo>
                    <a:pt x="1640" y="17"/>
                  </a:lnTo>
                  <a:lnTo>
                    <a:pt x="1630" y="14"/>
                  </a:lnTo>
                  <a:lnTo>
                    <a:pt x="1621" y="11"/>
                  </a:lnTo>
                  <a:lnTo>
                    <a:pt x="1612" y="8"/>
                  </a:lnTo>
                  <a:lnTo>
                    <a:pt x="1603" y="6"/>
                  </a:lnTo>
                  <a:lnTo>
                    <a:pt x="1594" y="4"/>
                  </a:lnTo>
                  <a:lnTo>
                    <a:pt x="1584" y="3"/>
                  </a:lnTo>
                  <a:lnTo>
                    <a:pt x="1575" y="2"/>
                  </a:lnTo>
                  <a:lnTo>
                    <a:pt x="1568" y="3"/>
                  </a:lnTo>
                  <a:lnTo>
                    <a:pt x="1560" y="4"/>
                  </a:lnTo>
                  <a:lnTo>
                    <a:pt x="1551" y="6"/>
                  </a:lnTo>
                  <a:lnTo>
                    <a:pt x="1542" y="8"/>
                  </a:lnTo>
                  <a:lnTo>
                    <a:pt x="1532" y="11"/>
                  </a:lnTo>
                  <a:lnTo>
                    <a:pt x="1522" y="14"/>
                  </a:lnTo>
                  <a:lnTo>
                    <a:pt x="1512" y="17"/>
                  </a:lnTo>
                  <a:lnTo>
                    <a:pt x="1500" y="21"/>
                  </a:lnTo>
                  <a:lnTo>
                    <a:pt x="1490" y="24"/>
                  </a:lnTo>
                  <a:lnTo>
                    <a:pt x="1479" y="27"/>
                  </a:lnTo>
                  <a:lnTo>
                    <a:pt x="1467" y="31"/>
                  </a:lnTo>
                  <a:lnTo>
                    <a:pt x="1455" y="33"/>
                  </a:lnTo>
                  <a:lnTo>
                    <a:pt x="1444" y="36"/>
                  </a:lnTo>
                  <a:lnTo>
                    <a:pt x="1433" y="38"/>
                  </a:lnTo>
                  <a:lnTo>
                    <a:pt x="1422" y="39"/>
                  </a:lnTo>
                  <a:lnTo>
                    <a:pt x="1411" y="39"/>
                  </a:lnTo>
                  <a:lnTo>
                    <a:pt x="1400" y="39"/>
                  </a:lnTo>
                  <a:lnTo>
                    <a:pt x="1390" y="38"/>
                  </a:lnTo>
                  <a:lnTo>
                    <a:pt x="1380" y="36"/>
                  </a:lnTo>
                  <a:lnTo>
                    <a:pt x="1370" y="33"/>
                  </a:lnTo>
                  <a:lnTo>
                    <a:pt x="1361" y="31"/>
                  </a:lnTo>
                  <a:lnTo>
                    <a:pt x="1352" y="28"/>
                  </a:lnTo>
                  <a:lnTo>
                    <a:pt x="1343" y="24"/>
                  </a:lnTo>
                  <a:lnTo>
                    <a:pt x="1334" y="21"/>
                  </a:lnTo>
                  <a:lnTo>
                    <a:pt x="1326" y="18"/>
                  </a:lnTo>
                  <a:lnTo>
                    <a:pt x="1316" y="14"/>
                  </a:lnTo>
                  <a:lnTo>
                    <a:pt x="1307" y="11"/>
                  </a:lnTo>
                  <a:lnTo>
                    <a:pt x="1298" y="9"/>
                  </a:lnTo>
                  <a:lnTo>
                    <a:pt x="1289" y="6"/>
                  </a:lnTo>
                  <a:lnTo>
                    <a:pt x="1281" y="4"/>
                  </a:lnTo>
                  <a:lnTo>
                    <a:pt x="1270" y="3"/>
                  </a:lnTo>
                  <a:lnTo>
                    <a:pt x="1261" y="3"/>
                  </a:lnTo>
                  <a:lnTo>
                    <a:pt x="1260" y="3"/>
                  </a:lnTo>
                  <a:lnTo>
                    <a:pt x="1258" y="3"/>
                  </a:lnTo>
                  <a:lnTo>
                    <a:pt x="1257" y="3"/>
                  </a:lnTo>
                  <a:lnTo>
                    <a:pt x="1250" y="3"/>
                  </a:lnTo>
                  <a:lnTo>
                    <a:pt x="1242" y="4"/>
                  </a:lnTo>
                  <a:lnTo>
                    <a:pt x="1234" y="6"/>
                  </a:lnTo>
                  <a:lnTo>
                    <a:pt x="1225" y="8"/>
                  </a:lnTo>
                  <a:lnTo>
                    <a:pt x="1215" y="10"/>
                  </a:lnTo>
                  <a:lnTo>
                    <a:pt x="1205" y="14"/>
                  </a:lnTo>
                  <a:lnTo>
                    <a:pt x="1195" y="17"/>
                  </a:lnTo>
                  <a:lnTo>
                    <a:pt x="1185" y="20"/>
                  </a:lnTo>
                  <a:lnTo>
                    <a:pt x="1173" y="24"/>
                  </a:lnTo>
                  <a:lnTo>
                    <a:pt x="1163" y="28"/>
                  </a:lnTo>
                  <a:lnTo>
                    <a:pt x="1151" y="31"/>
                  </a:lnTo>
                  <a:lnTo>
                    <a:pt x="1140" y="33"/>
                  </a:lnTo>
                  <a:lnTo>
                    <a:pt x="1128" y="36"/>
                  </a:lnTo>
                  <a:lnTo>
                    <a:pt x="1118" y="38"/>
                  </a:lnTo>
                  <a:lnTo>
                    <a:pt x="1106" y="39"/>
                  </a:lnTo>
                  <a:lnTo>
                    <a:pt x="1095" y="40"/>
                  </a:lnTo>
                  <a:lnTo>
                    <a:pt x="1085" y="39"/>
                  </a:lnTo>
                  <a:lnTo>
                    <a:pt x="1074" y="39"/>
                  </a:lnTo>
                  <a:lnTo>
                    <a:pt x="1065" y="37"/>
                  </a:lnTo>
                  <a:lnTo>
                    <a:pt x="1055" y="35"/>
                  </a:lnTo>
                  <a:lnTo>
                    <a:pt x="1045" y="32"/>
                  </a:lnTo>
                  <a:lnTo>
                    <a:pt x="1036" y="29"/>
                  </a:lnTo>
                  <a:lnTo>
                    <a:pt x="1027" y="25"/>
                  </a:lnTo>
                  <a:lnTo>
                    <a:pt x="1018" y="22"/>
                  </a:lnTo>
                  <a:lnTo>
                    <a:pt x="1008" y="18"/>
                  </a:lnTo>
                  <a:lnTo>
                    <a:pt x="1000" y="15"/>
                  </a:lnTo>
                  <a:lnTo>
                    <a:pt x="991" y="12"/>
                  </a:lnTo>
                  <a:lnTo>
                    <a:pt x="982" y="9"/>
                  </a:lnTo>
                  <a:lnTo>
                    <a:pt x="972" y="7"/>
                  </a:lnTo>
                  <a:lnTo>
                    <a:pt x="963" y="5"/>
                  </a:lnTo>
                  <a:lnTo>
                    <a:pt x="954" y="4"/>
                  </a:lnTo>
                  <a:lnTo>
                    <a:pt x="944" y="3"/>
                  </a:lnTo>
                  <a:lnTo>
                    <a:pt x="937" y="4"/>
                  </a:lnTo>
                  <a:lnTo>
                    <a:pt x="929" y="5"/>
                  </a:lnTo>
                  <a:lnTo>
                    <a:pt x="920" y="7"/>
                  </a:lnTo>
                  <a:lnTo>
                    <a:pt x="911" y="9"/>
                  </a:lnTo>
                  <a:lnTo>
                    <a:pt x="901" y="12"/>
                  </a:lnTo>
                  <a:lnTo>
                    <a:pt x="891" y="15"/>
                  </a:lnTo>
                  <a:lnTo>
                    <a:pt x="881" y="18"/>
                  </a:lnTo>
                  <a:lnTo>
                    <a:pt x="870" y="22"/>
                  </a:lnTo>
                  <a:lnTo>
                    <a:pt x="859" y="25"/>
                  </a:lnTo>
                  <a:lnTo>
                    <a:pt x="848" y="28"/>
                  </a:lnTo>
                  <a:lnTo>
                    <a:pt x="836" y="32"/>
                  </a:lnTo>
                  <a:lnTo>
                    <a:pt x="825" y="35"/>
                  </a:lnTo>
                  <a:lnTo>
                    <a:pt x="814" y="37"/>
                  </a:lnTo>
                  <a:lnTo>
                    <a:pt x="802" y="39"/>
                  </a:lnTo>
                  <a:lnTo>
                    <a:pt x="791" y="40"/>
                  </a:lnTo>
                  <a:lnTo>
                    <a:pt x="780" y="40"/>
                  </a:lnTo>
                  <a:lnTo>
                    <a:pt x="769" y="40"/>
                  </a:lnTo>
                  <a:lnTo>
                    <a:pt x="759" y="39"/>
                  </a:lnTo>
                  <a:lnTo>
                    <a:pt x="750" y="38"/>
                  </a:lnTo>
                  <a:lnTo>
                    <a:pt x="739" y="35"/>
                  </a:lnTo>
                  <a:lnTo>
                    <a:pt x="730" y="32"/>
                  </a:lnTo>
                  <a:lnTo>
                    <a:pt x="721" y="29"/>
                  </a:lnTo>
                  <a:lnTo>
                    <a:pt x="712" y="26"/>
                  </a:lnTo>
                  <a:lnTo>
                    <a:pt x="703" y="23"/>
                  </a:lnTo>
                  <a:lnTo>
                    <a:pt x="694" y="19"/>
                  </a:lnTo>
                  <a:lnTo>
                    <a:pt x="685" y="16"/>
                  </a:lnTo>
                  <a:lnTo>
                    <a:pt x="676" y="13"/>
                  </a:lnTo>
                  <a:lnTo>
                    <a:pt x="668" y="10"/>
                  </a:lnTo>
                  <a:lnTo>
                    <a:pt x="658" y="8"/>
                  </a:lnTo>
                  <a:lnTo>
                    <a:pt x="649" y="6"/>
                  </a:lnTo>
                  <a:lnTo>
                    <a:pt x="640" y="5"/>
                  </a:lnTo>
                  <a:lnTo>
                    <a:pt x="630" y="4"/>
                  </a:lnTo>
                  <a:lnTo>
                    <a:pt x="623" y="5"/>
                  </a:lnTo>
                  <a:lnTo>
                    <a:pt x="615" y="6"/>
                  </a:lnTo>
                  <a:lnTo>
                    <a:pt x="606" y="8"/>
                  </a:lnTo>
                  <a:lnTo>
                    <a:pt x="597" y="10"/>
                  </a:lnTo>
                  <a:lnTo>
                    <a:pt x="587" y="13"/>
                  </a:lnTo>
                  <a:lnTo>
                    <a:pt x="577" y="16"/>
                  </a:lnTo>
                  <a:lnTo>
                    <a:pt x="566" y="20"/>
                  </a:lnTo>
                  <a:lnTo>
                    <a:pt x="556" y="23"/>
                  </a:lnTo>
                  <a:lnTo>
                    <a:pt x="545" y="26"/>
                  </a:lnTo>
                  <a:lnTo>
                    <a:pt x="534" y="29"/>
                  </a:lnTo>
                  <a:lnTo>
                    <a:pt x="522" y="33"/>
                  </a:lnTo>
                  <a:lnTo>
                    <a:pt x="511" y="36"/>
                  </a:lnTo>
                  <a:lnTo>
                    <a:pt x="499" y="38"/>
                  </a:lnTo>
                  <a:lnTo>
                    <a:pt x="488" y="40"/>
                  </a:lnTo>
                  <a:lnTo>
                    <a:pt x="477" y="41"/>
                  </a:lnTo>
                  <a:lnTo>
                    <a:pt x="466" y="42"/>
                  </a:lnTo>
                  <a:lnTo>
                    <a:pt x="455" y="41"/>
                  </a:lnTo>
                  <a:lnTo>
                    <a:pt x="445" y="40"/>
                  </a:lnTo>
                  <a:lnTo>
                    <a:pt x="435" y="38"/>
                  </a:lnTo>
                  <a:lnTo>
                    <a:pt x="425" y="36"/>
                  </a:lnTo>
                  <a:lnTo>
                    <a:pt x="416" y="33"/>
                  </a:lnTo>
                  <a:lnTo>
                    <a:pt x="407" y="30"/>
                  </a:lnTo>
                  <a:lnTo>
                    <a:pt x="398" y="27"/>
                  </a:lnTo>
                  <a:lnTo>
                    <a:pt x="389" y="23"/>
                  </a:lnTo>
                  <a:lnTo>
                    <a:pt x="380" y="20"/>
                  </a:lnTo>
                  <a:lnTo>
                    <a:pt x="372" y="17"/>
                  </a:lnTo>
                  <a:lnTo>
                    <a:pt x="363" y="13"/>
                  </a:lnTo>
                  <a:lnTo>
                    <a:pt x="354" y="11"/>
                  </a:lnTo>
                  <a:lnTo>
                    <a:pt x="345" y="9"/>
                  </a:lnTo>
                  <a:lnTo>
                    <a:pt x="336" y="6"/>
                  </a:lnTo>
                  <a:lnTo>
                    <a:pt x="326" y="6"/>
                  </a:lnTo>
                  <a:lnTo>
                    <a:pt x="317" y="5"/>
                  </a:lnTo>
                  <a:lnTo>
                    <a:pt x="316" y="5"/>
                  </a:lnTo>
                  <a:lnTo>
                    <a:pt x="315" y="5"/>
                  </a:lnTo>
                  <a:lnTo>
                    <a:pt x="314" y="5"/>
                  </a:lnTo>
                  <a:lnTo>
                    <a:pt x="313" y="5"/>
                  </a:lnTo>
                  <a:lnTo>
                    <a:pt x="305" y="5"/>
                  </a:lnTo>
                  <a:lnTo>
                    <a:pt x="297" y="6"/>
                  </a:lnTo>
                  <a:lnTo>
                    <a:pt x="289" y="8"/>
                  </a:lnTo>
                  <a:lnTo>
                    <a:pt x="280" y="10"/>
                  </a:lnTo>
                  <a:lnTo>
                    <a:pt x="271" y="13"/>
                  </a:lnTo>
                  <a:lnTo>
                    <a:pt x="260" y="16"/>
                  </a:lnTo>
                  <a:lnTo>
                    <a:pt x="250" y="19"/>
                  </a:lnTo>
                  <a:lnTo>
                    <a:pt x="239" y="23"/>
                  </a:lnTo>
                  <a:lnTo>
                    <a:pt x="229" y="26"/>
                  </a:lnTo>
                  <a:lnTo>
                    <a:pt x="218" y="29"/>
                  </a:lnTo>
                  <a:lnTo>
                    <a:pt x="206" y="33"/>
                  </a:lnTo>
                  <a:lnTo>
                    <a:pt x="195" y="36"/>
                  </a:lnTo>
                  <a:lnTo>
                    <a:pt x="184" y="38"/>
                  </a:lnTo>
                  <a:lnTo>
                    <a:pt x="173" y="40"/>
                  </a:lnTo>
                  <a:lnTo>
                    <a:pt x="161" y="42"/>
                  </a:lnTo>
                  <a:lnTo>
                    <a:pt x="151" y="42"/>
                  </a:lnTo>
                  <a:lnTo>
                    <a:pt x="139" y="42"/>
                  </a:lnTo>
                  <a:lnTo>
                    <a:pt x="130" y="40"/>
                  </a:lnTo>
                  <a:lnTo>
                    <a:pt x="120" y="39"/>
                  </a:lnTo>
                  <a:lnTo>
                    <a:pt x="110" y="37"/>
                  </a:lnTo>
                  <a:lnTo>
                    <a:pt x="101" y="33"/>
                  </a:lnTo>
                  <a:lnTo>
                    <a:pt x="91" y="31"/>
                  </a:lnTo>
                  <a:lnTo>
                    <a:pt x="82" y="27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5" y="17"/>
                  </a:lnTo>
                  <a:lnTo>
                    <a:pt x="46" y="14"/>
                  </a:lnTo>
                  <a:lnTo>
                    <a:pt x="38" y="12"/>
                  </a:lnTo>
                  <a:lnTo>
                    <a:pt x="28" y="9"/>
                  </a:lnTo>
                  <a:lnTo>
                    <a:pt x="19" y="8"/>
                  </a:lnTo>
                  <a:lnTo>
                    <a:pt x="10" y="6"/>
                  </a:lnTo>
                  <a:lnTo>
                    <a:pt x="1" y="6"/>
                  </a:lnTo>
                  <a:lnTo>
                    <a:pt x="0" y="24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23"/>
            <p:cNvSpPr>
              <a:spLocks/>
            </p:cNvSpPr>
            <p:nvPr/>
          </p:nvSpPr>
          <p:spPr bwMode="auto">
            <a:xfrm>
              <a:off x="795" y="209"/>
              <a:ext cx="2444" cy="62"/>
            </a:xfrm>
            <a:custGeom>
              <a:avLst/>
              <a:gdLst>
                <a:gd name="T0" fmla="*/ 2377 w 2444"/>
                <a:gd name="T1" fmla="*/ 34 h 62"/>
                <a:gd name="T2" fmla="*/ 2268 w 2444"/>
                <a:gd name="T3" fmla="*/ 56 h 62"/>
                <a:gd name="T4" fmla="*/ 2184 w 2444"/>
                <a:gd name="T5" fmla="*/ 31 h 62"/>
                <a:gd name="T6" fmla="*/ 2104 w 2444"/>
                <a:gd name="T7" fmla="*/ 23 h 62"/>
                <a:gd name="T8" fmla="*/ 2012 w 2444"/>
                <a:gd name="T9" fmla="*/ 50 h 62"/>
                <a:gd name="T10" fmla="*/ 1919 w 2444"/>
                <a:gd name="T11" fmla="*/ 49 h 62"/>
                <a:gd name="T12" fmla="*/ 1837 w 2444"/>
                <a:gd name="T13" fmla="*/ 22 h 62"/>
                <a:gd name="T14" fmla="*/ 1782 w 2444"/>
                <a:gd name="T15" fmla="*/ 26 h 62"/>
                <a:gd name="T16" fmla="*/ 1716 w 2444"/>
                <a:gd name="T17" fmla="*/ 46 h 62"/>
                <a:gd name="T18" fmla="*/ 1643 w 2444"/>
                <a:gd name="T19" fmla="*/ 58 h 62"/>
                <a:gd name="T20" fmla="*/ 1559 w 2444"/>
                <a:gd name="T21" fmla="*/ 35 h 62"/>
                <a:gd name="T22" fmla="*/ 1501 w 2444"/>
                <a:gd name="T23" fmla="*/ 21 h 62"/>
                <a:gd name="T24" fmla="*/ 1428 w 2444"/>
                <a:gd name="T25" fmla="*/ 38 h 62"/>
                <a:gd name="T26" fmla="*/ 1328 w 2444"/>
                <a:gd name="T27" fmla="*/ 58 h 62"/>
                <a:gd name="T28" fmla="*/ 1243 w 2444"/>
                <a:gd name="T29" fmla="*/ 34 h 62"/>
                <a:gd name="T30" fmla="*/ 1163 w 2444"/>
                <a:gd name="T31" fmla="*/ 24 h 62"/>
                <a:gd name="T32" fmla="*/ 1069 w 2444"/>
                <a:gd name="T33" fmla="*/ 52 h 62"/>
                <a:gd name="T34" fmla="*/ 974 w 2444"/>
                <a:gd name="T35" fmla="*/ 51 h 62"/>
                <a:gd name="T36" fmla="*/ 892 w 2444"/>
                <a:gd name="T37" fmla="*/ 25 h 62"/>
                <a:gd name="T38" fmla="*/ 810 w 2444"/>
                <a:gd name="T39" fmla="*/ 36 h 62"/>
                <a:gd name="T40" fmla="*/ 709 w 2444"/>
                <a:gd name="T41" fmla="*/ 59 h 62"/>
                <a:gd name="T42" fmla="*/ 624 w 2444"/>
                <a:gd name="T43" fmla="*/ 39 h 62"/>
                <a:gd name="T44" fmla="*/ 558 w 2444"/>
                <a:gd name="T45" fmla="*/ 23 h 62"/>
                <a:gd name="T46" fmla="*/ 493 w 2444"/>
                <a:gd name="T47" fmla="*/ 37 h 62"/>
                <a:gd name="T48" fmla="*/ 393 w 2444"/>
                <a:gd name="T49" fmla="*/ 60 h 62"/>
                <a:gd name="T50" fmla="*/ 307 w 2444"/>
                <a:gd name="T51" fmla="*/ 40 h 62"/>
                <a:gd name="T52" fmla="*/ 227 w 2444"/>
                <a:gd name="T53" fmla="*/ 25 h 62"/>
                <a:gd name="T54" fmla="*/ 135 w 2444"/>
                <a:gd name="T55" fmla="*/ 52 h 62"/>
                <a:gd name="T56" fmla="*/ 37 w 2444"/>
                <a:gd name="T57" fmla="*/ 55 h 62"/>
                <a:gd name="T58" fmla="*/ 9 w 2444"/>
                <a:gd name="T59" fmla="*/ 26 h 62"/>
                <a:gd name="T60" fmla="*/ 101 w 2444"/>
                <a:gd name="T61" fmla="*/ 40 h 62"/>
                <a:gd name="T62" fmla="*/ 201 w 2444"/>
                <a:gd name="T63" fmla="*/ 13 h 62"/>
                <a:gd name="T64" fmla="*/ 280 w 2444"/>
                <a:gd name="T65" fmla="*/ 11 h 62"/>
                <a:gd name="T66" fmla="*/ 363 w 2444"/>
                <a:gd name="T67" fmla="*/ 38 h 62"/>
                <a:gd name="T68" fmla="*/ 461 w 2444"/>
                <a:gd name="T69" fmla="*/ 29 h 62"/>
                <a:gd name="T70" fmla="*/ 549 w 2444"/>
                <a:gd name="T71" fmla="*/ 4 h 62"/>
                <a:gd name="T72" fmla="*/ 597 w 2444"/>
                <a:gd name="T73" fmla="*/ 10 h 62"/>
                <a:gd name="T74" fmla="*/ 678 w 2444"/>
                <a:gd name="T75" fmla="*/ 38 h 62"/>
                <a:gd name="T76" fmla="*/ 777 w 2444"/>
                <a:gd name="T77" fmla="*/ 29 h 62"/>
                <a:gd name="T78" fmla="*/ 866 w 2444"/>
                <a:gd name="T79" fmla="*/ 4 h 62"/>
                <a:gd name="T80" fmla="*/ 946 w 2444"/>
                <a:gd name="T81" fmla="*/ 21 h 62"/>
                <a:gd name="T82" fmla="*/ 1034 w 2444"/>
                <a:gd name="T83" fmla="*/ 39 h 62"/>
                <a:gd name="T84" fmla="*/ 1134 w 2444"/>
                <a:gd name="T85" fmla="*/ 14 h 62"/>
                <a:gd name="T86" fmla="*/ 1216 w 2444"/>
                <a:gd name="T87" fmla="*/ 6 h 62"/>
                <a:gd name="T88" fmla="*/ 1298 w 2444"/>
                <a:gd name="T89" fmla="*/ 34 h 62"/>
                <a:gd name="T90" fmla="*/ 1394 w 2444"/>
                <a:gd name="T91" fmla="*/ 30 h 62"/>
                <a:gd name="T92" fmla="*/ 1485 w 2444"/>
                <a:gd name="T93" fmla="*/ 3 h 62"/>
                <a:gd name="T94" fmla="*/ 1533 w 2444"/>
                <a:gd name="T95" fmla="*/ 5 h 62"/>
                <a:gd name="T96" fmla="*/ 1614 w 2444"/>
                <a:gd name="T97" fmla="*/ 33 h 62"/>
                <a:gd name="T98" fmla="*/ 1692 w 2444"/>
                <a:gd name="T99" fmla="*/ 34 h 62"/>
                <a:gd name="T100" fmla="*/ 1762 w 2444"/>
                <a:gd name="T101" fmla="*/ 14 h 62"/>
                <a:gd name="T102" fmla="*/ 1814 w 2444"/>
                <a:gd name="T103" fmla="*/ 1 h 62"/>
                <a:gd name="T104" fmla="*/ 1891 w 2444"/>
                <a:gd name="T105" fmla="*/ 20 h 62"/>
                <a:gd name="T106" fmla="*/ 1980 w 2444"/>
                <a:gd name="T107" fmla="*/ 38 h 62"/>
                <a:gd name="T108" fmla="*/ 2076 w 2444"/>
                <a:gd name="T109" fmla="*/ 12 h 62"/>
                <a:gd name="T110" fmla="*/ 2156 w 2444"/>
                <a:gd name="T111" fmla="*/ 4 h 62"/>
                <a:gd name="T112" fmla="*/ 2238 w 2444"/>
                <a:gd name="T113" fmla="*/ 32 h 62"/>
                <a:gd name="T114" fmla="*/ 2340 w 2444"/>
                <a:gd name="T115" fmla="*/ 27 h 62"/>
                <a:gd name="T116" fmla="*/ 2429 w 2444"/>
                <a:gd name="T117" fmla="*/ 1 h 62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444" h="62">
                  <a:moveTo>
                    <a:pt x="2442" y="19"/>
                  </a:moveTo>
                  <a:lnTo>
                    <a:pt x="2436" y="19"/>
                  </a:lnTo>
                  <a:lnTo>
                    <a:pt x="2429" y="20"/>
                  </a:lnTo>
                  <a:lnTo>
                    <a:pt x="2421" y="21"/>
                  </a:lnTo>
                  <a:lnTo>
                    <a:pt x="2413" y="23"/>
                  </a:lnTo>
                  <a:lnTo>
                    <a:pt x="2405" y="25"/>
                  </a:lnTo>
                  <a:lnTo>
                    <a:pt x="2396" y="28"/>
                  </a:lnTo>
                  <a:lnTo>
                    <a:pt x="2387" y="31"/>
                  </a:lnTo>
                  <a:lnTo>
                    <a:pt x="2377" y="34"/>
                  </a:lnTo>
                  <a:lnTo>
                    <a:pt x="2366" y="38"/>
                  </a:lnTo>
                  <a:lnTo>
                    <a:pt x="2353" y="42"/>
                  </a:lnTo>
                  <a:lnTo>
                    <a:pt x="2341" y="46"/>
                  </a:lnTo>
                  <a:lnTo>
                    <a:pt x="2328" y="49"/>
                  </a:lnTo>
                  <a:lnTo>
                    <a:pt x="2316" y="52"/>
                  </a:lnTo>
                  <a:lnTo>
                    <a:pt x="2303" y="54"/>
                  </a:lnTo>
                  <a:lnTo>
                    <a:pt x="2291" y="56"/>
                  </a:lnTo>
                  <a:lnTo>
                    <a:pt x="2279" y="56"/>
                  </a:lnTo>
                  <a:lnTo>
                    <a:pt x="2268" y="56"/>
                  </a:lnTo>
                  <a:lnTo>
                    <a:pt x="2258" y="54"/>
                  </a:lnTo>
                  <a:lnTo>
                    <a:pt x="2247" y="53"/>
                  </a:lnTo>
                  <a:lnTo>
                    <a:pt x="2238" y="50"/>
                  </a:lnTo>
                  <a:lnTo>
                    <a:pt x="2229" y="48"/>
                  </a:lnTo>
                  <a:lnTo>
                    <a:pt x="2219" y="45"/>
                  </a:lnTo>
                  <a:lnTo>
                    <a:pt x="2210" y="41"/>
                  </a:lnTo>
                  <a:lnTo>
                    <a:pt x="2201" y="38"/>
                  </a:lnTo>
                  <a:lnTo>
                    <a:pt x="2193" y="34"/>
                  </a:lnTo>
                  <a:lnTo>
                    <a:pt x="2184" y="31"/>
                  </a:lnTo>
                  <a:lnTo>
                    <a:pt x="2174" y="27"/>
                  </a:lnTo>
                  <a:lnTo>
                    <a:pt x="2166" y="25"/>
                  </a:lnTo>
                  <a:lnTo>
                    <a:pt x="2156" y="22"/>
                  </a:lnTo>
                  <a:lnTo>
                    <a:pt x="2148" y="21"/>
                  </a:lnTo>
                  <a:lnTo>
                    <a:pt x="2138" y="19"/>
                  </a:lnTo>
                  <a:lnTo>
                    <a:pt x="2128" y="19"/>
                  </a:lnTo>
                  <a:lnTo>
                    <a:pt x="2121" y="20"/>
                  </a:lnTo>
                  <a:lnTo>
                    <a:pt x="2113" y="21"/>
                  </a:lnTo>
                  <a:lnTo>
                    <a:pt x="2104" y="23"/>
                  </a:lnTo>
                  <a:lnTo>
                    <a:pt x="2095" y="26"/>
                  </a:lnTo>
                  <a:lnTo>
                    <a:pt x="2086" y="28"/>
                  </a:lnTo>
                  <a:lnTo>
                    <a:pt x="2076" y="32"/>
                  </a:lnTo>
                  <a:lnTo>
                    <a:pt x="2066" y="35"/>
                  </a:lnTo>
                  <a:lnTo>
                    <a:pt x="2056" y="38"/>
                  </a:lnTo>
                  <a:lnTo>
                    <a:pt x="2045" y="42"/>
                  </a:lnTo>
                  <a:lnTo>
                    <a:pt x="2034" y="45"/>
                  </a:lnTo>
                  <a:lnTo>
                    <a:pt x="2023" y="48"/>
                  </a:lnTo>
                  <a:lnTo>
                    <a:pt x="2012" y="50"/>
                  </a:lnTo>
                  <a:lnTo>
                    <a:pt x="2002" y="53"/>
                  </a:lnTo>
                  <a:lnTo>
                    <a:pt x="1991" y="54"/>
                  </a:lnTo>
                  <a:lnTo>
                    <a:pt x="1980" y="56"/>
                  </a:lnTo>
                  <a:lnTo>
                    <a:pt x="1969" y="56"/>
                  </a:lnTo>
                  <a:lnTo>
                    <a:pt x="1958" y="56"/>
                  </a:lnTo>
                  <a:lnTo>
                    <a:pt x="1948" y="55"/>
                  </a:lnTo>
                  <a:lnTo>
                    <a:pt x="1938" y="53"/>
                  </a:lnTo>
                  <a:lnTo>
                    <a:pt x="1928" y="51"/>
                  </a:lnTo>
                  <a:lnTo>
                    <a:pt x="1919" y="49"/>
                  </a:lnTo>
                  <a:lnTo>
                    <a:pt x="1910" y="46"/>
                  </a:lnTo>
                  <a:lnTo>
                    <a:pt x="1900" y="43"/>
                  </a:lnTo>
                  <a:lnTo>
                    <a:pt x="1891" y="39"/>
                  </a:lnTo>
                  <a:lnTo>
                    <a:pt x="1882" y="36"/>
                  </a:lnTo>
                  <a:lnTo>
                    <a:pt x="1874" y="33"/>
                  </a:lnTo>
                  <a:lnTo>
                    <a:pt x="1865" y="30"/>
                  </a:lnTo>
                  <a:lnTo>
                    <a:pt x="1855" y="27"/>
                  </a:lnTo>
                  <a:lnTo>
                    <a:pt x="1846" y="25"/>
                  </a:lnTo>
                  <a:lnTo>
                    <a:pt x="1837" y="22"/>
                  </a:lnTo>
                  <a:lnTo>
                    <a:pt x="1827" y="21"/>
                  </a:lnTo>
                  <a:lnTo>
                    <a:pt x="1818" y="20"/>
                  </a:lnTo>
                  <a:lnTo>
                    <a:pt x="1813" y="20"/>
                  </a:lnTo>
                  <a:lnTo>
                    <a:pt x="1808" y="20"/>
                  </a:lnTo>
                  <a:lnTo>
                    <a:pt x="1804" y="21"/>
                  </a:lnTo>
                  <a:lnTo>
                    <a:pt x="1799" y="22"/>
                  </a:lnTo>
                  <a:lnTo>
                    <a:pt x="1793" y="23"/>
                  </a:lnTo>
                  <a:lnTo>
                    <a:pt x="1788" y="24"/>
                  </a:lnTo>
                  <a:lnTo>
                    <a:pt x="1782" y="26"/>
                  </a:lnTo>
                  <a:lnTo>
                    <a:pt x="1776" y="27"/>
                  </a:lnTo>
                  <a:lnTo>
                    <a:pt x="1768" y="30"/>
                  </a:lnTo>
                  <a:lnTo>
                    <a:pt x="1762" y="32"/>
                  </a:lnTo>
                  <a:lnTo>
                    <a:pt x="1755" y="35"/>
                  </a:lnTo>
                  <a:lnTo>
                    <a:pt x="1747" y="37"/>
                  </a:lnTo>
                  <a:lnTo>
                    <a:pt x="1739" y="39"/>
                  </a:lnTo>
                  <a:lnTo>
                    <a:pt x="1732" y="42"/>
                  </a:lnTo>
                  <a:lnTo>
                    <a:pt x="1724" y="44"/>
                  </a:lnTo>
                  <a:lnTo>
                    <a:pt x="1716" y="46"/>
                  </a:lnTo>
                  <a:lnTo>
                    <a:pt x="1708" y="49"/>
                  </a:lnTo>
                  <a:lnTo>
                    <a:pt x="1701" y="50"/>
                  </a:lnTo>
                  <a:lnTo>
                    <a:pt x="1693" y="53"/>
                  </a:lnTo>
                  <a:lnTo>
                    <a:pt x="1685" y="54"/>
                  </a:lnTo>
                  <a:lnTo>
                    <a:pt x="1677" y="56"/>
                  </a:lnTo>
                  <a:lnTo>
                    <a:pt x="1669" y="56"/>
                  </a:lnTo>
                  <a:lnTo>
                    <a:pt x="1662" y="57"/>
                  </a:lnTo>
                  <a:lnTo>
                    <a:pt x="1654" y="58"/>
                  </a:lnTo>
                  <a:lnTo>
                    <a:pt x="1643" y="58"/>
                  </a:lnTo>
                  <a:lnTo>
                    <a:pt x="1633" y="56"/>
                  </a:lnTo>
                  <a:lnTo>
                    <a:pt x="1623" y="54"/>
                  </a:lnTo>
                  <a:lnTo>
                    <a:pt x="1614" y="53"/>
                  </a:lnTo>
                  <a:lnTo>
                    <a:pt x="1604" y="50"/>
                  </a:lnTo>
                  <a:lnTo>
                    <a:pt x="1596" y="48"/>
                  </a:lnTo>
                  <a:lnTo>
                    <a:pt x="1586" y="44"/>
                  </a:lnTo>
                  <a:lnTo>
                    <a:pt x="1577" y="41"/>
                  </a:lnTo>
                  <a:lnTo>
                    <a:pt x="1569" y="38"/>
                  </a:lnTo>
                  <a:lnTo>
                    <a:pt x="1559" y="35"/>
                  </a:lnTo>
                  <a:lnTo>
                    <a:pt x="1551" y="32"/>
                  </a:lnTo>
                  <a:lnTo>
                    <a:pt x="1542" y="29"/>
                  </a:lnTo>
                  <a:lnTo>
                    <a:pt x="1533" y="26"/>
                  </a:lnTo>
                  <a:lnTo>
                    <a:pt x="1524" y="24"/>
                  </a:lnTo>
                  <a:lnTo>
                    <a:pt x="1514" y="22"/>
                  </a:lnTo>
                  <a:lnTo>
                    <a:pt x="1505" y="21"/>
                  </a:lnTo>
                  <a:lnTo>
                    <a:pt x="1504" y="21"/>
                  </a:lnTo>
                  <a:lnTo>
                    <a:pt x="1503" y="21"/>
                  </a:lnTo>
                  <a:lnTo>
                    <a:pt x="1501" y="21"/>
                  </a:lnTo>
                  <a:lnTo>
                    <a:pt x="1493" y="21"/>
                  </a:lnTo>
                  <a:lnTo>
                    <a:pt x="1485" y="22"/>
                  </a:lnTo>
                  <a:lnTo>
                    <a:pt x="1477" y="23"/>
                  </a:lnTo>
                  <a:lnTo>
                    <a:pt x="1468" y="26"/>
                  </a:lnTo>
                  <a:lnTo>
                    <a:pt x="1459" y="28"/>
                  </a:lnTo>
                  <a:lnTo>
                    <a:pt x="1448" y="32"/>
                  </a:lnTo>
                  <a:lnTo>
                    <a:pt x="1439" y="35"/>
                  </a:lnTo>
                  <a:lnTo>
                    <a:pt x="1428" y="38"/>
                  </a:lnTo>
                  <a:lnTo>
                    <a:pt x="1417" y="42"/>
                  </a:lnTo>
                  <a:lnTo>
                    <a:pt x="1406" y="45"/>
                  </a:lnTo>
                  <a:lnTo>
                    <a:pt x="1394" y="49"/>
                  </a:lnTo>
                  <a:lnTo>
                    <a:pt x="1383" y="52"/>
                  </a:lnTo>
                  <a:lnTo>
                    <a:pt x="1372" y="54"/>
                  </a:lnTo>
                  <a:lnTo>
                    <a:pt x="1361" y="56"/>
                  </a:lnTo>
                  <a:lnTo>
                    <a:pt x="1349" y="57"/>
                  </a:lnTo>
                  <a:lnTo>
                    <a:pt x="1339" y="58"/>
                  </a:lnTo>
                  <a:lnTo>
                    <a:pt x="1328" y="58"/>
                  </a:lnTo>
                  <a:lnTo>
                    <a:pt x="1318" y="56"/>
                  </a:lnTo>
                  <a:lnTo>
                    <a:pt x="1307" y="54"/>
                  </a:lnTo>
                  <a:lnTo>
                    <a:pt x="1298" y="52"/>
                  </a:lnTo>
                  <a:lnTo>
                    <a:pt x="1289" y="50"/>
                  </a:lnTo>
                  <a:lnTo>
                    <a:pt x="1279" y="47"/>
                  </a:lnTo>
                  <a:lnTo>
                    <a:pt x="1270" y="44"/>
                  </a:lnTo>
                  <a:lnTo>
                    <a:pt x="1261" y="40"/>
                  </a:lnTo>
                  <a:lnTo>
                    <a:pt x="1252" y="38"/>
                  </a:lnTo>
                  <a:lnTo>
                    <a:pt x="1243" y="34"/>
                  </a:lnTo>
                  <a:lnTo>
                    <a:pt x="1234" y="31"/>
                  </a:lnTo>
                  <a:lnTo>
                    <a:pt x="1225" y="28"/>
                  </a:lnTo>
                  <a:lnTo>
                    <a:pt x="1216" y="26"/>
                  </a:lnTo>
                  <a:lnTo>
                    <a:pt x="1206" y="24"/>
                  </a:lnTo>
                  <a:lnTo>
                    <a:pt x="1197" y="22"/>
                  </a:lnTo>
                  <a:lnTo>
                    <a:pt x="1187" y="22"/>
                  </a:lnTo>
                  <a:lnTo>
                    <a:pt x="1180" y="22"/>
                  </a:lnTo>
                  <a:lnTo>
                    <a:pt x="1172" y="23"/>
                  </a:lnTo>
                  <a:lnTo>
                    <a:pt x="1163" y="24"/>
                  </a:lnTo>
                  <a:lnTo>
                    <a:pt x="1154" y="26"/>
                  </a:lnTo>
                  <a:lnTo>
                    <a:pt x="1145" y="29"/>
                  </a:lnTo>
                  <a:lnTo>
                    <a:pt x="1134" y="32"/>
                  </a:lnTo>
                  <a:lnTo>
                    <a:pt x="1124" y="36"/>
                  </a:lnTo>
                  <a:lnTo>
                    <a:pt x="1113" y="39"/>
                  </a:lnTo>
                  <a:lnTo>
                    <a:pt x="1103" y="43"/>
                  </a:lnTo>
                  <a:lnTo>
                    <a:pt x="1091" y="46"/>
                  </a:lnTo>
                  <a:lnTo>
                    <a:pt x="1080" y="49"/>
                  </a:lnTo>
                  <a:lnTo>
                    <a:pt x="1069" y="52"/>
                  </a:lnTo>
                  <a:lnTo>
                    <a:pt x="1057" y="54"/>
                  </a:lnTo>
                  <a:lnTo>
                    <a:pt x="1046" y="57"/>
                  </a:lnTo>
                  <a:lnTo>
                    <a:pt x="1035" y="58"/>
                  </a:lnTo>
                  <a:lnTo>
                    <a:pt x="1024" y="59"/>
                  </a:lnTo>
                  <a:lnTo>
                    <a:pt x="1013" y="59"/>
                  </a:lnTo>
                  <a:lnTo>
                    <a:pt x="1003" y="58"/>
                  </a:lnTo>
                  <a:lnTo>
                    <a:pt x="993" y="56"/>
                  </a:lnTo>
                  <a:lnTo>
                    <a:pt x="983" y="53"/>
                  </a:lnTo>
                  <a:lnTo>
                    <a:pt x="974" y="51"/>
                  </a:lnTo>
                  <a:lnTo>
                    <a:pt x="964" y="48"/>
                  </a:lnTo>
                  <a:lnTo>
                    <a:pt x="955" y="45"/>
                  </a:lnTo>
                  <a:lnTo>
                    <a:pt x="946" y="42"/>
                  </a:lnTo>
                  <a:lnTo>
                    <a:pt x="938" y="38"/>
                  </a:lnTo>
                  <a:lnTo>
                    <a:pt x="928" y="35"/>
                  </a:lnTo>
                  <a:lnTo>
                    <a:pt x="920" y="32"/>
                  </a:lnTo>
                  <a:lnTo>
                    <a:pt x="911" y="29"/>
                  </a:lnTo>
                  <a:lnTo>
                    <a:pt x="901" y="26"/>
                  </a:lnTo>
                  <a:lnTo>
                    <a:pt x="892" y="25"/>
                  </a:lnTo>
                  <a:lnTo>
                    <a:pt x="883" y="23"/>
                  </a:lnTo>
                  <a:lnTo>
                    <a:pt x="873" y="22"/>
                  </a:lnTo>
                  <a:lnTo>
                    <a:pt x="866" y="22"/>
                  </a:lnTo>
                  <a:lnTo>
                    <a:pt x="858" y="23"/>
                  </a:lnTo>
                  <a:lnTo>
                    <a:pt x="849" y="25"/>
                  </a:lnTo>
                  <a:lnTo>
                    <a:pt x="840" y="27"/>
                  </a:lnTo>
                  <a:lnTo>
                    <a:pt x="831" y="30"/>
                  </a:lnTo>
                  <a:lnTo>
                    <a:pt x="821" y="34"/>
                  </a:lnTo>
                  <a:lnTo>
                    <a:pt x="810" y="36"/>
                  </a:lnTo>
                  <a:lnTo>
                    <a:pt x="799" y="40"/>
                  </a:lnTo>
                  <a:lnTo>
                    <a:pt x="788" y="44"/>
                  </a:lnTo>
                  <a:lnTo>
                    <a:pt x="777" y="47"/>
                  </a:lnTo>
                  <a:lnTo>
                    <a:pt x="765" y="50"/>
                  </a:lnTo>
                  <a:lnTo>
                    <a:pt x="754" y="53"/>
                  </a:lnTo>
                  <a:lnTo>
                    <a:pt x="743" y="56"/>
                  </a:lnTo>
                  <a:lnTo>
                    <a:pt x="731" y="58"/>
                  </a:lnTo>
                  <a:lnTo>
                    <a:pt x="720" y="59"/>
                  </a:lnTo>
                  <a:lnTo>
                    <a:pt x="709" y="59"/>
                  </a:lnTo>
                  <a:lnTo>
                    <a:pt x="698" y="59"/>
                  </a:lnTo>
                  <a:lnTo>
                    <a:pt x="688" y="58"/>
                  </a:lnTo>
                  <a:lnTo>
                    <a:pt x="678" y="56"/>
                  </a:lnTo>
                  <a:lnTo>
                    <a:pt x="669" y="54"/>
                  </a:lnTo>
                  <a:lnTo>
                    <a:pt x="659" y="52"/>
                  </a:lnTo>
                  <a:lnTo>
                    <a:pt x="650" y="49"/>
                  </a:lnTo>
                  <a:lnTo>
                    <a:pt x="641" y="46"/>
                  </a:lnTo>
                  <a:lnTo>
                    <a:pt x="632" y="43"/>
                  </a:lnTo>
                  <a:lnTo>
                    <a:pt x="624" y="39"/>
                  </a:lnTo>
                  <a:lnTo>
                    <a:pt x="615" y="36"/>
                  </a:lnTo>
                  <a:lnTo>
                    <a:pt x="606" y="34"/>
                  </a:lnTo>
                  <a:lnTo>
                    <a:pt x="597" y="31"/>
                  </a:lnTo>
                  <a:lnTo>
                    <a:pt x="588" y="27"/>
                  </a:lnTo>
                  <a:lnTo>
                    <a:pt x="579" y="26"/>
                  </a:lnTo>
                  <a:lnTo>
                    <a:pt x="569" y="24"/>
                  </a:lnTo>
                  <a:lnTo>
                    <a:pt x="560" y="23"/>
                  </a:lnTo>
                  <a:lnTo>
                    <a:pt x="559" y="23"/>
                  </a:lnTo>
                  <a:lnTo>
                    <a:pt x="558" y="23"/>
                  </a:lnTo>
                  <a:lnTo>
                    <a:pt x="557" y="23"/>
                  </a:lnTo>
                  <a:lnTo>
                    <a:pt x="549" y="23"/>
                  </a:lnTo>
                  <a:lnTo>
                    <a:pt x="541" y="24"/>
                  </a:lnTo>
                  <a:lnTo>
                    <a:pt x="533" y="26"/>
                  </a:lnTo>
                  <a:lnTo>
                    <a:pt x="524" y="27"/>
                  </a:lnTo>
                  <a:lnTo>
                    <a:pt x="514" y="31"/>
                  </a:lnTo>
                  <a:lnTo>
                    <a:pt x="504" y="34"/>
                  </a:lnTo>
                  <a:lnTo>
                    <a:pt x="493" y="37"/>
                  </a:lnTo>
                  <a:lnTo>
                    <a:pt x="483" y="40"/>
                  </a:lnTo>
                  <a:lnTo>
                    <a:pt x="472" y="44"/>
                  </a:lnTo>
                  <a:lnTo>
                    <a:pt x="461" y="48"/>
                  </a:lnTo>
                  <a:lnTo>
                    <a:pt x="449" y="50"/>
                  </a:lnTo>
                  <a:lnTo>
                    <a:pt x="438" y="53"/>
                  </a:lnTo>
                  <a:lnTo>
                    <a:pt x="427" y="56"/>
                  </a:lnTo>
                  <a:lnTo>
                    <a:pt x="416" y="58"/>
                  </a:lnTo>
                  <a:lnTo>
                    <a:pt x="404" y="59"/>
                  </a:lnTo>
                  <a:lnTo>
                    <a:pt x="393" y="60"/>
                  </a:lnTo>
                  <a:lnTo>
                    <a:pt x="383" y="60"/>
                  </a:lnTo>
                  <a:lnTo>
                    <a:pt x="372" y="59"/>
                  </a:lnTo>
                  <a:lnTo>
                    <a:pt x="363" y="57"/>
                  </a:lnTo>
                  <a:lnTo>
                    <a:pt x="353" y="54"/>
                  </a:lnTo>
                  <a:lnTo>
                    <a:pt x="343" y="52"/>
                  </a:lnTo>
                  <a:lnTo>
                    <a:pt x="334" y="49"/>
                  </a:lnTo>
                  <a:lnTo>
                    <a:pt x="325" y="46"/>
                  </a:lnTo>
                  <a:lnTo>
                    <a:pt x="316" y="43"/>
                  </a:lnTo>
                  <a:lnTo>
                    <a:pt x="307" y="40"/>
                  </a:lnTo>
                  <a:lnTo>
                    <a:pt x="298" y="36"/>
                  </a:lnTo>
                  <a:lnTo>
                    <a:pt x="289" y="34"/>
                  </a:lnTo>
                  <a:lnTo>
                    <a:pt x="280" y="31"/>
                  </a:lnTo>
                  <a:lnTo>
                    <a:pt x="271" y="28"/>
                  </a:lnTo>
                  <a:lnTo>
                    <a:pt x="261" y="26"/>
                  </a:lnTo>
                  <a:lnTo>
                    <a:pt x="252" y="25"/>
                  </a:lnTo>
                  <a:lnTo>
                    <a:pt x="242" y="23"/>
                  </a:lnTo>
                  <a:lnTo>
                    <a:pt x="235" y="23"/>
                  </a:lnTo>
                  <a:lnTo>
                    <a:pt x="227" y="25"/>
                  </a:lnTo>
                  <a:lnTo>
                    <a:pt x="218" y="26"/>
                  </a:lnTo>
                  <a:lnTo>
                    <a:pt x="209" y="29"/>
                  </a:lnTo>
                  <a:lnTo>
                    <a:pt x="200" y="31"/>
                  </a:lnTo>
                  <a:lnTo>
                    <a:pt x="189" y="35"/>
                  </a:lnTo>
                  <a:lnTo>
                    <a:pt x="180" y="38"/>
                  </a:lnTo>
                  <a:lnTo>
                    <a:pt x="168" y="41"/>
                  </a:lnTo>
                  <a:lnTo>
                    <a:pt x="158" y="45"/>
                  </a:lnTo>
                  <a:lnTo>
                    <a:pt x="146" y="49"/>
                  </a:lnTo>
                  <a:lnTo>
                    <a:pt x="135" y="52"/>
                  </a:lnTo>
                  <a:lnTo>
                    <a:pt x="124" y="54"/>
                  </a:lnTo>
                  <a:lnTo>
                    <a:pt x="112" y="57"/>
                  </a:lnTo>
                  <a:lnTo>
                    <a:pt x="101" y="59"/>
                  </a:lnTo>
                  <a:lnTo>
                    <a:pt x="90" y="60"/>
                  </a:lnTo>
                  <a:lnTo>
                    <a:pt x="79" y="61"/>
                  </a:lnTo>
                  <a:lnTo>
                    <a:pt x="68" y="60"/>
                  </a:lnTo>
                  <a:lnTo>
                    <a:pt x="57" y="59"/>
                  </a:lnTo>
                  <a:lnTo>
                    <a:pt x="47" y="58"/>
                  </a:lnTo>
                  <a:lnTo>
                    <a:pt x="37" y="55"/>
                  </a:lnTo>
                  <a:lnTo>
                    <a:pt x="28" y="52"/>
                  </a:lnTo>
                  <a:lnTo>
                    <a:pt x="19" y="49"/>
                  </a:lnTo>
                  <a:lnTo>
                    <a:pt x="9" y="46"/>
                  </a:lnTo>
                  <a:lnTo>
                    <a:pt x="0" y="42"/>
                  </a:lnTo>
                  <a:lnTo>
                    <a:pt x="0" y="38"/>
                  </a:lnTo>
                  <a:lnTo>
                    <a:pt x="0" y="34"/>
                  </a:lnTo>
                  <a:lnTo>
                    <a:pt x="0" y="29"/>
                  </a:lnTo>
                  <a:lnTo>
                    <a:pt x="0" y="23"/>
                  </a:lnTo>
                  <a:lnTo>
                    <a:pt x="9" y="26"/>
                  </a:lnTo>
                  <a:lnTo>
                    <a:pt x="18" y="30"/>
                  </a:lnTo>
                  <a:lnTo>
                    <a:pt x="27" y="34"/>
                  </a:lnTo>
                  <a:lnTo>
                    <a:pt x="37" y="36"/>
                  </a:lnTo>
                  <a:lnTo>
                    <a:pt x="47" y="39"/>
                  </a:lnTo>
                  <a:lnTo>
                    <a:pt x="57" y="40"/>
                  </a:lnTo>
                  <a:lnTo>
                    <a:pt x="68" y="42"/>
                  </a:lnTo>
                  <a:lnTo>
                    <a:pt x="79" y="42"/>
                  </a:lnTo>
                  <a:lnTo>
                    <a:pt x="90" y="42"/>
                  </a:lnTo>
                  <a:lnTo>
                    <a:pt x="101" y="40"/>
                  </a:lnTo>
                  <a:lnTo>
                    <a:pt x="112" y="39"/>
                  </a:lnTo>
                  <a:lnTo>
                    <a:pt x="124" y="36"/>
                  </a:lnTo>
                  <a:lnTo>
                    <a:pt x="135" y="34"/>
                  </a:lnTo>
                  <a:lnTo>
                    <a:pt x="147" y="30"/>
                  </a:lnTo>
                  <a:lnTo>
                    <a:pt x="158" y="26"/>
                  </a:lnTo>
                  <a:lnTo>
                    <a:pt x="168" y="23"/>
                  </a:lnTo>
                  <a:lnTo>
                    <a:pt x="180" y="19"/>
                  </a:lnTo>
                  <a:lnTo>
                    <a:pt x="190" y="17"/>
                  </a:lnTo>
                  <a:lnTo>
                    <a:pt x="201" y="13"/>
                  </a:lnTo>
                  <a:lnTo>
                    <a:pt x="210" y="10"/>
                  </a:lnTo>
                  <a:lnTo>
                    <a:pt x="219" y="8"/>
                  </a:lnTo>
                  <a:lnTo>
                    <a:pt x="228" y="6"/>
                  </a:lnTo>
                  <a:lnTo>
                    <a:pt x="236" y="5"/>
                  </a:lnTo>
                  <a:lnTo>
                    <a:pt x="243" y="5"/>
                  </a:lnTo>
                  <a:lnTo>
                    <a:pt x="252" y="5"/>
                  </a:lnTo>
                  <a:lnTo>
                    <a:pt x="262" y="7"/>
                  </a:lnTo>
                  <a:lnTo>
                    <a:pt x="271" y="8"/>
                  </a:lnTo>
                  <a:lnTo>
                    <a:pt x="280" y="11"/>
                  </a:lnTo>
                  <a:lnTo>
                    <a:pt x="289" y="13"/>
                  </a:lnTo>
                  <a:lnTo>
                    <a:pt x="298" y="17"/>
                  </a:lnTo>
                  <a:lnTo>
                    <a:pt x="308" y="20"/>
                  </a:lnTo>
                  <a:lnTo>
                    <a:pt x="316" y="23"/>
                  </a:lnTo>
                  <a:lnTo>
                    <a:pt x="326" y="26"/>
                  </a:lnTo>
                  <a:lnTo>
                    <a:pt x="334" y="30"/>
                  </a:lnTo>
                  <a:lnTo>
                    <a:pt x="343" y="33"/>
                  </a:lnTo>
                  <a:lnTo>
                    <a:pt x="353" y="36"/>
                  </a:lnTo>
                  <a:lnTo>
                    <a:pt x="363" y="38"/>
                  </a:lnTo>
                  <a:lnTo>
                    <a:pt x="372" y="40"/>
                  </a:lnTo>
                  <a:lnTo>
                    <a:pt x="383" y="40"/>
                  </a:lnTo>
                  <a:lnTo>
                    <a:pt x="393" y="41"/>
                  </a:lnTo>
                  <a:lnTo>
                    <a:pt x="404" y="40"/>
                  </a:lnTo>
                  <a:lnTo>
                    <a:pt x="416" y="39"/>
                  </a:lnTo>
                  <a:lnTo>
                    <a:pt x="427" y="38"/>
                  </a:lnTo>
                  <a:lnTo>
                    <a:pt x="438" y="35"/>
                  </a:lnTo>
                  <a:lnTo>
                    <a:pt x="449" y="32"/>
                  </a:lnTo>
                  <a:lnTo>
                    <a:pt x="461" y="29"/>
                  </a:lnTo>
                  <a:lnTo>
                    <a:pt x="472" y="25"/>
                  </a:lnTo>
                  <a:lnTo>
                    <a:pt x="483" y="22"/>
                  </a:lnTo>
                  <a:lnTo>
                    <a:pt x="493" y="18"/>
                  </a:lnTo>
                  <a:lnTo>
                    <a:pt x="504" y="15"/>
                  </a:lnTo>
                  <a:lnTo>
                    <a:pt x="514" y="12"/>
                  </a:lnTo>
                  <a:lnTo>
                    <a:pt x="523" y="9"/>
                  </a:lnTo>
                  <a:lnTo>
                    <a:pt x="532" y="7"/>
                  </a:lnTo>
                  <a:lnTo>
                    <a:pt x="541" y="5"/>
                  </a:lnTo>
                  <a:lnTo>
                    <a:pt x="549" y="4"/>
                  </a:lnTo>
                  <a:lnTo>
                    <a:pt x="556" y="4"/>
                  </a:lnTo>
                  <a:lnTo>
                    <a:pt x="557" y="4"/>
                  </a:lnTo>
                  <a:lnTo>
                    <a:pt x="558" y="4"/>
                  </a:lnTo>
                  <a:lnTo>
                    <a:pt x="560" y="4"/>
                  </a:lnTo>
                  <a:lnTo>
                    <a:pt x="569" y="5"/>
                  </a:lnTo>
                  <a:lnTo>
                    <a:pt x="579" y="5"/>
                  </a:lnTo>
                  <a:lnTo>
                    <a:pt x="588" y="8"/>
                  </a:lnTo>
                  <a:lnTo>
                    <a:pt x="597" y="10"/>
                  </a:lnTo>
                  <a:lnTo>
                    <a:pt x="606" y="12"/>
                  </a:lnTo>
                  <a:lnTo>
                    <a:pt x="615" y="16"/>
                  </a:lnTo>
                  <a:lnTo>
                    <a:pt x="624" y="19"/>
                  </a:lnTo>
                  <a:lnTo>
                    <a:pt x="632" y="22"/>
                  </a:lnTo>
                  <a:lnTo>
                    <a:pt x="641" y="26"/>
                  </a:lnTo>
                  <a:lnTo>
                    <a:pt x="650" y="29"/>
                  </a:lnTo>
                  <a:lnTo>
                    <a:pt x="659" y="33"/>
                  </a:lnTo>
                  <a:lnTo>
                    <a:pt x="669" y="35"/>
                  </a:lnTo>
                  <a:lnTo>
                    <a:pt x="678" y="38"/>
                  </a:lnTo>
                  <a:lnTo>
                    <a:pt x="688" y="40"/>
                  </a:lnTo>
                  <a:lnTo>
                    <a:pt x="698" y="40"/>
                  </a:lnTo>
                  <a:lnTo>
                    <a:pt x="709" y="41"/>
                  </a:lnTo>
                  <a:lnTo>
                    <a:pt x="720" y="40"/>
                  </a:lnTo>
                  <a:lnTo>
                    <a:pt x="731" y="39"/>
                  </a:lnTo>
                  <a:lnTo>
                    <a:pt x="742" y="38"/>
                  </a:lnTo>
                  <a:lnTo>
                    <a:pt x="754" y="35"/>
                  </a:lnTo>
                  <a:lnTo>
                    <a:pt x="765" y="32"/>
                  </a:lnTo>
                  <a:lnTo>
                    <a:pt x="777" y="29"/>
                  </a:lnTo>
                  <a:lnTo>
                    <a:pt x="788" y="25"/>
                  </a:lnTo>
                  <a:lnTo>
                    <a:pt x="799" y="22"/>
                  </a:lnTo>
                  <a:lnTo>
                    <a:pt x="810" y="19"/>
                  </a:lnTo>
                  <a:lnTo>
                    <a:pt x="821" y="15"/>
                  </a:lnTo>
                  <a:lnTo>
                    <a:pt x="831" y="12"/>
                  </a:lnTo>
                  <a:lnTo>
                    <a:pt x="840" y="9"/>
                  </a:lnTo>
                  <a:lnTo>
                    <a:pt x="849" y="7"/>
                  </a:lnTo>
                  <a:lnTo>
                    <a:pt x="858" y="5"/>
                  </a:lnTo>
                  <a:lnTo>
                    <a:pt x="866" y="4"/>
                  </a:lnTo>
                  <a:lnTo>
                    <a:pt x="873" y="3"/>
                  </a:lnTo>
                  <a:lnTo>
                    <a:pt x="883" y="4"/>
                  </a:lnTo>
                  <a:lnTo>
                    <a:pt x="892" y="4"/>
                  </a:lnTo>
                  <a:lnTo>
                    <a:pt x="901" y="7"/>
                  </a:lnTo>
                  <a:lnTo>
                    <a:pt x="910" y="9"/>
                  </a:lnTo>
                  <a:lnTo>
                    <a:pt x="920" y="11"/>
                  </a:lnTo>
                  <a:lnTo>
                    <a:pt x="928" y="15"/>
                  </a:lnTo>
                  <a:lnTo>
                    <a:pt x="937" y="18"/>
                  </a:lnTo>
                  <a:lnTo>
                    <a:pt x="946" y="21"/>
                  </a:lnTo>
                  <a:lnTo>
                    <a:pt x="955" y="25"/>
                  </a:lnTo>
                  <a:lnTo>
                    <a:pt x="964" y="28"/>
                  </a:lnTo>
                  <a:lnTo>
                    <a:pt x="973" y="32"/>
                  </a:lnTo>
                  <a:lnTo>
                    <a:pt x="983" y="34"/>
                  </a:lnTo>
                  <a:lnTo>
                    <a:pt x="992" y="36"/>
                  </a:lnTo>
                  <a:lnTo>
                    <a:pt x="1002" y="39"/>
                  </a:lnTo>
                  <a:lnTo>
                    <a:pt x="1012" y="39"/>
                  </a:lnTo>
                  <a:lnTo>
                    <a:pt x="1023" y="40"/>
                  </a:lnTo>
                  <a:lnTo>
                    <a:pt x="1034" y="39"/>
                  </a:lnTo>
                  <a:lnTo>
                    <a:pt x="1046" y="38"/>
                  </a:lnTo>
                  <a:lnTo>
                    <a:pt x="1057" y="36"/>
                  </a:lnTo>
                  <a:lnTo>
                    <a:pt x="1068" y="34"/>
                  </a:lnTo>
                  <a:lnTo>
                    <a:pt x="1080" y="31"/>
                  </a:lnTo>
                  <a:lnTo>
                    <a:pt x="1091" y="27"/>
                  </a:lnTo>
                  <a:lnTo>
                    <a:pt x="1102" y="25"/>
                  </a:lnTo>
                  <a:lnTo>
                    <a:pt x="1113" y="21"/>
                  </a:lnTo>
                  <a:lnTo>
                    <a:pt x="1124" y="18"/>
                  </a:lnTo>
                  <a:lnTo>
                    <a:pt x="1134" y="14"/>
                  </a:lnTo>
                  <a:lnTo>
                    <a:pt x="1145" y="11"/>
                  </a:lnTo>
                  <a:lnTo>
                    <a:pt x="1154" y="8"/>
                  </a:lnTo>
                  <a:lnTo>
                    <a:pt x="1163" y="6"/>
                  </a:lnTo>
                  <a:lnTo>
                    <a:pt x="1172" y="4"/>
                  </a:lnTo>
                  <a:lnTo>
                    <a:pt x="1180" y="3"/>
                  </a:lnTo>
                  <a:lnTo>
                    <a:pt x="1187" y="3"/>
                  </a:lnTo>
                  <a:lnTo>
                    <a:pt x="1197" y="3"/>
                  </a:lnTo>
                  <a:lnTo>
                    <a:pt x="1206" y="4"/>
                  </a:lnTo>
                  <a:lnTo>
                    <a:pt x="1216" y="6"/>
                  </a:lnTo>
                  <a:lnTo>
                    <a:pt x="1225" y="8"/>
                  </a:lnTo>
                  <a:lnTo>
                    <a:pt x="1234" y="11"/>
                  </a:lnTo>
                  <a:lnTo>
                    <a:pt x="1243" y="14"/>
                  </a:lnTo>
                  <a:lnTo>
                    <a:pt x="1252" y="18"/>
                  </a:lnTo>
                  <a:lnTo>
                    <a:pt x="1261" y="21"/>
                  </a:lnTo>
                  <a:lnTo>
                    <a:pt x="1270" y="25"/>
                  </a:lnTo>
                  <a:lnTo>
                    <a:pt x="1279" y="28"/>
                  </a:lnTo>
                  <a:lnTo>
                    <a:pt x="1289" y="31"/>
                  </a:lnTo>
                  <a:lnTo>
                    <a:pt x="1298" y="34"/>
                  </a:lnTo>
                  <a:lnTo>
                    <a:pt x="1307" y="36"/>
                  </a:lnTo>
                  <a:lnTo>
                    <a:pt x="1318" y="38"/>
                  </a:lnTo>
                  <a:lnTo>
                    <a:pt x="1328" y="39"/>
                  </a:lnTo>
                  <a:lnTo>
                    <a:pt x="1339" y="39"/>
                  </a:lnTo>
                  <a:lnTo>
                    <a:pt x="1349" y="39"/>
                  </a:lnTo>
                  <a:lnTo>
                    <a:pt x="1361" y="38"/>
                  </a:lnTo>
                  <a:lnTo>
                    <a:pt x="1372" y="35"/>
                  </a:lnTo>
                  <a:lnTo>
                    <a:pt x="1383" y="33"/>
                  </a:lnTo>
                  <a:lnTo>
                    <a:pt x="1394" y="30"/>
                  </a:lnTo>
                  <a:lnTo>
                    <a:pt x="1406" y="26"/>
                  </a:lnTo>
                  <a:lnTo>
                    <a:pt x="1417" y="23"/>
                  </a:lnTo>
                  <a:lnTo>
                    <a:pt x="1428" y="19"/>
                  </a:lnTo>
                  <a:lnTo>
                    <a:pt x="1439" y="16"/>
                  </a:lnTo>
                  <a:lnTo>
                    <a:pt x="1448" y="12"/>
                  </a:lnTo>
                  <a:lnTo>
                    <a:pt x="1459" y="9"/>
                  </a:lnTo>
                  <a:lnTo>
                    <a:pt x="1468" y="7"/>
                  </a:lnTo>
                  <a:lnTo>
                    <a:pt x="1477" y="4"/>
                  </a:lnTo>
                  <a:lnTo>
                    <a:pt x="1485" y="3"/>
                  </a:lnTo>
                  <a:lnTo>
                    <a:pt x="1493" y="2"/>
                  </a:lnTo>
                  <a:lnTo>
                    <a:pt x="1501" y="2"/>
                  </a:lnTo>
                  <a:lnTo>
                    <a:pt x="1503" y="2"/>
                  </a:lnTo>
                  <a:lnTo>
                    <a:pt x="1504" y="2"/>
                  </a:lnTo>
                  <a:lnTo>
                    <a:pt x="1505" y="2"/>
                  </a:lnTo>
                  <a:lnTo>
                    <a:pt x="1514" y="3"/>
                  </a:lnTo>
                  <a:lnTo>
                    <a:pt x="1524" y="3"/>
                  </a:lnTo>
                  <a:lnTo>
                    <a:pt x="1533" y="5"/>
                  </a:lnTo>
                  <a:lnTo>
                    <a:pt x="1542" y="8"/>
                  </a:lnTo>
                  <a:lnTo>
                    <a:pt x="1551" y="10"/>
                  </a:lnTo>
                  <a:lnTo>
                    <a:pt x="1559" y="13"/>
                  </a:lnTo>
                  <a:lnTo>
                    <a:pt x="1569" y="17"/>
                  </a:lnTo>
                  <a:lnTo>
                    <a:pt x="1577" y="20"/>
                  </a:lnTo>
                  <a:lnTo>
                    <a:pt x="1586" y="23"/>
                  </a:lnTo>
                  <a:lnTo>
                    <a:pt x="1596" y="27"/>
                  </a:lnTo>
                  <a:lnTo>
                    <a:pt x="1604" y="31"/>
                  </a:lnTo>
                  <a:lnTo>
                    <a:pt x="1614" y="33"/>
                  </a:lnTo>
                  <a:lnTo>
                    <a:pt x="1623" y="35"/>
                  </a:lnTo>
                  <a:lnTo>
                    <a:pt x="1633" y="38"/>
                  </a:lnTo>
                  <a:lnTo>
                    <a:pt x="1643" y="38"/>
                  </a:lnTo>
                  <a:lnTo>
                    <a:pt x="1654" y="39"/>
                  </a:lnTo>
                  <a:lnTo>
                    <a:pt x="1661" y="39"/>
                  </a:lnTo>
                  <a:lnTo>
                    <a:pt x="1669" y="38"/>
                  </a:lnTo>
                  <a:lnTo>
                    <a:pt x="1677" y="37"/>
                  </a:lnTo>
                  <a:lnTo>
                    <a:pt x="1684" y="36"/>
                  </a:lnTo>
                  <a:lnTo>
                    <a:pt x="1692" y="34"/>
                  </a:lnTo>
                  <a:lnTo>
                    <a:pt x="1700" y="32"/>
                  </a:lnTo>
                  <a:lnTo>
                    <a:pt x="1708" y="31"/>
                  </a:lnTo>
                  <a:lnTo>
                    <a:pt x="1716" y="28"/>
                  </a:lnTo>
                  <a:lnTo>
                    <a:pt x="1724" y="26"/>
                  </a:lnTo>
                  <a:lnTo>
                    <a:pt x="1732" y="23"/>
                  </a:lnTo>
                  <a:lnTo>
                    <a:pt x="1739" y="21"/>
                  </a:lnTo>
                  <a:lnTo>
                    <a:pt x="1747" y="19"/>
                  </a:lnTo>
                  <a:lnTo>
                    <a:pt x="1755" y="17"/>
                  </a:lnTo>
                  <a:lnTo>
                    <a:pt x="1762" y="14"/>
                  </a:lnTo>
                  <a:lnTo>
                    <a:pt x="1768" y="12"/>
                  </a:lnTo>
                  <a:lnTo>
                    <a:pt x="1776" y="9"/>
                  </a:lnTo>
                  <a:lnTo>
                    <a:pt x="1782" y="8"/>
                  </a:lnTo>
                  <a:lnTo>
                    <a:pt x="1788" y="6"/>
                  </a:lnTo>
                  <a:lnTo>
                    <a:pt x="1794" y="5"/>
                  </a:lnTo>
                  <a:lnTo>
                    <a:pt x="1799" y="4"/>
                  </a:lnTo>
                  <a:lnTo>
                    <a:pt x="1804" y="3"/>
                  </a:lnTo>
                  <a:lnTo>
                    <a:pt x="1809" y="2"/>
                  </a:lnTo>
                  <a:lnTo>
                    <a:pt x="1814" y="1"/>
                  </a:lnTo>
                  <a:lnTo>
                    <a:pt x="1818" y="1"/>
                  </a:lnTo>
                  <a:lnTo>
                    <a:pt x="1828" y="2"/>
                  </a:lnTo>
                  <a:lnTo>
                    <a:pt x="1837" y="3"/>
                  </a:lnTo>
                  <a:lnTo>
                    <a:pt x="1846" y="5"/>
                  </a:lnTo>
                  <a:lnTo>
                    <a:pt x="1855" y="7"/>
                  </a:lnTo>
                  <a:lnTo>
                    <a:pt x="1865" y="10"/>
                  </a:lnTo>
                  <a:lnTo>
                    <a:pt x="1874" y="13"/>
                  </a:lnTo>
                  <a:lnTo>
                    <a:pt x="1883" y="17"/>
                  </a:lnTo>
                  <a:lnTo>
                    <a:pt x="1891" y="20"/>
                  </a:lnTo>
                  <a:lnTo>
                    <a:pt x="1901" y="23"/>
                  </a:lnTo>
                  <a:lnTo>
                    <a:pt x="1910" y="27"/>
                  </a:lnTo>
                  <a:lnTo>
                    <a:pt x="1919" y="30"/>
                  </a:lnTo>
                  <a:lnTo>
                    <a:pt x="1928" y="33"/>
                  </a:lnTo>
                  <a:lnTo>
                    <a:pt x="1939" y="35"/>
                  </a:lnTo>
                  <a:lnTo>
                    <a:pt x="1948" y="37"/>
                  </a:lnTo>
                  <a:lnTo>
                    <a:pt x="1958" y="38"/>
                  </a:lnTo>
                  <a:lnTo>
                    <a:pt x="1969" y="38"/>
                  </a:lnTo>
                  <a:lnTo>
                    <a:pt x="1980" y="38"/>
                  </a:lnTo>
                  <a:lnTo>
                    <a:pt x="1991" y="36"/>
                  </a:lnTo>
                  <a:lnTo>
                    <a:pt x="2002" y="35"/>
                  </a:lnTo>
                  <a:lnTo>
                    <a:pt x="2012" y="32"/>
                  </a:lnTo>
                  <a:lnTo>
                    <a:pt x="2023" y="29"/>
                  </a:lnTo>
                  <a:lnTo>
                    <a:pt x="2034" y="26"/>
                  </a:lnTo>
                  <a:lnTo>
                    <a:pt x="2045" y="23"/>
                  </a:lnTo>
                  <a:lnTo>
                    <a:pt x="2056" y="19"/>
                  </a:lnTo>
                  <a:lnTo>
                    <a:pt x="2066" y="16"/>
                  </a:lnTo>
                  <a:lnTo>
                    <a:pt x="2076" y="12"/>
                  </a:lnTo>
                  <a:lnTo>
                    <a:pt x="2086" y="9"/>
                  </a:lnTo>
                  <a:lnTo>
                    <a:pt x="2095" y="7"/>
                  </a:lnTo>
                  <a:lnTo>
                    <a:pt x="2104" y="4"/>
                  </a:lnTo>
                  <a:lnTo>
                    <a:pt x="2113" y="3"/>
                  </a:lnTo>
                  <a:lnTo>
                    <a:pt x="2121" y="1"/>
                  </a:lnTo>
                  <a:lnTo>
                    <a:pt x="2128" y="1"/>
                  </a:lnTo>
                  <a:lnTo>
                    <a:pt x="2138" y="1"/>
                  </a:lnTo>
                  <a:lnTo>
                    <a:pt x="2147" y="2"/>
                  </a:lnTo>
                  <a:lnTo>
                    <a:pt x="2156" y="4"/>
                  </a:lnTo>
                  <a:lnTo>
                    <a:pt x="2166" y="7"/>
                  </a:lnTo>
                  <a:lnTo>
                    <a:pt x="2174" y="9"/>
                  </a:lnTo>
                  <a:lnTo>
                    <a:pt x="2183" y="12"/>
                  </a:lnTo>
                  <a:lnTo>
                    <a:pt x="2193" y="16"/>
                  </a:lnTo>
                  <a:lnTo>
                    <a:pt x="2201" y="19"/>
                  </a:lnTo>
                  <a:lnTo>
                    <a:pt x="2210" y="22"/>
                  </a:lnTo>
                  <a:lnTo>
                    <a:pt x="2219" y="26"/>
                  </a:lnTo>
                  <a:lnTo>
                    <a:pt x="2229" y="29"/>
                  </a:lnTo>
                  <a:lnTo>
                    <a:pt x="2238" y="32"/>
                  </a:lnTo>
                  <a:lnTo>
                    <a:pt x="2247" y="34"/>
                  </a:lnTo>
                  <a:lnTo>
                    <a:pt x="2258" y="36"/>
                  </a:lnTo>
                  <a:lnTo>
                    <a:pt x="2268" y="37"/>
                  </a:lnTo>
                  <a:lnTo>
                    <a:pt x="2279" y="38"/>
                  </a:lnTo>
                  <a:lnTo>
                    <a:pt x="2290" y="37"/>
                  </a:lnTo>
                  <a:lnTo>
                    <a:pt x="2302" y="36"/>
                  </a:lnTo>
                  <a:lnTo>
                    <a:pt x="2315" y="34"/>
                  </a:lnTo>
                  <a:lnTo>
                    <a:pt x="2328" y="31"/>
                  </a:lnTo>
                  <a:lnTo>
                    <a:pt x="2340" y="27"/>
                  </a:lnTo>
                  <a:lnTo>
                    <a:pt x="2352" y="23"/>
                  </a:lnTo>
                  <a:lnTo>
                    <a:pt x="2365" y="19"/>
                  </a:lnTo>
                  <a:lnTo>
                    <a:pt x="2376" y="16"/>
                  </a:lnTo>
                  <a:lnTo>
                    <a:pt x="2386" y="13"/>
                  </a:lnTo>
                  <a:lnTo>
                    <a:pt x="2395" y="10"/>
                  </a:lnTo>
                  <a:lnTo>
                    <a:pt x="2405" y="7"/>
                  </a:lnTo>
                  <a:lnTo>
                    <a:pt x="2413" y="5"/>
                  </a:lnTo>
                  <a:lnTo>
                    <a:pt x="2421" y="3"/>
                  </a:lnTo>
                  <a:lnTo>
                    <a:pt x="2429" y="1"/>
                  </a:lnTo>
                  <a:lnTo>
                    <a:pt x="2437" y="1"/>
                  </a:lnTo>
                  <a:lnTo>
                    <a:pt x="2443" y="0"/>
                  </a:lnTo>
                  <a:lnTo>
                    <a:pt x="2442" y="19"/>
                  </a:lnTo>
                </a:path>
              </a:pathLst>
            </a:custGeom>
            <a:solidFill>
              <a:srgbClr val="AAFF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032" name="Picture 26" descr="j0186615"/>
          <p:cNvPicPr>
            <a:picLocks noChangeAspect="1" noChangeArrowheads="1" noCrop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36525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8" descr="Logo_IDSD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147638"/>
            <a:ext cx="110807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ransition spd="med">
    <p:split orient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0"/>
          <p:cNvSpPr>
            <a:spLocks noGrp="1" noChangeArrowheads="1"/>
          </p:cNvSpPr>
          <p:nvPr>
            <p:ph type="ctrTitle"/>
          </p:nvPr>
        </p:nvSpPr>
        <p:spPr>
          <a:xfrm>
            <a:off x="1143000" y="1700213"/>
            <a:ext cx="7816850" cy="1470025"/>
          </a:xfrm>
        </p:spPr>
        <p:txBody>
          <a:bodyPr/>
          <a:lstStyle/>
          <a:p>
            <a:pPr>
              <a:defRPr/>
            </a:pPr>
            <a:r>
              <a:rPr lang="uk-UA" sz="24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Перспективи розвитку демографічної ситуації в Україні: </a:t>
            </a:r>
            <a:r>
              <a:rPr lang="uk-UA" sz="24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  <a:t>акцент </a:t>
            </a:r>
            <a:r>
              <a:rPr lang="uk-UA" sz="24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на здоровому способі життя</a:t>
            </a:r>
            <a:endParaRPr lang="ru-RU" sz="24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58" name="Rectangle 1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4292600"/>
            <a:ext cx="7192963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uk-UA" sz="1800" dirty="0" smtClean="0">
                <a:solidFill>
                  <a:schemeClr val="accent2"/>
                </a:solidFill>
                <a:ea typeface="ＭＳ Ｐゴシック" charset="-128"/>
              </a:rPr>
              <a:t>Елла Лібанова</a:t>
            </a:r>
            <a:r>
              <a:rPr lang="en-US" sz="1800" dirty="0" smtClean="0">
                <a:solidFill>
                  <a:schemeClr val="accent2"/>
                </a:solidFill>
                <a:ea typeface="ＭＳ Ｐゴシック" charset="-128"/>
              </a:rPr>
              <a:t>, </a:t>
            </a:r>
          </a:p>
          <a:p>
            <a:pPr algn="r" eaLnBrk="1" hangingPunct="1">
              <a:defRPr/>
            </a:pPr>
            <a:r>
              <a:rPr lang="uk-UA" sz="1800" dirty="0" smtClean="0">
                <a:solidFill>
                  <a:schemeClr val="accent2"/>
                </a:solidFill>
                <a:ea typeface="ＭＳ Ｐゴシック" charset="-128"/>
              </a:rPr>
              <a:t>директор Інституту демографії </a:t>
            </a:r>
          </a:p>
          <a:p>
            <a:pPr algn="r" eaLnBrk="1" hangingPunct="1">
              <a:defRPr/>
            </a:pPr>
            <a:r>
              <a:rPr lang="uk-UA" sz="1800" dirty="0" smtClean="0">
                <a:solidFill>
                  <a:schemeClr val="accent2"/>
                </a:solidFill>
                <a:ea typeface="ＭＳ Ｐゴシック" charset="-128"/>
              </a:rPr>
              <a:t>та соціальних досліджень </a:t>
            </a:r>
          </a:p>
          <a:p>
            <a:pPr algn="r" eaLnBrk="1" hangingPunct="1">
              <a:defRPr/>
            </a:pPr>
            <a:r>
              <a:rPr lang="uk-UA" sz="1800" dirty="0" smtClean="0">
                <a:solidFill>
                  <a:schemeClr val="accent2"/>
                </a:solidFill>
                <a:ea typeface="ＭＳ Ｐゴシック" charset="-128"/>
              </a:rPr>
              <a:t>імені М.В.Птухи НАН України</a:t>
            </a:r>
            <a:endParaRPr lang="ru-RU" sz="1800" dirty="0" smtClean="0">
              <a:solidFill>
                <a:schemeClr val="accent2"/>
              </a:solidFill>
              <a:ea typeface="ＭＳ Ｐゴシック" charset="-128"/>
            </a:endParaRP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1258888" y="1628775"/>
            <a:ext cx="734536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447675" lvl="2">
              <a:spcBef>
                <a:spcPct val="20000"/>
              </a:spcBef>
              <a:buFont typeface="Wingdings" pitchFamily="2" charset="2"/>
              <a:buNone/>
            </a:pPr>
            <a:endParaRPr lang="en-US" sz="2400" i="1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1066800" y="0"/>
            <a:ext cx="76200" cy="68580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uk-UA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38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9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199" y="754742"/>
            <a:ext cx="6691087" cy="885372"/>
          </a:xfrm>
        </p:spPr>
        <p:txBody>
          <a:bodyPr/>
          <a:lstStyle/>
          <a:p>
            <a:pPr algn="l"/>
            <a:r>
              <a:rPr lang="uk-UA" sz="24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  <a:t>Що і якою мірою впливає на стан індивідуального та суспільного здоров’я ?</a:t>
            </a:r>
            <a:endParaRPr lang="ru-RU" sz="24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669201"/>
              </p:ext>
            </p:extLst>
          </p:nvPr>
        </p:nvGraphicFramePr>
        <p:xfrm>
          <a:off x="457200" y="2032000"/>
          <a:ext cx="8229825" cy="4350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9350"/>
                <a:gridCol w="2750475"/>
              </a:tblGrid>
              <a:tr h="870131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Основні групи чинників</a:t>
                      </a:r>
                      <a:endParaRPr lang="ru-RU" sz="2000" dirty="0"/>
                    </a:p>
                  </a:txBody>
                  <a:tcPr marL="90722" marR="90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Оцінка впливу, %</a:t>
                      </a:r>
                      <a:endParaRPr lang="ru-RU" sz="2000" dirty="0"/>
                    </a:p>
                  </a:txBody>
                  <a:tcPr marL="90722" marR="90722" anchor="ctr"/>
                </a:tc>
              </a:tr>
              <a:tr h="87013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Спадковість</a:t>
                      </a:r>
                      <a:endParaRPr lang="ru-RU" sz="2000" dirty="0"/>
                    </a:p>
                  </a:txBody>
                  <a:tcPr marL="90722" marR="90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15-20</a:t>
                      </a:r>
                      <a:endParaRPr lang="ru-RU" sz="2000" dirty="0"/>
                    </a:p>
                  </a:txBody>
                  <a:tcPr marL="90722" marR="90722" anchor="ctr"/>
                </a:tc>
              </a:tr>
              <a:tr h="87013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Навколишнє середовище</a:t>
                      </a:r>
                      <a:endParaRPr lang="ru-RU" sz="2000" dirty="0"/>
                    </a:p>
                  </a:txBody>
                  <a:tcPr marL="90722" marR="90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20-25</a:t>
                      </a:r>
                      <a:endParaRPr lang="ru-RU" sz="2000" dirty="0"/>
                    </a:p>
                  </a:txBody>
                  <a:tcPr marL="90722" marR="90722" anchor="ctr"/>
                </a:tc>
              </a:tr>
              <a:tr h="87013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Охорона здоров’я</a:t>
                      </a:r>
                      <a:endParaRPr lang="ru-RU" sz="2000" dirty="0"/>
                    </a:p>
                  </a:txBody>
                  <a:tcPr marL="90722" marR="90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10</a:t>
                      </a:r>
                      <a:endParaRPr lang="ru-RU" sz="2000" dirty="0"/>
                    </a:p>
                  </a:txBody>
                  <a:tcPr marL="90722" marR="90722" anchor="ctr"/>
                </a:tc>
              </a:tr>
              <a:tr h="87013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Спосіб життя</a:t>
                      </a:r>
                      <a:endParaRPr lang="ru-RU" sz="2000" dirty="0"/>
                    </a:p>
                  </a:txBody>
                  <a:tcPr marL="90722" marR="90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/>
                        <a:t>50</a:t>
                      </a:r>
                      <a:endParaRPr lang="ru-RU" sz="2000" dirty="0"/>
                    </a:p>
                  </a:txBody>
                  <a:tcPr marL="90722" marR="9072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850589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086" y="740229"/>
            <a:ext cx="6879771" cy="677408"/>
          </a:xfrm>
        </p:spPr>
        <p:txBody>
          <a:bodyPr/>
          <a:lstStyle/>
          <a:p>
            <a:r>
              <a:rPr lang="uk-UA" sz="24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Основні складові здорового способу життя</a:t>
            </a:r>
            <a:endParaRPr lang="ru-RU" sz="24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6" y="1567544"/>
            <a:ext cx="8447314" cy="45586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Безпека праці (в широкому розумінні)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Безпечні умови проживання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Раціональне харчування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Температурний режим (закалювання та тренування імунітету)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Дотримування гігієнічних вимог 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Здатність (знання та навички) витримувати значні психологічні навантаження 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800" dirty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Раціональне психосексуальне життя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Відмова від шкідливих звичок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8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uk-UA" sz="2000" dirty="0" smtClean="0"/>
              <a:t>Рухова </a:t>
            </a:r>
            <a:r>
              <a:rPr lang="uk-UA" sz="2000" dirty="0" smtClean="0"/>
              <a:t>активність (дозовані фізичні навантаження)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8584512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5257" y="406399"/>
            <a:ext cx="8229600" cy="798287"/>
          </a:xfrm>
        </p:spPr>
        <p:txBody>
          <a:bodyPr/>
          <a:lstStyle/>
          <a:p>
            <a:r>
              <a:rPr lang="uk-UA" sz="24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Що </a:t>
            </a:r>
            <a:r>
              <a:rPr lang="uk-UA" sz="24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  <a:t>необхідно для поширення в українському суспільстві дозованих фізичних навантажень?</a:t>
            </a:r>
            <a:endParaRPr lang="ru-RU" sz="24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448449"/>
              </p:ext>
            </p:extLst>
          </p:nvPr>
        </p:nvGraphicFramePr>
        <p:xfrm>
          <a:off x="217714" y="1233715"/>
          <a:ext cx="8839200" cy="5449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36686"/>
                <a:gridCol w="5602514"/>
              </a:tblGrid>
              <a:tr h="45284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Напрям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Суб’єкт </a:t>
                      </a:r>
                      <a:endParaRPr lang="ru-RU" b="1" dirty="0"/>
                    </a:p>
                  </a:txBody>
                  <a:tcPr anchor="ctr"/>
                </a:tc>
              </a:tr>
              <a:tr h="883440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Роз’яснювальна робота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Суспільство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Чиновники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Бізнес 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61840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Економічне стимулювання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Бізнес 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1413504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Взаємодія 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Держава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Місцева влада/громада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Громадянське суспільство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Галузі - освіта, медична допомога, масовий спорт, рекреація, харчування, торгівля, служби ЖКГ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61840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Матеріальна база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Місцева влада/громада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Громадянське суспільство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61840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Додаткове фінансування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/>
                        <a:t>Бюджет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600" b="0" dirty="0" smtClean="0"/>
                        <a:t>Бізнес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uk-UA" sz="1600" b="0" dirty="0" smtClean="0"/>
                        <a:t>Населення</a:t>
                      </a:r>
                      <a:endParaRPr lang="ru-RU" sz="1600" b="0" dirty="0"/>
                    </a:p>
                  </a:txBody>
                  <a:tcPr anchor="ctr"/>
                </a:tc>
              </a:tr>
              <a:tr h="618408">
                <a:tc>
                  <a:txBody>
                    <a:bodyPr/>
                    <a:lstStyle/>
                    <a:p>
                      <a:pPr algn="l"/>
                      <a:r>
                        <a:rPr lang="uk-UA" b="1" dirty="0" smtClean="0"/>
                        <a:t>Система управління</a:t>
                      </a:r>
                      <a:endParaRPr lang="ru-RU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uk-UA" sz="1600" b="0" dirty="0" smtClean="0"/>
                        <a:t>Місцева влада/громада, освіта, медична допомога, масовий спорт, рекреація, харчування, торгівля, ЖКГ</a:t>
                      </a:r>
                      <a:endParaRPr lang="ru-RU" sz="16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398767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2457" y="682170"/>
            <a:ext cx="6923314" cy="735467"/>
          </a:xfrm>
        </p:spPr>
        <p:txBody>
          <a:bodyPr/>
          <a:lstStyle/>
          <a:p>
            <a:pPr algn="l"/>
            <a:r>
              <a:rPr lang="uk-UA" sz="20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Як змінилося населення України за </a:t>
            </a:r>
            <a:r>
              <a:rPr lang="uk-UA" sz="20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  <a:t>останнє </a:t>
            </a:r>
            <a:r>
              <a:rPr lang="uk-UA" sz="20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півсторіччя</a:t>
            </a:r>
            <a:r>
              <a:rPr lang="uk-UA" sz="20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  <a:t>?</a:t>
            </a:r>
            <a:br>
              <a:rPr lang="uk-UA" sz="20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</a:br>
            <a:r>
              <a:rPr lang="uk-UA" sz="20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  <a:t>Що нас чекає упродовж </a:t>
            </a:r>
            <a:r>
              <a:rPr lang="uk-UA" sz="20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  <a:t>наступного? </a:t>
            </a:r>
            <a:endParaRPr lang="ru-RU" sz="20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7029" y="1600200"/>
            <a:ext cx="8113486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Депопуляція : порівняно з історичним максимумом (01.01.1993) скорочення становить 6,5 </a:t>
            </a:r>
            <a:r>
              <a:rPr lang="uk-UA" sz="2000" dirty="0" err="1" smtClean="0"/>
              <a:t>млн.осіб</a:t>
            </a:r>
            <a:r>
              <a:rPr lang="uk-UA" sz="2000" dirty="0" smtClean="0"/>
              <a:t>, до 01.01.2060 – ще 7,8 млн.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600" dirty="0" smtClean="0"/>
              <a:t>01.01.1959 – 41,9 </a:t>
            </a:r>
            <a:r>
              <a:rPr lang="uk-UA" sz="1600" dirty="0" err="1" smtClean="0"/>
              <a:t>млн.осіб</a:t>
            </a:r>
            <a:r>
              <a:rPr lang="uk-UA" sz="1600" dirty="0" smtClean="0"/>
              <a:t>; 01.01.1993 – 51,9 </a:t>
            </a:r>
            <a:r>
              <a:rPr lang="uk-UA" sz="1600" dirty="0" err="1" smtClean="0"/>
              <a:t>млн.осіб</a:t>
            </a:r>
            <a:r>
              <a:rPr lang="uk-UA" sz="1600" dirty="0" smtClean="0"/>
              <a:t>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600" dirty="0" smtClean="0"/>
              <a:t>01.01.2013 – 45,4 </a:t>
            </a:r>
            <a:r>
              <a:rPr lang="uk-UA" sz="1600" dirty="0" err="1" smtClean="0"/>
              <a:t>млн.осіб</a:t>
            </a:r>
            <a:endParaRPr lang="uk-UA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600" dirty="0" smtClean="0"/>
              <a:t>01.01.2035 – 42,2 </a:t>
            </a:r>
            <a:r>
              <a:rPr lang="uk-UA" sz="1600" dirty="0" err="1" smtClean="0"/>
              <a:t>млн.осіб</a:t>
            </a:r>
            <a:r>
              <a:rPr lang="uk-UA" sz="1600" dirty="0" smtClean="0"/>
              <a:t>; 01.01.2060 – 37,6 </a:t>
            </a:r>
            <a:r>
              <a:rPr lang="uk-UA" sz="1600" dirty="0" err="1" smtClean="0"/>
              <a:t>млн.осіб</a:t>
            </a:r>
            <a:endParaRPr lang="uk-UA" sz="16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Поступове вирівнювання статевого складу: на 100 чоловіків припадає 116 жінок, в сільській місцевості – 113 (у віці 60+ - 188)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600" dirty="0" smtClean="0"/>
              <a:t>1959 – 125; 1989 – 117; 2013 – 116;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600" dirty="0" smtClean="0"/>
              <a:t>2035 – 111; 2060 </a:t>
            </a:r>
            <a:r>
              <a:rPr lang="uk-UA" sz="1600" dirty="0"/>
              <a:t>– </a:t>
            </a:r>
            <a:r>
              <a:rPr lang="uk-UA" sz="1600" dirty="0" smtClean="0"/>
              <a:t>106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uk-UA" sz="2000" dirty="0" smtClean="0"/>
              <a:t>Стрімке демографічне старіння: частка </a:t>
            </a:r>
            <a:r>
              <a:rPr lang="uk-UA" sz="2000" dirty="0"/>
              <a:t>осіб 60+ </a:t>
            </a:r>
            <a:r>
              <a:rPr lang="uk-UA" sz="2000" dirty="0" smtClean="0"/>
              <a:t>збільшилась майже вдвічі, цей процес дещо уповільниться, але продовжуватиметься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600" dirty="0" smtClean="0"/>
              <a:t>1959 – 12,0%; 1989 – 18,0%; 2013 – 21,4%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uk-UA" sz="1600" dirty="0" smtClean="0"/>
              <a:t>2035 – 27,2%; 2060 – 31,5%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54046042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7944" y="624114"/>
            <a:ext cx="7184570" cy="793524"/>
          </a:xfrm>
        </p:spPr>
        <p:txBody>
          <a:bodyPr/>
          <a:lstStyle/>
          <a:p>
            <a:r>
              <a:rPr lang="uk-UA" sz="20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Чисельність та склад населення України, </a:t>
            </a:r>
            <a:r>
              <a:rPr lang="uk-UA" sz="1800" dirty="0" err="1">
                <a:solidFill>
                  <a:schemeClr val="accent2"/>
                </a:solidFill>
                <a:latin typeface="+mn-lt"/>
                <a:ea typeface="ＭＳ Ｐゴシック" charset="-128"/>
              </a:rPr>
              <a:t>тис.осіб</a:t>
            </a:r>
            <a:endParaRPr lang="ru-RU" sz="18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736557"/>
              </p:ext>
            </p:extLst>
          </p:nvPr>
        </p:nvGraphicFramePr>
        <p:xfrm>
          <a:off x="457200" y="12192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8211561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9544" y="1843314"/>
            <a:ext cx="6923314" cy="428284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accent2"/>
                </a:solidFill>
                <a:ea typeface="ＭＳ Ｐゴシック" charset="-128"/>
              </a:rPr>
              <a:t>Чи розвиваються демографічні процеси в Україні за винятковим сценарієм</a:t>
            </a:r>
            <a:r>
              <a:rPr lang="uk-UA" sz="2000" dirty="0" smtClean="0">
                <a:solidFill>
                  <a:schemeClr val="accent2"/>
                </a:solidFill>
                <a:ea typeface="ＭＳ Ｐゴシック" charset="-128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800" dirty="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accent2"/>
                </a:solidFill>
                <a:ea typeface="ＭＳ Ｐゴシック" charset="-128"/>
              </a:rPr>
              <a:t>Чи </a:t>
            </a:r>
            <a:r>
              <a:rPr lang="uk-UA" sz="2000" dirty="0">
                <a:solidFill>
                  <a:schemeClr val="accent2"/>
                </a:solidFill>
                <a:ea typeface="ＭＳ Ｐゴシック" charset="-128"/>
              </a:rPr>
              <a:t>можна вважати демографічну ситуацію кризовою</a:t>
            </a:r>
            <a:r>
              <a:rPr lang="uk-UA" sz="2000" dirty="0" smtClean="0">
                <a:solidFill>
                  <a:schemeClr val="accent2"/>
                </a:solidFill>
                <a:ea typeface="ＭＳ Ｐゴシック" charset="-128"/>
              </a:rPr>
              <a:t>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800" dirty="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accent2"/>
                </a:solidFill>
                <a:ea typeface="ＭＳ Ｐゴシック" charset="-128"/>
              </a:rPr>
              <a:t>Що </a:t>
            </a:r>
            <a:r>
              <a:rPr lang="uk-UA" sz="2000" dirty="0">
                <a:solidFill>
                  <a:schemeClr val="accent2"/>
                </a:solidFill>
                <a:ea typeface="ＭＳ Ｐゴシック" charset="-128"/>
              </a:rPr>
              <a:t>є її </a:t>
            </a:r>
            <a:r>
              <a:rPr lang="uk-UA" sz="2000" dirty="0" smtClean="0">
                <a:solidFill>
                  <a:schemeClr val="accent2"/>
                </a:solidFill>
                <a:ea typeface="ＭＳ Ｐゴシック" charset="-128"/>
              </a:rPr>
              <a:t>ознаками?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uk-UA" sz="800" dirty="0" smtClean="0">
              <a:solidFill>
                <a:schemeClr val="accent2"/>
              </a:solidFill>
              <a:ea typeface="ＭＳ Ｐゴシック" charset="-128"/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accent2"/>
                </a:solidFill>
                <a:ea typeface="ＭＳ Ｐゴシック" charset="-128"/>
              </a:rPr>
              <a:t>Чи </a:t>
            </a:r>
            <a:r>
              <a:rPr lang="uk-UA" sz="2000" dirty="0">
                <a:solidFill>
                  <a:schemeClr val="accent2"/>
                </a:solidFill>
                <a:ea typeface="ＭＳ Ｐゴシック" charset="-128"/>
              </a:rPr>
              <a:t>можна докорінно змінити ситуацію</a:t>
            </a:r>
            <a:r>
              <a:rPr lang="uk-UA" sz="2000" dirty="0" smtClean="0">
                <a:solidFill>
                  <a:schemeClr val="accent2"/>
                </a:solidFill>
                <a:ea typeface="ＭＳ Ｐゴシック" charset="-128"/>
              </a:rPr>
              <a:t>?</a:t>
            </a:r>
            <a:endParaRPr lang="uk-UA" sz="2000" dirty="0" smtClean="0"/>
          </a:p>
        </p:txBody>
      </p:sp>
    </p:spTree>
    <p:extLst>
      <p:ext uri="{BB962C8B-B14F-4D97-AF65-F5344CB8AC3E}">
        <p14:creationId xmlns:p14="http://schemas.microsoft.com/office/powerpoint/2010/main" val="3679716821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628" y="609600"/>
            <a:ext cx="6763658" cy="1320799"/>
          </a:xfrm>
        </p:spPr>
        <p:txBody>
          <a:bodyPr/>
          <a:lstStyle/>
          <a:p>
            <a:r>
              <a:rPr lang="uk-UA" sz="20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Характеристика основних демографічних процесів в Україні в контексті їх кризового </a:t>
            </a:r>
            <a:r>
              <a:rPr lang="uk-UA" sz="2000" dirty="0" smtClean="0">
                <a:solidFill>
                  <a:schemeClr val="accent2"/>
                </a:solidFill>
                <a:latin typeface="+mn-lt"/>
                <a:ea typeface="ＭＳ Ｐゴシック" charset="-128"/>
              </a:rPr>
              <a:t>характеру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163497"/>
              </p:ext>
            </p:extLst>
          </p:nvPr>
        </p:nvGraphicFramePr>
        <p:xfrm>
          <a:off x="442686" y="2057400"/>
          <a:ext cx="8469085" cy="37683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29428"/>
                <a:gridCol w="2500086"/>
                <a:gridCol w="2739571"/>
              </a:tblGrid>
              <a:tr h="55251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Відповідність європейським стандартам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Реальні можливості покращання до бажаного рівня</a:t>
                      </a:r>
                      <a:endParaRPr lang="ru-RU" sz="2000" dirty="0"/>
                    </a:p>
                  </a:txBody>
                  <a:tcPr anchor="ctr"/>
                </a:tc>
              </a:tr>
              <a:tr h="5525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/>
                        <a:t>Висока смертність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–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+</a:t>
                      </a:r>
                      <a:endParaRPr lang="ru-RU" sz="2400" b="0" dirty="0"/>
                    </a:p>
                  </a:txBody>
                  <a:tcPr anchor="ctr"/>
                </a:tc>
              </a:tr>
              <a:tr h="55251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Низька народжуваність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≈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–</a:t>
                      </a:r>
                      <a:endParaRPr lang="ru-RU" sz="2400" b="0" dirty="0"/>
                    </a:p>
                  </a:txBody>
                  <a:tcPr anchor="ctr"/>
                </a:tc>
              </a:tr>
              <a:tr h="55251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dirty="0" smtClean="0"/>
                        <a:t>Масштабна еміграція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–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+</a:t>
                      </a:r>
                      <a:endParaRPr lang="ru-RU" sz="2400" b="0" dirty="0"/>
                    </a:p>
                  </a:txBody>
                  <a:tcPr anchor="ctr"/>
                </a:tc>
              </a:tr>
              <a:tr h="55251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Депопуляція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≈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–/+</a:t>
                      </a:r>
                      <a:endParaRPr lang="ru-RU" sz="2400" b="0" dirty="0"/>
                    </a:p>
                  </a:txBody>
                  <a:tcPr anchor="ctr"/>
                </a:tc>
              </a:tr>
              <a:tr h="552511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Постаріння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+</a:t>
                      </a:r>
                      <a:endParaRPr lang="ru-RU" sz="24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0" dirty="0" smtClean="0"/>
                        <a:t>–</a:t>
                      </a:r>
                      <a:endParaRPr lang="ru-RU" sz="24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303835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7600" y="609600"/>
            <a:ext cx="6807200" cy="808038"/>
          </a:xfrm>
        </p:spPr>
        <p:txBody>
          <a:bodyPr/>
          <a:lstStyle/>
          <a:p>
            <a:r>
              <a:rPr lang="uk-UA" sz="20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Очікувана тривалість життя населення при народженні, </a:t>
            </a:r>
            <a:r>
              <a:rPr lang="uk-UA" sz="18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за статтю, років</a:t>
            </a:r>
            <a:endParaRPr lang="ru-RU" sz="18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9396937"/>
              </p:ext>
            </p:extLst>
          </p:nvPr>
        </p:nvGraphicFramePr>
        <p:xfrm>
          <a:off x="457200" y="151311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0796916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143" y="566056"/>
            <a:ext cx="6763658" cy="851581"/>
          </a:xfrm>
        </p:spPr>
        <p:txBody>
          <a:bodyPr/>
          <a:lstStyle/>
          <a:p>
            <a:r>
              <a:rPr lang="uk-UA" sz="20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Різниця в тривалості життя населення референтних країн та України, </a:t>
            </a:r>
            <a:r>
              <a:rPr lang="uk-UA" sz="18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років</a:t>
            </a:r>
            <a:endParaRPr lang="ru-RU" sz="18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077595"/>
              </p:ext>
            </p:extLst>
          </p:nvPr>
        </p:nvGraphicFramePr>
        <p:xfrm>
          <a:off x="377371" y="1509101"/>
          <a:ext cx="8186057" cy="5240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3257"/>
                <a:gridCol w="1473200"/>
                <a:gridCol w="1473200"/>
                <a:gridCol w="1473200"/>
                <a:gridCol w="1473200"/>
              </a:tblGrid>
              <a:tr h="2741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effectLst/>
                          <a:latin typeface="Arial Cyr"/>
                        </a:rPr>
                        <a:t>Чоловіки</a:t>
                      </a:r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effectLst/>
                          <a:latin typeface="Arial Cyr"/>
                        </a:rPr>
                        <a:t>Жінки</a:t>
                      </a:r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 vMerge="1">
                  <a:txBody>
                    <a:bodyPr/>
                    <a:lstStyle/>
                    <a:p>
                      <a:pPr algn="l" fontAlgn="ctr"/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effectLst/>
                          <a:latin typeface="Arial Cyr"/>
                        </a:rPr>
                        <a:t>0</a:t>
                      </a:r>
                      <a:endParaRPr lang="en-US" sz="18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effectLst/>
                          <a:latin typeface="Arial Cyr"/>
                        </a:rPr>
                        <a:t>60</a:t>
                      </a:r>
                      <a:endParaRPr lang="en-US" sz="18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effectLst/>
                          <a:latin typeface="Arial Cyr"/>
                        </a:rPr>
                        <a:t>0</a:t>
                      </a:r>
                      <a:endParaRPr lang="en-US" sz="18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effectLst/>
                          <a:latin typeface="Arial Cyr"/>
                        </a:rPr>
                        <a:t>60</a:t>
                      </a:r>
                      <a:endParaRPr lang="en-US" sz="18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Білорусь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-1,51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-1,28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0,45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0,04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Болгарія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1,43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1,23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0,49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Естонія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4,98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2,24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4,97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3,29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Іспанія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12,37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6,59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8,53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6,02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Італія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13,11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6,78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8,22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5,61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Казахстан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-4,20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-1,29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-3,59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-1,60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Латвія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2,42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0,84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2,50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1,82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Литва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1,91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1,18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3,04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2,35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Німеччина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11,91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6,11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6,90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4,62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Польща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6,60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3,16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4,96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3,24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Росія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-3,16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-1,05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-1,23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 Cyr"/>
                        </a:rPr>
                        <a:t>-0,38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Словаччина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5,25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1,74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2,93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1,37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Угорщина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4,10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1,37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>
                          <a:effectLst/>
                          <a:latin typeface="Arial Cyr"/>
                        </a:rPr>
                        <a:t>2,21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Arial Cyr"/>
                        </a:rPr>
                        <a:t>1,35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Франція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11,93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6,95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8,70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6,61</a:t>
                      </a: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Швейцарія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13,94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7,44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8,37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5,87</a:t>
                      </a:r>
                    </a:p>
                  </a:txBody>
                  <a:tcPr marL="9525" marR="9525" marT="9525" marB="0" anchor="b"/>
                </a:tc>
              </a:tr>
              <a:tr h="17700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 dirty="0" smtClean="0">
                          <a:effectLst/>
                          <a:latin typeface="Arial Cyr"/>
                        </a:rPr>
                        <a:t>Швеція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effectLst/>
                          <a:latin typeface="Arial Cyr"/>
                        </a:rPr>
                        <a:t>13,76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effectLst/>
                          <a:latin typeface="Arial Cyr"/>
                        </a:rPr>
                        <a:t>7,15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effectLst/>
                          <a:latin typeface="Arial Cyr"/>
                        </a:rPr>
                        <a:t>7,52</a:t>
                      </a:r>
                      <a:endParaRPr lang="ru-RU" sz="18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effectLst/>
                          <a:latin typeface="Arial Cyr"/>
                        </a:rPr>
                        <a:t>4,88</a:t>
                      </a:r>
                      <a:endParaRPr lang="ru-RU" sz="1800" b="0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6992401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143" y="653143"/>
            <a:ext cx="6763658" cy="493486"/>
          </a:xfrm>
        </p:spPr>
        <p:txBody>
          <a:bodyPr/>
          <a:lstStyle/>
          <a:p>
            <a:r>
              <a:rPr lang="uk-UA" sz="20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Імовірність смерті в окремих вікових інтервалах,‰</a:t>
            </a:r>
            <a:endParaRPr lang="ru-RU" sz="20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512524"/>
              </p:ext>
            </p:extLst>
          </p:nvPr>
        </p:nvGraphicFramePr>
        <p:xfrm>
          <a:off x="696686" y="1305901"/>
          <a:ext cx="7837715" cy="52400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3439"/>
                <a:gridCol w="989046"/>
                <a:gridCol w="989046"/>
                <a:gridCol w="989046"/>
                <a:gridCol w="989046"/>
                <a:gridCol w="989046"/>
                <a:gridCol w="989046"/>
              </a:tblGrid>
              <a:tr h="27419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effectLst/>
                          <a:latin typeface="Arial Cyr"/>
                        </a:rPr>
                        <a:t>Чоловіки</a:t>
                      </a:r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effectLst/>
                          <a:latin typeface="Arial Cyr"/>
                        </a:rPr>
                        <a:t>Жінки</a:t>
                      </a:r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022">
                <a:tc vMerge="1">
                  <a:txBody>
                    <a:bodyPr/>
                    <a:lstStyle/>
                    <a:p>
                      <a:pPr algn="l" fontAlgn="ctr"/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20-60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20-40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40-60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20-60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20-40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40-60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Білорусь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331,1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73,3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278,2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110,6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19,9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92,6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Болгарія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194,5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27,4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171,9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86,6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73,9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Естонія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205,3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42,5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67,8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56,8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Іспанія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92,5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79,9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41,8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35,7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Італія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73,5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61,3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41,0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35,6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Латвія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245,3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47,2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207,9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94,6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14,5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81,3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Литва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169,1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56,4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225,4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95,9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80,8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Німеччина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94,9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82,2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51,5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45,3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Польща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177,6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28,1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153,9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68,3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61,1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Росія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363,3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102,8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290,3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134,8</a:t>
                      </a:r>
                      <a:endParaRPr lang="ru-RU" sz="18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31,6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106,6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Словаччина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182,4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24,4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162,0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73,3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65,6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Угорщина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226,9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23,7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208,1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97,9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89,1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 dirty="0" smtClean="0">
                          <a:effectLst/>
                          <a:latin typeface="Arial Cyr"/>
                        </a:rPr>
                        <a:t>Україна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292,9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68,8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240,7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110,6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23,4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89,3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Франція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113,6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19,6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95,9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52,8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45,5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92022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Швейцарія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66,9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55,9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39,4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33,6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177006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 dirty="0" smtClean="0">
                          <a:effectLst/>
                          <a:latin typeface="Arial Cyr"/>
                        </a:rPr>
                        <a:t>Швеція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66,7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53,7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42,9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36,5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8885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1143" y="537028"/>
            <a:ext cx="6763658" cy="880609"/>
          </a:xfrm>
        </p:spPr>
        <p:txBody>
          <a:bodyPr/>
          <a:lstStyle/>
          <a:p>
            <a:r>
              <a:rPr lang="uk-UA" sz="2000" dirty="0">
                <a:solidFill>
                  <a:schemeClr val="accent2"/>
                </a:solidFill>
                <a:latin typeface="+mn-lt"/>
                <a:ea typeface="ＭＳ Ｐゴシック" charset="-128"/>
              </a:rPr>
              <a:t>Перевищення імовірністю смерті українців в окремих вікових інтервалах закордонних аналогів,‰</a:t>
            </a:r>
            <a:endParaRPr lang="ru-RU" sz="2000" dirty="0">
              <a:solidFill>
                <a:schemeClr val="accent2"/>
              </a:solidFill>
              <a:latin typeface="+mn-lt"/>
              <a:ea typeface="ＭＳ Ｐゴシック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161629"/>
              </p:ext>
            </p:extLst>
          </p:nvPr>
        </p:nvGraphicFramePr>
        <p:xfrm>
          <a:off x="783772" y="1428556"/>
          <a:ext cx="7721602" cy="5146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0742"/>
                <a:gridCol w="991810"/>
                <a:gridCol w="991810"/>
                <a:gridCol w="991810"/>
                <a:gridCol w="991810"/>
                <a:gridCol w="991810"/>
                <a:gridCol w="991810"/>
              </a:tblGrid>
              <a:tr h="302730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  <a:p>
                      <a:pPr algn="l" fontAlgn="ctr"/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effectLst/>
                          <a:latin typeface="Arial Cyr"/>
                        </a:rPr>
                        <a:t>Чоловіки</a:t>
                      </a:r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err="1" smtClean="0">
                          <a:effectLst/>
                          <a:latin typeface="Arial Cyr"/>
                        </a:rPr>
                        <a:t>Жінки</a:t>
                      </a:r>
                      <a:r>
                        <a:rPr lang="ru-RU" sz="1800" b="1" i="0" u="none" strike="noStrike" dirty="0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2730">
                <a:tc vMerge="1">
                  <a:txBody>
                    <a:bodyPr/>
                    <a:lstStyle/>
                    <a:p>
                      <a:pPr algn="l" fontAlgn="ctr"/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20-60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20-40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40-60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20-60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20-40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40-60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Білорусь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-38,2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-4,53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-37,5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0,0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-3,25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Болгарія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98,4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41,4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68,8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24,0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9,7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15,4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Естонія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87,6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26,3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70,7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42,8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32,5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Іспанія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200,4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55,1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160,8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68,8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17,1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53,6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Італія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219,4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55,8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179,4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69,6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53,7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Латвія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47,6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21,6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32,8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Литва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123,8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12,4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15,3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14,7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Німеччина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198,0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55,1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158,4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59,1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43,9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Польща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115,3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40,7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86,8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42,3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15,7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28,2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Росія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-70,4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-34,0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-49,6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ru-RU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-24,2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-8,2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uk-UA" sz="1800" b="1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Arial Cyr"/>
                          <a:ea typeface="+mn-ea"/>
                          <a:cs typeface="+mn-cs"/>
                        </a:rPr>
                        <a:t>-17,3</a:t>
                      </a:r>
                      <a:endParaRPr lang="ru-RU" sz="1800" b="1" i="0" u="none" strike="noStrike" kern="1200" dirty="0">
                        <a:solidFill>
                          <a:srgbClr val="FF0000"/>
                        </a:solidFill>
                        <a:effectLst/>
                        <a:latin typeface="Arial Cyr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Словаччина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110,5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44,4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78,7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37,3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15,2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23,7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>
                          <a:effectLst/>
                          <a:latin typeface="Arial Cyr"/>
                        </a:rPr>
                        <a:t>Угорщина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66,0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45,1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32,6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12,7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13,7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0,2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Франція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179,3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49,2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144,8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57,8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15,7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43,8</a:t>
                      </a:r>
                      <a:endParaRPr lang="ru-RU" sz="1800" b="0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 err="1">
                          <a:effectLst/>
                          <a:latin typeface="Arial Cyr"/>
                        </a:rPr>
                        <a:t>Швейцарія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226,0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57,2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184,8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71,2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17,4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55,7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302730">
                <a:tc>
                  <a:txBody>
                    <a:bodyPr/>
                    <a:lstStyle/>
                    <a:p>
                      <a:pPr algn="l" fontAlgn="b"/>
                      <a:r>
                        <a:rPr lang="uk-UA" sz="1800" b="1" i="0" u="none" strike="noStrike" dirty="0" smtClean="0">
                          <a:effectLst/>
                          <a:latin typeface="Arial Cyr"/>
                        </a:rPr>
                        <a:t>Швеція</a:t>
                      </a:r>
                      <a:endParaRPr lang="ru-RU" sz="18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226,2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55,0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187,0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67,7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16,9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Cyr"/>
                        </a:rPr>
                        <a:t>52,8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1218594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charset="0"/>
            <a:cs typeface="MS PGothic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8997</TotalTime>
  <Words>772</Words>
  <Application>Microsoft Office PowerPoint</Application>
  <PresentationFormat>Экран (4:3)</PresentationFormat>
  <Paragraphs>425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Перспективи розвитку демографічної ситуації в Україні: акцент на здоровому способі життя</vt:lpstr>
      <vt:lpstr>Як змінилося населення України за останнє півсторіччя? Що нас чекає упродовж наступного? </vt:lpstr>
      <vt:lpstr>Чисельність та склад населення України, тис.осіб</vt:lpstr>
      <vt:lpstr>Презентация PowerPoint</vt:lpstr>
      <vt:lpstr>Характеристика основних демографічних процесів в Україні в контексті їх кризового характеру</vt:lpstr>
      <vt:lpstr>Очікувана тривалість життя населення при народженні, за статтю, років</vt:lpstr>
      <vt:lpstr>Різниця в тривалості життя населення референтних країн та України, років</vt:lpstr>
      <vt:lpstr>Імовірність смерті в окремих вікових інтервалах,‰</vt:lpstr>
      <vt:lpstr>Перевищення імовірністю смерті українців в окремих вікових інтервалах закордонних аналогів,‰</vt:lpstr>
      <vt:lpstr>Що і якою мірою впливає на стан індивідуального та суспільного здоров’я ?</vt:lpstr>
      <vt:lpstr>Основні складові здорового способу життя</vt:lpstr>
      <vt:lpstr>Що необхідно для поширення в українському суспільстві дозованих фізичних навантажень?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it-1</cp:lastModifiedBy>
  <cp:revision>159</cp:revision>
  <cp:lastPrinted>2013-11-14T10:56:31Z</cp:lastPrinted>
  <dcterms:created xsi:type="dcterms:W3CDTF">2011-11-08T12:25:38Z</dcterms:created>
  <dcterms:modified xsi:type="dcterms:W3CDTF">2013-11-22T09:35:33Z</dcterms:modified>
</cp:coreProperties>
</file>