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07" r:id="rId2"/>
    <p:sldId id="427" r:id="rId3"/>
    <p:sldId id="411" r:id="rId4"/>
    <p:sldId id="421" r:id="rId5"/>
    <p:sldId id="415" r:id="rId6"/>
    <p:sldId id="422" r:id="rId7"/>
    <p:sldId id="420" r:id="rId8"/>
    <p:sldId id="428" r:id="rId9"/>
    <p:sldId id="414" r:id="rId10"/>
    <p:sldId id="412" r:id="rId11"/>
    <p:sldId id="413" r:id="rId12"/>
    <p:sldId id="425" r:id="rId13"/>
    <p:sldId id="426" r:id="rId14"/>
    <p:sldId id="404" r:id="rId15"/>
    <p:sldId id="398" r:id="rId16"/>
    <p:sldId id="399" r:id="rId17"/>
    <p:sldId id="430" r:id="rId18"/>
    <p:sldId id="429" r:id="rId19"/>
  </p:sldIdLst>
  <p:sldSz cx="9144000" cy="6858000" type="screen4x3"/>
  <p:notesSz cx="6854825" cy="98710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FFFF99"/>
    <a:srgbClr val="000099"/>
    <a:srgbClr val="FFCC66"/>
    <a:srgbClr val="FFFFCC"/>
    <a:srgbClr val="0033CC"/>
    <a:srgbClr val="E4FFC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51" autoAdjust="0"/>
    <p:restoredTop sz="94670" autoAdjust="0"/>
  </p:normalViewPr>
  <p:slideViewPr>
    <p:cSldViewPr>
      <p:cViewPr>
        <p:scale>
          <a:sx n="75" d="100"/>
          <a:sy n="75" d="100"/>
        </p:scale>
        <p:origin x="-744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702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377363"/>
            <a:ext cx="29702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cs typeface="+mn-cs"/>
              </a:defRPr>
            </a:lvl1pPr>
          </a:lstStyle>
          <a:p>
            <a:pPr>
              <a:defRPr/>
            </a:pPr>
            <a:fld id="{A5FDB26D-4AF4-4960-802B-D93BE7CE8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3613" y="744538"/>
            <a:ext cx="4927600" cy="36957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86300"/>
            <a:ext cx="502602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702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377363"/>
            <a:ext cx="29702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="0">
                <a:cs typeface="+mn-cs"/>
              </a:defRPr>
            </a:lvl1pPr>
          </a:lstStyle>
          <a:p>
            <a:pPr>
              <a:defRPr/>
            </a:pPr>
            <a:fld id="{6D30A836-79D0-448D-A43C-2779672C3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8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03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uk-UA" smtClean="0"/>
              <a:t>Бідність дом. З дітьми 6-18 років – 2009 – 31,8, 30,8, 31,1</a:t>
            </a: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24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uk-UA" smtClean="0"/>
              <a:t>Сучасний сумарний показник 1,5 що вище українського </a:t>
            </a: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06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uk-UA" smtClean="0"/>
              <a:t>Виділені ті, в які допомога зростала.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7157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689475"/>
            <a:ext cx="5483225" cy="4441825"/>
          </a:xfrm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88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uk-UA" smtClean="0"/>
              <a:t>Які акценти в політиці у країнах верхньої групи? Що там з Болгарією, де таке зростання? А ще Чехія і Росія? Падіння або стабілізація – Німеччина, Австрія, Угорщина, Румунія –</a:t>
            </a:r>
            <a:r>
              <a:rPr lang="en-US" smtClean="0"/>
              <a:t> </a:t>
            </a:r>
            <a:r>
              <a:rPr lang="uk-UA" smtClean="0"/>
              <a:t>після нової кризи?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29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uk-UA" smtClean="0"/>
              <a:t>Місто-село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866086-EADF-46C8-B204-0EF2B7343DB1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72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uk-UA" smtClean="0"/>
              <a:t>І це все незаваючи на те, що у загальному  прирості числа народжень в Україні за останні сім років найбільш вагомою вже є «участь» дітей другої  черговості народження. Як бачимо, до 2005 рр. частіше за інших реалізовувались відкладені народження первістків, у 2006 ж та 2008 рр.  – випереджаючими темпами збільшувалось число дітей другої (почасти – третьої черговості). </a:t>
            </a:r>
            <a:endParaRPr lang="ru-RU" smtClean="0"/>
          </a:p>
        </p:txBody>
      </p:sp>
      <p:sp>
        <p:nvSpPr>
          <p:cNvPr id="724996" name="Slide Number Placeholder 3"/>
          <p:cNvSpPr txBox="1">
            <a:spLocks noGrp="1"/>
          </p:cNvSpPr>
          <p:nvPr/>
        </p:nvSpPr>
        <p:spPr bwMode="auto">
          <a:xfrm>
            <a:off x="3883025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08C6AE1-BCA4-42CD-8FAB-5EB023DA31CF}" type="slidenum">
              <a:rPr lang="en-US" sz="1200">
                <a:latin typeface="Calibri" pitchFamily="34" charset="0"/>
              </a:rPr>
              <a:pPr algn="r"/>
              <a:t>12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7F8CA1-6D4C-4B1A-A9CA-31BD008E4788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72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70000"/>
              </a:lnSpc>
              <a:spcBef>
                <a:spcPct val="0"/>
              </a:spcBef>
            </a:pPr>
            <a:r>
              <a:rPr lang="uk-UA" smtClean="0"/>
              <a:t>І це все незаваючи на те, що у загальному  прирості числа народжень в Україні за останні сім років найбільш вагомою вже є «участь» дітей другої  черговості народження. Як бачимо, до 2005 рр. частіше за інших реалізовувались відкладені народження первістків, у 2006 ж та 2008 рр.  – випереджаючими темпами збільшувалось число дітей другої (почасти – третьої черговості). </a:t>
            </a:r>
            <a:endParaRPr lang="ru-RU" smtClean="0"/>
          </a:p>
        </p:txBody>
      </p:sp>
      <p:sp>
        <p:nvSpPr>
          <p:cNvPr id="727044" name="Slide Number Placeholder 3"/>
          <p:cNvSpPr txBox="1">
            <a:spLocks noGrp="1"/>
          </p:cNvSpPr>
          <p:nvPr/>
        </p:nvSpPr>
        <p:spPr bwMode="auto">
          <a:xfrm>
            <a:off x="3883025" y="9375775"/>
            <a:ext cx="29702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EAAB95A-ED70-4085-910E-A4FFE76AC72F}" type="slidenum">
              <a:rPr lang="en-US" sz="1200">
                <a:latin typeface="Calibri" pitchFamily="34" charset="0"/>
              </a:rPr>
              <a:pPr algn="r"/>
              <a:t>13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28A6A5-42A0-480B-B0C5-04117796BD76}" type="slidenum">
              <a:rPr lang="ru-RU" smtClean="0">
                <a:cs typeface="Arial" charset="0"/>
              </a:rPr>
              <a:pPr/>
              <a:t>15</a:t>
            </a:fld>
            <a:endParaRPr lang="ru-RU" smtClean="0">
              <a:cs typeface="Arial" charset="0"/>
            </a:endParaRPr>
          </a:p>
        </p:txBody>
      </p:sp>
      <p:sp>
        <p:nvSpPr>
          <p:cNvPr id="73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B07B40-BF44-47CF-8EF7-B1CCFC29C87B}" type="slidenum">
              <a:rPr lang="ru-RU" smtClean="0">
                <a:cs typeface="Arial" charset="0"/>
              </a:rPr>
              <a:pPr/>
              <a:t>16</a:t>
            </a:fld>
            <a:endParaRPr lang="ru-RU" smtClean="0">
              <a:cs typeface="Arial" charset="0"/>
            </a:endParaRPr>
          </a:p>
        </p:txBody>
      </p:sp>
      <p:sp>
        <p:nvSpPr>
          <p:cNvPr id="73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205B2-6E1E-4E9A-82C9-CE64449AB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0EFAE-263A-42A7-A4D3-550860C01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3F9FF-FCC8-4C5F-8B04-9B8A36FB7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62728-12EF-462D-9BD5-2AA03D069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0FCD1-CA46-4B81-AE6D-9599F2A45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E8E68-775F-405A-839B-37F979623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1D9D5-3686-48D6-A6FF-35D5829E9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E9FD9-CF82-4B53-8283-82A434770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1C4D-0A09-47CB-8FE7-7B88EE21F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B0923-07B0-4B13-8927-54DF6A726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A182B-74C5-4ED1-8784-27CEF80D2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D1378-2FF2-4A24-B60E-F0E86BCFF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FFCC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0"/>
          <p:cNvGrpSpPr>
            <a:grpSpLocks/>
          </p:cNvGrpSpPr>
          <p:nvPr/>
        </p:nvGrpSpPr>
        <p:grpSpPr bwMode="auto">
          <a:xfrm>
            <a:off x="1143000" y="6172200"/>
            <a:ext cx="8001000" cy="387350"/>
            <a:chOff x="720" y="3888"/>
            <a:chExt cx="5040" cy="244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720" y="3888"/>
              <a:ext cx="5028" cy="244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732" y="3888"/>
              <a:ext cx="5028" cy="7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819" y="3918"/>
              <a:ext cx="2444" cy="63"/>
            </a:xfrm>
            <a:custGeom>
              <a:avLst/>
              <a:gdLst/>
              <a:ahLst/>
              <a:cxnLst>
                <a:cxn ang="0">
                  <a:pos x="2387" y="12"/>
                </a:cxn>
                <a:cxn ang="0">
                  <a:pos x="2279" y="38"/>
                </a:cxn>
                <a:cxn ang="0">
                  <a:pos x="2193" y="16"/>
                </a:cxn>
                <a:cxn ang="0">
                  <a:pos x="2113" y="2"/>
                </a:cxn>
                <a:cxn ang="0">
                  <a:pos x="2023" y="29"/>
                </a:cxn>
                <a:cxn ang="0">
                  <a:pos x="1928" y="33"/>
                </a:cxn>
                <a:cxn ang="0">
                  <a:pos x="1847" y="6"/>
                </a:cxn>
                <a:cxn ang="0">
                  <a:pos x="1788" y="5"/>
                </a:cxn>
                <a:cxn ang="0">
                  <a:pos x="1724" y="26"/>
                </a:cxn>
                <a:cxn ang="0">
                  <a:pos x="1654" y="40"/>
                </a:cxn>
                <a:cxn ang="0">
                  <a:pos x="1568" y="17"/>
                </a:cxn>
                <a:cxn ang="0">
                  <a:pos x="1505" y="2"/>
                </a:cxn>
                <a:cxn ang="0">
                  <a:pos x="1441" y="16"/>
                </a:cxn>
                <a:cxn ang="0">
                  <a:pos x="1339" y="40"/>
                </a:cxn>
                <a:cxn ang="0">
                  <a:pos x="1253" y="20"/>
                </a:cxn>
                <a:cxn ang="0">
                  <a:pos x="1188" y="2"/>
                </a:cxn>
                <a:cxn ang="0">
                  <a:pos x="1103" y="24"/>
                </a:cxn>
                <a:cxn ang="0">
                  <a:pos x="1003" y="40"/>
                </a:cxn>
                <a:cxn ang="0">
                  <a:pos x="920" y="12"/>
                </a:cxn>
                <a:cxn ang="0">
                  <a:pos x="858" y="5"/>
                </a:cxn>
                <a:cxn ang="0">
                  <a:pos x="765" y="32"/>
                </a:cxn>
                <a:cxn ang="0">
                  <a:pos x="669" y="36"/>
                </a:cxn>
                <a:cxn ang="0">
                  <a:pos x="587" y="8"/>
                </a:cxn>
                <a:cxn ang="0">
                  <a:pos x="544" y="5"/>
                </a:cxn>
                <a:cxn ang="0">
                  <a:pos x="450" y="33"/>
                </a:cxn>
                <a:cxn ang="0">
                  <a:pos x="353" y="37"/>
                </a:cxn>
                <a:cxn ang="0">
                  <a:pos x="271" y="10"/>
                </a:cxn>
                <a:cxn ang="0">
                  <a:pos x="190" y="16"/>
                </a:cxn>
                <a:cxn ang="0">
                  <a:pos x="90" y="42"/>
                </a:cxn>
                <a:cxn ang="0">
                  <a:pos x="0" y="24"/>
                </a:cxn>
                <a:cxn ang="0">
                  <a:pos x="48" y="59"/>
                </a:cxn>
                <a:cxn ang="0">
                  <a:pos x="147" y="50"/>
                </a:cxn>
                <a:cxn ang="0">
                  <a:pos x="235" y="25"/>
                </a:cxn>
                <a:cxn ang="0">
                  <a:pos x="316" y="42"/>
                </a:cxn>
                <a:cxn ang="0">
                  <a:pos x="405" y="60"/>
                </a:cxn>
                <a:cxn ang="0">
                  <a:pos x="504" y="34"/>
                </a:cxn>
                <a:cxn ang="0">
                  <a:pos x="559" y="24"/>
                </a:cxn>
                <a:cxn ang="0">
                  <a:pos x="633" y="44"/>
                </a:cxn>
                <a:cxn ang="0">
                  <a:pos x="721" y="60"/>
                </a:cxn>
                <a:cxn ang="0">
                  <a:pos x="821" y="35"/>
                </a:cxn>
                <a:cxn ang="0">
                  <a:pos x="901" y="26"/>
                </a:cxn>
                <a:cxn ang="0">
                  <a:pos x="983" y="54"/>
                </a:cxn>
                <a:cxn ang="0">
                  <a:pos x="1080" y="51"/>
                </a:cxn>
                <a:cxn ang="0">
                  <a:pos x="1172" y="24"/>
                </a:cxn>
                <a:cxn ang="0">
                  <a:pos x="1253" y="37"/>
                </a:cxn>
                <a:cxn ang="0">
                  <a:pos x="1339" y="59"/>
                </a:cxn>
                <a:cxn ang="0">
                  <a:pos x="1439" y="35"/>
                </a:cxn>
                <a:cxn ang="0">
                  <a:pos x="1504" y="21"/>
                </a:cxn>
                <a:cxn ang="0">
                  <a:pos x="1569" y="38"/>
                </a:cxn>
                <a:cxn ang="0">
                  <a:pos x="1655" y="59"/>
                </a:cxn>
                <a:cxn ang="0">
                  <a:pos x="1725" y="46"/>
                </a:cxn>
                <a:cxn ang="0">
                  <a:pos x="1788" y="25"/>
                </a:cxn>
                <a:cxn ang="0">
                  <a:pos x="1847" y="24"/>
                </a:cxn>
                <a:cxn ang="0">
                  <a:pos x="1929" y="52"/>
                </a:cxn>
                <a:cxn ang="0">
                  <a:pos x="2023" y="49"/>
                </a:cxn>
                <a:cxn ang="0">
                  <a:pos x="2113" y="22"/>
                </a:cxn>
                <a:cxn ang="0">
                  <a:pos x="2193" y="35"/>
                </a:cxn>
                <a:cxn ang="0">
                  <a:pos x="2279" y="57"/>
                </a:cxn>
                <a:cxn ang="0">
                  <a:pos x="2387" y="33"/>
                </a:cxn>
              </a:cxnLst>
              <a:rect l="0" t="0" r="r" b="b"/>
              <a:pathLst>
                <a:path w="2444" h="63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3" y="4"/>
                  </a:lnTo>
                  <a:lnTo>
                    <a:pt x="2405" y="7"/>
                  </a:lnTo>
                  <a:lnTo>
                    <a:pt x="2396" y="10"/>
                  </a:lnTo>
                  <a:lnTo>
                    <a:pt x="2387" y="12"/>
                  </a:lnTo>
                  <a:lnTo>
                    <a:pt x="2377" y="15"/>
                  </a:lnTo>
                  <a:lnTo>
                    <a:pt x="2366" y="20"/>
                  </a:lnTo>
                  <a:lnTo>
                    <a:pt x="2353" y="24"/>
                  </a:lnTo>
                  <a:lnTo>
                    <a:pt x="2341" y="27"/>
                  </a:lnTo>
                  <a:lnTo>
                    <a:pt x="2328" y="31"/>
                  </a:lnTo>
                  <a:lnTo>
                    <a:pt x="2316" y="34"/>
                  </a:lnTo>
                  <a:lnTo>
                    <a:pt x="2303" y="36"/>
                  </a:lnTo>
                  <a:lnTo>
                    <a:pt x="2291" y="37"/>
                  </a:lnTo>
                  <a:lnTo>
                    <a:pt x="2279" y="38"/>
                  </a:lnTo>
                  <a:lnTo>
                    <a:pt x="2268" y="37"/>
                  </a:lnTo>
                  <a:lnTo>
                    <a:pt x="2258" y="37"/>
                  </a:lnTo>
                  <a:lnTo>
                    <a:pt x="2247" y="34"/>
                  </a:lnTo>
                  <a:lnTo>
                    <a:pt x="2238" y="32"/>
                  </a:lnTo>
                  <a:lnTo>
                    <a:pt x="2229" y="29"/>
                  </a:lnTo>
                  <a:lnTo>
                    <a:pt x="2219" y="26"/>
                  </a:lnTo>
                  <a:lnTo>
                    <a:pt x="2211" y="22"/>
                  </a:lnTo>
                  <a:lnTo>
                    <a:pt x="2201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6" y="7"/>
                  </a:lnTo>
                  <a:lnTo>
                    <a:pt x="2156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8" y="1"/>
                  </a:lnTo>
                  <a:lnTo>
                    <a:pt x="2121" y="1"/>
                  </a:lnTo>
                  <a:lnTo>
                    <a:pt x="2113" y="2"/>
                  </a:lnTo>
                  <a:lnTo>
                    <a:pt x="2104" y="4"/>
                  </a:lnTo>
                  <a:lnTo>
                    <a:pt x="2096" y="7"/>
                  </a:lnTo>
                  <a:lnTo>
                    <a:pt x="2086" y="10"/>
                  </a:lnTo>
                  <a:lnTo>
                    <a:pt x="2076" y="12"/>
                  </a:lnTo>
                  <a:lnTo>
                    <a:pt x="2066" y="16"/>
                  </a:lnTo>
                  <a:lnTo>
                    <a:pt x="2056" y="20"/>
                  </a:lnTo>
                  <a:lnTo>
                    <a:pt x="2045" y="23"/>
                  </a:lnTo>
                  <a:lnTo>
                    <a:pt x="2034" y="27"/>
                  </a:lnTo>
                  <a:lnTo>
                    <a:pt x="2023" y="29"/>
                  </a:lnTo>
                  <a:lnTo>
                    <a:pt x="2012" y="33"/>
                  </a:lnTo>
                  <a:lnTo>
                    <a:pt x="2002" y="35"/>
                  </a:lnTo>
                  <a:lnTo>
                    <a:pt x="1991" y="37"/>
                  </a:lnTo>
                  <a:lnTo>
                    <a:pt x="1980" y="38"/>
                  </a:lnTo>
                  <a:lnTo>
                    <a:pt x="1969" y="38"/>
                  </a:lnTo>
                  <a:lnTo>
                    <a:pt x="1958" y="38"/>
                  </a:lnTo>
                  <a:lnTo>
                    <a:pt x="1948" y="37"/>
                  </a:lnTo>
                  <a:lnTo>
                    <a:pt x="1939" y="35"/>
                  </a:lnTo>
                  <a:lnTo>
                    <a:pt x="1928" y="33"/>
                  </a:lnTo>
                  <a:lnTo>
                    <a:pt x="1919" y="31"/>
                  </a:lnTo>
                  <a:lnTo>
                    <a:pt x="1910" y="28"/>
                  </a:lnTo>
                  <a:lnTo>
                    <a:pt x="1901" y="25"/>
                  </a:lnTo>
                  <a:lnTo>
                    <a:pt x="1891" y="21"/>
                  </a:lnTo>
                  <a:lnTo>
                    <a:pt x="1883" y="18"/>
                  </a:lnTo>
                  <a:lnTo>
                    <a:pt x="1874" y="15"/>
                  </a:lnTo>
                  <a:lnTo>
                    <a:pt x="1865" y="11"/>
                  </a:lnTo>
                  <a:lnTo>
                    <a:pt x="1856" y="9"/>
                  </a:lnTo>
                  <a:lnTo>
                    <a:pt x="1847" y="6"/>
                  </a:lnTo>
                  <a:lnTo>
                    <a:pt x="1837" y="4"/>
                  </a:lnTo>
                  <a:lnTo>
                    <a:pt x="1828" y="2"/>
                  </a:lnTo>
                  <a:lnTo>
                    <a:pt x="1819" y="1"/>
                  </a:lnTo>
                  <a:lnTo>
                    <a:pt x="1814" y="1"/>
                  </a:lnTo>
                  <a:lnTo>
                    <a:pt x="1809" y="1"/>
                  </a:lnTo>
                  <a:lnTo>
                    <a:pt x="1804" y="2"/>
                  </a:lnTo>
                  <a:lnTo>
                    <a:pt x="1799" y="3"/>
                  </a:lnTo>
                  <a:lnTo>
                    <a:pt x="1794" y="4"/>
                  </a:lnTo>
                  <a:lnTo>
                    <a:pt x="1788" y="5"/>
                  </a:lnTo>
                  <a:lnTo>
                    <a:pt x="1782" y="7"/>
                  </a:lnTo>
                  <a:lnTo>
                    <a:pt x="1776" y="9"/>
                  </a:lnTo>
                  <a:lnTo>
                    <a:pt x="1769" y="11"/>
                  </a:lnTo>
                  <a:lnTo>
                    <a:pt x="1762" y="14"/>
                  </a:lnTo>
                  <a:lnTo>
                    <a:pt x="1755" y="16"/>
                  </a:lnTo>
                  <a:lnTo>
                    <a:pt x="1747" y="18"/>
                  </a:lnTo>
                  <a:lnTo>
                    <a:pt x="1740" y="21"/>
                  </a:lnTo>
                  <a:lnTo>
                    <a:pt x="1732" y="24"/>
                  </a:lnTo>
                  <a:lnTo>
                    <a:pt x="1724" y="26"/>
                  </a:lnTo>
                  <a:lnTo>
                    <a:pt x="1716" y="28"/>
                  </a:lnTo>
                  <a:lnTo>
                    <a:pt x="1708" y="31"/>
                  </a:lnTo>
                  <a:lnTo>
                    <a:pt x="1700" y="33"/>
                  </a:lnTo>
                  <a:lnTo>
                    <a:pt x="1692" y="34"/>
                  </a:lnTo>
                  <a:lnTo>
                    <a:pt x="1684" y="36"/>
                  </a:lnTo>
                  <a:lnTo>
                    <a:pt x="1677" y="37"/>
                  </a:lnTo>
                  <a:lnTo>
                    <a:pt x="1670" y="38"/>
                  </a:lnTo>
                  <a:lnTo>
                    <a:pt x="1662" y="39"/>
                  </a:lnTo>
                  <a:lnTo>
                    <a:pt x="1654" y="40"/>
                  </a:lnTo>
                  <a:lnTo>
                    <a:pt x="1643" y="39"/>
                  </a:lnTo>
                  <a:lnTo>
                    <a:pt x="1633" y="38"/>
                  </a:lnTo>
                  <a:lnTo>
                    <a:pt x="1624" y="36"/>
                  </a:lnTo>
                  <a:lnTo>
                    <a:pt x="1614" y="34"/>
                  </a:lnTo>
                  <a:lnTo>
                    <a:pt x="1604" y="31"/>
                  </a:lnTo>
                  <a:lnTo>
                    <a:pt x="1596" y="28"/>
                  </a:lnTo>
                  <a:lnTo>
                    <a:pt x="1586" y="24"/>
                  </a:lnTo>
                  <a:lnTo>
                    <a:pt x="1577" y="21"/>
                  </a:lnTo>
                  <a:lnTo>
                    <a:pt x="1568" y="17"/>
                  </a:lnTo>
                  <a:lnTo>
                    <a:pt x="1559" y="14"/>
                  </a:lnTo>
                  <a:lnTo>
                    <a:pt x="1551" y="11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4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505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1" y="10"/>
                  </a:lnTo>
                  <a:lnTo>
                    <a:pt x="1451" y="13"/>
                  </a:lnTo>
                  <a:lnTo>
                    <a:pt x="1441" y="16"/>
                  </a:lnTo>
                  <a:lnTo>
                    <a:pt x="1429" y="20"/>
                  </a:lnTo>
                  <a:lnTo>
                    <a:pt x="1418" y="24"/>
                  </a:lnTo>
                  <a:lnTo>
                    <a:pt x="1407" y="27"/>
                  </a:lnTo>
                  <a:lnTo>
                    <a:pt x="1395" y="30"/>
                  </a:lnTo>
                  <a:lnTo>
                    <a:pt x="1384" y="33"/>
                  </a:lnTo>
                  <a:lnTo>
                    <a:pt x="1372" y="35"/>
                  </a:lnTo>
                  <a:lnTo>
                    <a:pt x="1361" y="38"/>
                  </a:lnTo>
                  <a:lnTo>
                    <a:pt x="1349" y="39"/>
                  </a:lnTo>
                  <a:lnTo>
                    <a:pt x="1339" y="40"/>
                  </a:lnTo>
                  <a:lnTo>
                    <a:pt x="1328" y="40"/>
                  </a:lnTo>
                  <a:lnTo>
                    <a:pt x="1318" y="38"/>
                  </a:lnTo>
                  <a:lnTo>
                    <a:pt x="1307" y="37"/>
                  </a:lnTo>
                  <a:lnTo>
                    <a:pt x="1298" y="35"/>
                  </a:lnTo>
                  <a:lnTo>
                    <a:pt x="1289" y="32"/>
                  </a:lnTo>
                  <a:lnTo>
                    <a:pt x="1279" y="29"/>
                  </a:lnTo>
                  <a:lnTo>
                    <a:pt x="1270" y="26"/>
                  </a:lnTo>
                  <a:lnTo>
                    <a:pt x="1261" y="22"/>
                  </a:lnTo>
                  <a:lnTo>
                    <a:pt x="1253" y="20"/>
                  </a:lnTo>
                  <a:lnTo>
                    <a:pt x="1243" y="16"/>
                  </a:lnTo>
                  <a:lnTo>
                    <a:pt x="1235" y="13"/>
                  </a:lnTo>
                  <a:lnTo>
                    <a:pt x="1226" y="10"/>
                  </a:lnTo>
                  <a:lnTo>
                    <a:pt x="1216" y="7"/>
                  </a:lnTo>
                  <a:lnTo>
                    <a:pt x="1207" y="5"/>
                  </a:lnTo>
                  <a:lnTo>
                    <a:pt x="1198" y="4"/>
                  </a:lnTo>
                  <a:lnTo>
                    <a:pt x="1188" y="2"/>
                  </a:lnTo>
                  <a:lnTo>
                    <a:pt x="1187" y="2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4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1"/>
                  </a:lnTo>
                  <a:lnTo>
                    <a:pt x="1136" y="14"/>
                  </a:lnTo>
                  <a:lnTo>
                    <a:pt x="1124" y="17"/>
                  </a:lnTo>
                  <a:lnTo>
                    <a:pt x="1114" y="21"/>
                  </a:lnTo>
                  <a:lnTo>
                    <a:pt x="1103" y="24"/>
                  </a:lnTo>
                  <a:lnTo>
                    <a:pt x="1092" y="28"/>
                  </a:lnTo>
                  <a:lnTo>
                    <a:pt x="1080" y="31"/>
                  </a:lnTo>
                  <a:lnTo>
                    <a:pt x="1069" y="34"/>
                  </a:lnTo>
                  <a:lnTo>
                    <a:pt x="1057" y="37"/>
                  </a:lnTo>
                  <a:lnTo>
                    <a:pt x="1046" y="39"/>
                  </a:lnTo>
                  <a:lnTo>
                    <a:pt x="1035" y="40"/>
                  </a:lnTo>
                  <a:lnTo>
                    <a:pt x="1024" y="41"/>
                  </a:lnTo>
                  <a:lnTo>
                    <a:pt x="1013" y="40"/>
                  </a:lnTo>
                  <a:lnTo>
                    <a:pt x="1003" y="40"/>
                  </a:lnTo>
                  <a:lnTo>
                    <a:pt x="993" y="37"/>
                  </a:lnTo>
                  <a:lnTo>
                    <a:pt x="983" y="35"/>
                  </a:lnTo>
                  <a:lnTo>
                    <a:pt x="974" y="33"/>
                  </a:lnTo>
                  <a:lnTo>
                    <a:pt x="964" y="29"/>
                  </a:lnTo>
                  <a:lnTo>
                    <a:pt x="956" y="25"/>
                  </a:lnTo>
                  <a:lnTo>
                    <a:pt x="946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0" y="12"/>
                  </a:lnTo>
                  <a:lnTo>
                    <a:pt x="911" y="10"/>
                  </a:lnTo>
                  <a:lnTo>
                    <a:pt x="901" y="7"/>
                  </a:lnTo>
                  <a:lnTo>
                    <a:pt x="893" y="5"/>
                  </a:lnTo>
                  <a:lnTo>
                    <a:pt x="883" y="4"/>
                  </a:lnTo>
                  <a:lnTo>
                    <a:pt x="873" y="4"/>
                  </a:lnTo>
                  <a:lnTo>
                    <a:pt x="874" y="4"/>
                  </a:lnTo>
                  <a:lnTo>
                    <a:pt x="873" y="4"/>
                  </a:lnTo>
                  <a:lnTo>
                    <a:pt x="866" y="4"/>
                  </a:lnTo>
                  <a:lnTo>
                    <a:pt x="858" y="5"/>
                  </a:lnTo>
                  <a:lnTo>
                    <a:pt x="850" y="7"/>
                  </a:lnTo>
                  <a:lnTo>
                    <a:pt x="840" y="9"/>
                  </a:lnTo>
                  <a:lnTo>
                    <a:pt x="831" y="11"/>
                  </a:lnTo>
                  <a:lnTo>
                    <a:pt x="821" y="15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8" y="25"/>
                  </a:lnTo>
                  <a:lnTo>
                    <a:pt x="777" y="29"/>
                  </a:lnTo>
                  <a:lnTo>
                    <a:pt x="765" y="32"/>
                  </a:lnTo>
                  <a:lnTo>
                    <a:pt x="754" y="35"/>
                  </a:lnTo>
                  <a:lnTo>
                    <a:pt x="743" y="37"/>
                  </a:lnTo>
                  <a:lnTo>
                    <a:pt x="731" y="40"/>
                  </a:lnTo>
                  <a:lnTo>
                    <a:pt x="720" y="41"/>
                  </a:lnTo>
                  <a:lnTo>
                    <a:pt x="709" y="41"/>
                  </a:lnTo>
                  <a:lnTo>
                    <a:pt x="698" y="41"/>
                  </a:lnTo>
                  <a:lnTo>
                    <a:pt x="688" y="40"/>
                  </a:lnTo>
                  <a:lnTo>
                    <a:pt x="679" y="38"/>
                  </a:lnTo>
                  <a:lnTo>
                    <a:pt x="669" y="36"/>
                  </a:lnTo>
                  <a:lnTo>
                    <a:pt x="659" y="33"/>
                  </a:lnTo>
                  <a:lnTo>
                    <a:pt x="651" y="30"/>
                  </a:lnTo>
                  <a:lnTo>
                    <a:pt x="641" y="27"/>
                  </a:lnTo>
                  <a:lnTo>
                    <a:pt x="632" y="23"/>
                  </a:lnTo>
                  <a:lnTo>
                    <a:pt x="623" y="20"/>
                  </a:lnTo>
                  <a:lnTo>
                    <a:pt x="614" y="16"/>
                  </a:lnTo>
                  <a:lnTo>
                    <a:pt x="606" y="13"/>
                  </a:lnTo>
                  <a:lnTo>
                    <a:pt x="596" y="10"/>
                  </a:lnTo>
                  <a:lnTo>
                    <a:pt x="587" y="8"/>
                  </a:lnTo>
                  <a:lnTo>
                    <a:pt x="578" y="6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10"/>
                  </a:lnTo>
                  <a:lnTo>
                    <a:pt x="516" y="12"/>
                  </a:lnTo>
                  <a:lnTo>
                    <a:pt x="506" y="15"/>
                  </a:lnTo>
                  <a:lnTo>
                    <a:pt x="496" y="18"/>
                  </a:lnTo>
                  <a:lnTo>
                    <a:pt x="484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0" y="33"/>
                  </a:lnTo>
                  <a:lnTo>
                    <a:pt x="438" y="35"/>
                  </a:lnTo>
                  <a:lnTo>
                    <a:pt x="427" y="38"/>
                  </a:lnTo>
                  <a:lnTo>
                    <a:pt x="416" y="40"/>
                  </a:lnTo>
                  <a:lnTo>
                    <a:pt x="404" y="41"/>
                  </a:lnTo>
                  <a:lnTo>
                    <a:pt x="394" y="42"/>
                  </a:lnTo>
                  <a:lnTo>
                    <a:pt x="383" y="42"/>
                  </a:lnTo>
                  <a:lnTo>
                    <a:pt x="373" y="41"/>
                  </a:lnTo>
                  <a:lnTo>
                    <a:pt x="363" y="39"/>
                  </a:lnTo>
                  <a:lnTo>
                    <a:pt x="353" y="37"/>
                  </a:lnTo>
                  <a:lnTo>
                    <a:pt x="344" y="34"/>
                  </a:lnTo>
                  <a:lnTo>
                    <a:pt x="334" y="31"/>
                  </a:lnTo>
                  <a:lnTo>
                    <a:pt x="325" y="28"/>
                  </a:lnTo>
                  <a:lnTo>
                    <a:pt x="316" y="25"/>
                  </a:lnTo>
                  <a:lnTo>
                    <a:pt x="308" y="21"/>
                  </a:lnTo>
                  <a:lnTo>
                    <a:pt x="298" y="18"/>
                  </a:lnTo>
                  <a:lnTo>
                    <a:pt x="289" y="15"/>
                  </a:lnTo>
                  <a:lnTo>
                    <a:pt x="281" y="12"/>
                  </a:lnTo>
                  <a:lnTo>
                    <a:pt x="271" y="10"/>
                  </a:lnTo>
                  <a:lnTo>
                    <a:pt x="262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8" y="22"/>
                  </a:lnTo>
                  <a:lnTo>
                    <a:pt x="158" y="27"/>
                  </a:lnTo>
                  <a:lnTo>
                    <a:pt x="147" y="30"/>
                  </a:lnTo>
                  <a:lnTo>
                    <a:pt x="135" y="33"/>
                  </a:lnTo>
                  <a:lnTo>
                    <a:pt x="124" y="36"/>
                  </a:lnTo>
                  <a:lnTo>
                    <a:pt x="112" y="38"/>
                  </a:lnTo>
                  <a:lnTo>
                    <a:pt x="101" y="41"/>
                  </a:lnTo>
                  <a:lnTo>
                    <a:pt x="90" y="42"/>
                  </a:lnTo>
                  <a:lnTo>
                    <a:pt x="79" y="42"/>
                  </a:lnTo>
                  <a:lnTo>
                    <a:pt x="68" y="42"/>
                  </a:lnTo>
                  <a:lnTo>
                    <a:pt x="57" y="41"/>
                  </a:lnTo>
                  <a:lnTo>
                    <a:pt x="47" y="40"/>
                  </a:lnTo>
                  <a:lnTo>
                    <a:pt x="38" y="37"/>
                  </a:lnTo>
                  <a:lnTo>
                    <a:pt x="28" y="34"/>
                  </a:lnTo>
                  <a:lnTo>
                    <a:pt x="19" y="31"/>
                  </a:lnTo>
                  <a:lnTo>
                    <a:pt x="10" y="27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4"/>
                  </a:lnTo>
                  <a:lnTo>
                    <a:pt x="1" y="38"/>
                  </a:lnTo>
                  <a:lnTo>
                    <a:pt x="1" y="43"/>
                  </a:lnTo>
                  <a:lnTo>
                    <a:pt x="10" y="47"/>
                  </a:lnTo>
                  <a:lnTo>
                    <a:pt x="19" y="50"/>
                  </a:lnTo>
                  <a:lnTo>
                    <a:pt x="28" y="53"/>
                  </a:lnTo>
                  <a:lnTo>
                    <a:pt x="38" y="56"/>
                  </a:lnTo>
                  <a:lnTo>
                    <a:pt x="48" y="59"/>
                  </a:lnTo>
                  <a:lnTo>
                    <a:pt x="58" y="60"/>
                  </a:lnTo>
                  <a:lnTo>
                    <a:pt x="68" y="61"/>
                  </a:lnTo>
                  <a:lnTo>
                    <a:pt x="79" y="62"/>
                  </a:lnTo>
                  <a:lnTo>
                    <a:pt x="90" y="61"/>
                  </a:lnTo>
                  <a:lnTo>
                    <a:pt x="101" y="60"/>
                  </a:lnTo>
                  <a:lnTo>
                    <a:pt x="113" y="59"/>
                  </a:lnTo>
                  <a:lnTo>
                    <a:pt x="124" y="56"/>
                  </a:lnTo>
                  <a:lnTo>
                    <a:pt x="135" y="53"/>
                  </a:lnTo>
                  <a:lnTo>
                    <a:pt x="147" y="50"/>
                  </a:lnTo>
                  <a:lnTo>
                    <a:pt x="158" y="47"/>
                  </a:lnTo>
                  <a:lnTo>
                    <a:pt x="168" y="43"/>
                  </a:lnTo>
                  <a:lnTo>
                    <a:pt x="180" y="40"/>
                  </a:lnTo>
                  <a:lnTo>
                    <a:pt x="189" y="36"/>
                  </a:lnTo>
                  <a:lnTo>
                    <a:pt x="200" y="33"/>
                  </a:lnTo>
                  <a:lnTo>
                    <a:pt x="210" y="30"/>
                  </a:lnTo>
                  <a:lnTo>
                    <a:pt x="218" y="28"/>
                  </a:lnTo>
                  <a:lnTo>
                    <a:pt x="227" y="26"/>
                  </a:lnTo>
                  <a:lnTo>
                    <a:pt x="235" y="25"/>
                  </a:lnTo>
                  <a:lnTo>
                    <a:pt x="242" y="24"/>
                  </a:lnTo>
                  <a:lnTo>
                    <a:pt x="252" y="25"/>
                  </a:lnTo>
                  <a:lnTo>
                    <a:pt x="262" y="25"/>
                  </a:lnTo>
                  <a:lnTo>
                    <a:pt x="271" y="27"/>
                  </a:lnTo>
                  <a:lnTo>
                    <a:pt x="280" y="29"/>
                  </a:lnTo>
                  <a:lnTo>
                    <a:pt x="289" y="33"/>
                  </a:lnTo>
                  <a:lnTo>
                    <a:pt x="298" y="35"/>
                  </a:lnTo>
                  <a:lnTo>
                    <a:pt x="308" y="39"/>
                  </a:lnTo>
                  <a:lnTo>
                    <a:pt x="316" y="42"/>
                  </a:lnTo>
                  <a:lnTo>
                    <a:pt x="326" y="46"/>
                  </a:lnTo>
                  <a:lnTo>
                    <a:pt x="335" y="50"/>
                  </a:lnTo>
                  <a:lnTo>
                    <a:pt x="345" y="52"/>
                  </a:lnTo>
                  <a:lnTo>
                    <a:pt x="354" y="55"/>
                  </a:lnTo>
                  <a:lnTo>
                    <a:pt x="363" y="58"/>
                  </a:lnTo>
                  <a:lnTo>
                    <a:pt x="374" y="60"/>
                  </a:lnTo>
                  <a:lnTo>
                    <a:pt x="383" y="60"/>
                  </a:lnTo>
                  <a:lnTo>
                    <a:pt x="395" y="61"/>
                  </a:lnTo>
                  <a:lnTo>
                    <a:pt x="405" y="60"/>
                  </a:lnTo>
                  <a:lnTo>
                    <a:pt x="417" y="59"/>
                  </a:lnTo>
                  <a:lnTo>
                    <a:pt x="428" y="57"/>
                  </a:lnTo>
                  <a:lnTo>
                    <a:pt x="439" y="55"/>
                  </a:lnTo>
                  <a:lnTo>
                    <a:pt x="450" y="52"/>
                  </a:lnTo>
                  <a:lnTo>
                    <a:pt x="462" y="48"/>
                  </a:lnTo>
                  <a:lnTo>
                    <a:pt x="473" y="45"/>
                  </a:lnTo>
                  <a:lnTo>
                    <a:pt x="483" y="41"/>
                  </a:lnTo>
                  <a:lnTo>
                    <a:pt x="494" y="38"/>
                  </a:lnTo>
                  <a:lnTo>
                    <a:pt x="504" y="34"/>
                  </a:lnTo>
                  <a:lnTo>
                    <a:pt x="515" y="31"/>
                  </a:lnTo>
                  <a:lnTo>
                    <a:pt x="524" y="28"/>
                  </a:lnTo>
                  <a:lnTo>
                    <a:pt x="533" y="26"/>
                  </a:lnTo>
                  <a:lnTo>
                    <a:pt x="541" y="24"/>
                  </a:lnTo>
                  <a:lnTo>
                    <a:pt x="549" y="23"/>
                  </a:lnTo>
                  <a:lnTo>
                    <a:pt x="557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4"/>
                  </a:lnTo>
                  <a:lnTo>
                    <a:pt x="560" y="24"/>
                  </a:lnTo>
                  <a:lnTo>
                    <a:pt x="569" y="25"/>
                  </a:lnTo>
                  <a:lnTo>
                    <a:pt x="579" y="27"/>
                  </a:lnTo>
                  <a:lnTo>
                    <a:pt x="588" y="28"/>
                  </a:lnTo>
                  <a:lnTo>
                    <a:pt x="597" y="31"/>
                  </a:lnTo>
                  <a:lnTo>
                    <a:pt x="606" y="34"/>
                  </a:lnTo>
                  <a:lnTo>
                    <a:pt x="615" y="37"/>
                  </a:lnTo>
                  <a:lnTo>
                    <a:pt x="624" y="41"/>
                  </a:lnTo>
                  <a:lnTo>
                    <a:pt x="633" y="44"/>
                  </a:lnTo>
                  <a:lnTo>
                    <a:pt x="642" y="47"/>
                  </a:lnTo>
                  <a:lnTo>
                    <a:pt x="651" y="50"/>
                  </a:lnTo>
                  <a:lnTo>
                    <a:pt x="660" y="53"/>
                  </a:lnTo>
                  <a:lnTo>
                    <a:pt x="669" y="56"/>
                  </a:lnTo>
                  <a:lnTo>
                    <a:pt x="679" y="58"/>
                  </a:lnTo>
                  <a:lnTo>
                    <a:pt x="689" y="60"/>
                  </a:lnTo>
                  <a:lnTo>
                    <a:pt x="699" y="61"/>
                  </a:lnTo>
                  <a:lnTo>
                    <a:pt x="710" y="61"/>
                  </a:lnTo>
                  <a:lnTo>
                    <a:pt x="721" y="60"/>
                  </a:lnTo>
                  <a:lnTo>
                    <a:pt x="732" y="59"/>
                  </a:lnTo>
                  <a:lnTo>
                    <a:pt x="743" y="57"/>
                  </a:lnTo>
                  <a:lnTo>
                    <a:pt x="755" y="55"/>
                  </a:lnTo>
                  <a:lnTo>
                    <a:pt x="766" y="52"/>
                  </a:lnTo>
                  <a:lnTo>
                    <a:pt x="777" y="48"/>
                  </a:lnTo>
                  <a:lnTo>
                    <a:pt x="789" y="45"/>
                  </a:lnTo>
                  <a:lnTo>
                    <a:pt x="800" y="41"/>
                  </a:lnTo>
                  <a:lnTo>
                    <a:pt x="810" y="38"/>
                  </a:lnTo>
                  <a:lnTo>
                    <a:pt x="821" y="35"/>
                  </a:lnTo>
                  <a:lnTo>
                    <a:pt x="831" y="31"/>
                  </a:lnTo>
                  <a:lnTo>
                    <a:pt x="840" y="28"/>
                  </a:lnTo>
                  <a:lnTo>
                    <a:pt x="850" y="26"/>
                  </a:lnTo>
                  <a:lnTo>
                    <a:pt x="858" y="24"/>
                  </a:lnTo>
                  <a:lnTo>
                    <a:pt x="866" y="23"/>
                  </a:lnTo>
                  <a:lnTo>
                    <a:pt x="873" y="22"/>
                  </a:lnTo>
                  <a:lnTo>
                    <a:pt x="883" y="23"/>
                  </a:lnTo>
                  <a:lnTo>
                    <a:pt x="893" y="24"/>
                  </a:lnTo>
                  <a:lnTo>
                    <a:pt x="901" y="26"/>
                  </a:lnTo>
                  <a:lnTo>
                    <a:pt x="911" y="28"/>
                  </a:lnTo>
                  <a:lnTo>
                    <a:pt x="920" y="31"/>
                  </a:lnTo>
                  <a:lnTo>
                    <a:pt x="929" y="34"/>
                  </a:lnTo>
                  <a:lnTo>
                    <a:pt x="938" y="38"/>
                  </a:lnTo>
                  <a:lnTo>
                    <a:pt x="946" y="41"/>
                  </a:lnTo>
                  <a:lnTo>
                    <a:pt x="956" y="45"/>
                  </a:lnTo>
                  <a:lnTo>
                    <a:pt x="964" y="48"/>
                  </a:lnTo>
                  <a:lnTo>
                    <a:pt x="974" y="51"/>
                  </a:lnTo>
                  <a:lnTo>
                    <a:pt x="983" y="54"/>
                  </a:lnTo>
                  <a:lnTo>
                    <a:pt x="993" y="57"/>
                  </a:lnTo>
                  <a:lnTo>
                    <a:pt x="1003" y="59"/>
                  </a:lnTo>
                  <a:lnTo>
                    <a:pt x="1013" y="59"/>
                  </a:lnTo>
                  <a:lnTo>
                    <a:pt x="1024" y="60"/>
                  </a:lnTo>
                  <a:lnTo>
                    <a:pt x="1035" y="59"/>
                  </a:lnTo>
                  <a:lnTo>
                    <a:pt x="1046" y="58"/>
                  </a:lnTo>
                  <a:lnTo>
                    <a:pt x="1057" y="56"/>
                  </a:lnTo>
                  <a:lnTo>
                    <a:pt x="1069" y="54"/>
                  </a:lnTo>
                  <a:lnTo>
                    <a:pt x="1080" y="51"/>
                  </a:lnTo>
                  <a:lnTo>
                    <a:pt x="1091" y="48"/>
                  </a:lnTo>
                  <a:lnTo>
                    <a:pt x="1103" y="44"/>
                  </a:lnTo>
                  <a:lnTo>
                    <a:pt x="1114" y="41"/>
                  </a:lnTo>
                  <a:lnTo>
                    <a:pt x="1124" y="37"/>
                  </a:lnTo>
                  <a:lnTo>
                    <a:pt x="1135" y="34"/>
                  </a:lnTo>
                  <a:lnTo>
                    <a:pt x="1145" y="31"/>
                  </a:lnTo>
                  <a:lnTo>
                    <a:pt x="1154" y="28"/>
                  </a:lnTo>
                  <a:lnTo>
                    <a:pt x="1164" y="25"/>
                  </a:lnTo>
                  <a:lnTo>
                    <a:pt x="1172" y="24"/>
                  </a:lnTo>
                  <a:lnTo>
                    <a:pt x="1180" y="22"/>
                  </a:lnTo>
                  <a:lnTo>
                    <a:pt x="1187" y="22"/>
                  </a:lnTo>
                  <a:lnTo>
                    <a:pt x="1198" y="22"/>
                  </a:lnTo>
                  <a:lnTo>
                    <a:pt x="1207" y="23"/>
                  </a:lnTo>
                  <a:lnTo>
                    <a:pt x="1216" y="25"/>
                  </a:lnTo>
                  <a:lnTo>
                    <a:pt x="1225" y="28"/>
                  </a:lnTo>
                  <a:lnTo>
                    <a:pt x="1235" y="30"/>
                  </a:lnTo>
                  <a:lnTo>
                    <a:pt x="1243" y="34"/>
                  </a:lnTo>
                  <a:lnTo>
                    <a:pt x="1253" y="37"/>
                  </a:lnTo>
                  <a:lnTo>
                    <a:pt x="1261" y="40"/>
                  </a:lnTo>
                  <a:lnTo>
                    <a:pt x="1271" y="44"/>
                  </a:lnTo>
                  <a:lnTo>
                    <a:pt x="1279" y="47"/>
                  </a:lnTo>
                  <a:lnTo>
                    <a:pt x="1289" y="51"/>
                  </a:lnTo>
                  <a:lnTo>
                    <a:pt x="1298" y="53"/>
                  </a:lnTo>
                  <a:lnTo>
                    <a:pt x="1308" y="55"/>
                  </a:lnTo>
                  <a:lnTo>
                    <a:pt x="1318" y="58"/>
                  </a:lnTo>
                  <a:lnTo>
                    <a:pt x="1328" y="59"/>
                  </a:lnTo>
                  <a:lnTo>
                    <a:pt x="1339" y="59"/>
                  </a:lnTo>
                  <a:lnTo>
                    <a:pt x="1349" y="59"/>
                  </a:lnTo>
                  <a:lnTo>
                    <a:pt x="1361" y="57"/>
                  </a:lnTo>
                  <a:lnTo>
                    <a:pt x="1372" y="55"/>
                  </a:lnTo>
                  <a:lnTo>
                    <a:pt x="1384" y="52"/>
                  </a:lnTo>
                  <a:lnTo>
                    <a:pt x="1395" y="50"/>
                  </a:lnTo>
                  <a:lnTo>
                    <a:pt x="1406" y="47"/>
                  </a:lnTo>
                  <a:lnTo>
                    <a:pt x="1418" y="43"/>
                  </a:lnTo>
                  <a:lnTo>
                    <a:pt x="1428" y="39"/>
                  </a:lnTo>
                  <a:lnTo>
                    <a:pt x="1439" y="35"/>
                  </a:lnTo>
                  <a:lnTo>
                    <a:pt x="1449" y="33"/>
                  </a:lnTo>
                  <a:lnTo>
                    <a:pt x="1460" y="29"/>
                  </a:lnTo>
                  <a:lnTo>
                    <a:pt x="1469" y="27"/>
                  </a:lnTo>
                  <a:lnTo>
                    <a:pt x="1477" y="24"/>
                  </a:lnTo>
                  <a:lnTo>
                    <a:pt x="1486" y="22"/>
                  </a:lnTo>
                  <a:lnTo>
                    <a:pt x="1494" y="21"/>
                  </a:lnTo>
                  <a:lnTo>
                    <a:pt x="1501" y="21"/>
                  </a:lnTo>
                  <a:lnTo>
                    <a:pt x="1502" y="21"/>
                  </a:lnTo>
                  <a:lnTo>
                    <a:pt x="1504" y="21"/>
                  </a:lnTo>
                  <a:lnTo>
                    <a:pt x="1505" y="21"/>
                  </a:lnTo>
                  <a:lnTo>
                    <a:pt x="1505" y="21"/>
                  </a:lnTo>
                  <a:lnTo>
                    <a:pt x="1514" y="22"/>
                  </a:lnTo>
                  <a:lnTo>
                    <a:pt x="1524" y="24"/>
                  </a:lnTo>
                  <a:lnTo>
                    <a:pt x="1533" y="26"/>
                  </a:lnTo>
                  <a:lnTo>
                    <a:pt x="1542" y="29"/>
                  </a:lnTo>
                  <a:lnTo>
                    <a:pt x="1551" y="32"/>
                  </a:lnTo>
                  <a:lnTo>
                    <a:pt x="1560" y="35"/>
                  </a:lnTo>
                  <a:lnTo>
                    <a:pt x="1569" y="38"/>
                  </a:lnTo>
                  <a:lnTo>
                    <a:pt x="1578" y="41"/>
                  </a:lnTo>
                  <a:lnTo>
                    <a:pt x="1587" y="45"/>
                  </a:lnTo>
                  <a:lnTo>
                    <a:pt x="1596" y="48"/>
                  </a:lnTo>
                  <a:lnTo>
                    <a:pt x="1605" y="51"/>
                  </a:lnTo>
                  <a:lnTo>
                    <a:pt x="1614" y="54"/>
                  </a:lnTo>
                  <a:lnTo>
                    <a:pt x="1624" y="55"/>
                  </a:lnTo>
                  <a:lnTo>
                    <a:pt x="1634" y="57"/>
                  </a:lnTo>
                  <a:lnTo>
                    <a:pt x="1644" y="59"/>
                  </a:lnTo>
                  <a:lnTo>
                    <a:pt x="1655" y="59"/>
                  </a:lnTo>
                  <a:lnTo>
                    <a:pt x="1662" y="59"/>
                  </a:lnTo>
                  <a:lnTo>
                    <a:pt x="1670" y="58"/>
                  </a:lnTo>
                  <a:lnTo>
                    <a:pt x="1678" y="57"/>
                  </a:lnTo>
                  <a:lnTo>
                    <a:pt x="1685" y="55"/>
                  </a:lnTo>
                  <a:lnTo>
                    <a:pt x="1693" y="54"/>
                  </a:lnTo>
                  <a:lnTo>
                    <a:pt x="1701" y="52"/>
                  </a:lnTo>
                  <a:lnTo>
                    <a:pt x="1709" y="50"/>
                  </a:lnTo>
                  <a:lnTo>
                    <a:pt x="1717" y="48"/>
                  </a:lnTo>
                  <a:lnTo>
                    <a:pt x="1725" y="46"/>
                  </a:lnTo>
                  <a:lnTo>
                    <a:pt x="1732" y="43"/>
                  </a:lnTo>
                  <a:lnTo>
                    <a:pt x="1740" y="41"/>
                  </a:lnTo>
                  <a:lnTo>
                    <a:pt x="1748" y="38"/>
                  </a:lnTo>
                  <a:lnTo>
                    <a:pt x="1755" y="36"/>
                  </a:lnTo>
                  <a:lnTo>
                    <a:pt x="1763" y="34"/>
                  </a:lnTo>
                  <a:lnTo>
                    <a:pt x="1769" y="31"/>
                  </a:lnTo>
                  <a:lnTo>
                    <a:pt x="1777" y="29"/>
                  </a:lnTo>
                  <a:lnTo>
                    <a:pt x="1782" y="27"/>
                  </a:lnTo>
                  <a:lnTo>
                    <a:pt x="1788" y="25"/>
                  </a:lnTo>
                  <a:lnTo>
                    <a:pt x="1794" y="24"/>
                  </a:lnTo>
                  <a:lnTo>
                    <a:pt x="1799" y="23"/>
                  </a:lnTo>
                  <a:lnTo>
                    <a:pt x="1804" y="22"/>
                  </a:lnTo>
                  <a:lnTo>
                    <a:pt x="1809" y="21"/>
                  </a:lnTo>
                  <a:lnTo>
                    <a:pt x="1814" y="21"/>
                  </a:lnTo>
                  <a:lnTo>
                    <a:pt x="1819" y="21"/>
                  </a:lnTo>
                  <a:lnTo>
                    <a:pt x="1828" y="21"/>
                  </a:lnTo>
                  <a:lnTo>
                    <a:pt x="1837" y="22"/>
                  </a:lnTo>
                  <a:lnTo>
                    <a:pt x="1847" y="24"/>
                  </a:lnTo>
                  <a:lnTo>
                    <a:pt x="1856" y="27"/>
                  </a:lnTo>
                  <a:lnTo>
                    <a:pt x="1865" y="29"/>
                  </a:lnTo>
                  <a:lnTo>
                    <a:pt x="1874" y="33"/>
                  </a:lnTo>
                  <a:lnTo>
                    <a:pt x="1883" y="36"/>
                  </a:lnTo>
                  <a:lnTo>
                    <a:pt x="1892" y="39"/>
                  </a:lnTo>
                  <a:lnTo>
                    <a:pt x="1901" y="42"/>
                  </a:lnTo>
                  <a:lnTo>
                    <a:pt x="1910" y="46"/>
                  </a:lnTo>
                  <a:lnTo>
                    <a:pt x="1920" y="50"/>
                  </a:lnTo>
                  <a:lnTo>
                    <a:pt x="1929" y="52"/>
                  </a:lnTo>
                  <a:lnTo>
                    <a:pt x="1939" y="54"/>
                  </a:lnTo>
                  <a:lnTo>
                    <a:pt x="1949" y="57"/>
                  </a:lnTo>
                  <a:lnTo>
                    <a:pt x="1959" y="57"/>
                  </a:lnTo>
                  <a:lnTo>
                    <a:pt x="1970" y="58"/>
                  </a:lnTo>
                  <a:lnTo>
                    <a:pt x="1981" y="57"/>
                  </a:lnTo>
                  <a:lnTo>
                    <a:pt x="1991" y="56"/>
                  </a:lnTo>
                  <a:lnTo>
                    <a:pt x="2002" y="54"/>
                  </a:lnTo>
                  <a:lnTo>
                    <a:pt x="2012" y="52"/>
                  </a:lnTo>
                  <a:lnTo>
                    <a:pt x="2023" y="49"/>
                  </a:lnTo>
                  <a:lnTo>
                    <a:pt x="2034" y="46"/>
                  </a:lnTo>
                  <a:lnTo>
                    <a:pt x="2045" y="42"/>
                  </a:lnTo>
                  <a:lnTo>
                    <a:pt x="2056" y="39"/>
                  </a:lnTo>
                  <a:lnTo>
                    <a:pt x="2066" y="35"/>
                  </a:lnTo>
                  <a:lnTo>
                    <a:pt x="2076" y="32"/>
                  </a:lnTo>
                  <a:lnTo>
                    <a:pt x="2086" y="29"/>
                  </a:lnTo>
                  <a:lnTo>
                    <a:pt x="2096" y="26"/>
                  </a:lnTo>
                  <a:lnTo>
                    <a:pt x="2104" y="24"/>
                  </a:lnTo>
                  <a:lnTo>
                    <a:pt x="2113" y="22"/>
                  </a:lnTo>
                  <a:lnTo>
                    <a:pt x="2121" y="21"/>
                  </a:lnTo>
                  <a:lnTo>
                    <a:pt x="2128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6" y="25"/>
                  </a:lnTo>
                  <a:lnTo>
                    <a:pt x="2175" y="28"/>
                  </a:lnTo>
                  <a:lnTo>
                    <a:pt x="2184" y="31"/>
                  </a:lnTo>
                  <a:lnTo>
                    <a:pt x="2193" y="35"/>
                  </a:lnTo>
                  <a:lnTo>
                    <a:pt x="2202" y="38"/>
                  </a:lnTo>
                  <a:lnTo>
                    <a:pt x="2211" y="42"/>
                  </a:lnTo>
                  <a:lnTo>
                    <a:pt x="2220" y="46"/>
                  </a:lnTo>
                  <a:lnTo>
                    <a:pt x="2229" y="48"/>
                  </a:lnTo>
                  <a:lnTo>
                    <a:pt x="2238" y="51"/>
                  </a:lnTo>
                  <a:lnTo>
                    <a:pt x="2248" y="54"/>
                  </a:lnTo>
                  <a:lnTo>
                    <a:pt x="2258" y="55"/>
                  </a:lnTo>
                  <a:lnTo>
                    <a:pt x="2268" y="57"/>
                  </a:lnTo>
                  <a:lnTo>
                    <a:pt x="2279" y="57"/>
                  </a:lnTo>
                  <a:lnTo>
                    <a:pt x="2291" y="57"/>
                  </a:lnTo>
                  <a:lnTo>
                    <a:pt x="2303" y="55"/>
                  </a:lnTo>
                  <a:lnTo>
                    <a:pt x="2316" y="53"/>
                  </a:lnTo>
                  <a:lnTo>
                    <a:pt x="2329" y="50"/>
                  </a:lnTo>
                  <a:lnTo>
                    <a:pt x="2341" y="47"/>
                  </a:lnTo>
                  <a:lnTo>
                    <a:pt x="2353" y="43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3"/>
                  </a:lnTo>
                  <a:lnTo>
                    <a:pt x="2396" y="29"/>
                  </a:lnTo>
                  <a:lnTo>
                    <a:pt x="2405" y="27"/>
                  </a:lnTo>
                  <a:lnTo>
                    <a:pt x="2413" y="24"/>
                  </a:lnTo>
                  <a:lnTo>
                    <a:pt x="2421" y="22"/>
                  </a:lnTo>
                  <a:lnTo>
                    <a:pt x="2429" y="21"/>
                  </a:lnTo>
                  <a:lnTo>
                    <a:pt x="2436" y="20"/>
                  </a:lnTo>
                  <a:lnTo>
                    <a:pt x="2442" y="20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789" y="3959"/>
              <a:ext cx="2444" cy="62"/>
            </a:xfrm>
            <a:custGeom>
              <a:avLst/>
              <a:gdLst/>
              <a:ahLst/>
              <a:cxnLst>
                <a:cxn ang="0">
                  <a:pos x="2387" y="12"/>
                </a:cxn>
                <a:cxn ang="0">
                  <a:pos x="2279" y="37"/>
                </a:cxn>
                <a:cxn ang="0">
                  <a:pos x="2193" y="16"/>
                </a:cxn>
                <a:cxn ang="0">
                  <a:pos x="2114" y="2"/>
                </a:cxn>
                <a:cxn ang="0">
                  <a:pos x="2024" y="29"/>
                </a:cxn>
                <a:cxn ang="0">
                  <a:pos x="1929" y="33"/>
                </a:cxn>
                <a:cxn ang="0">
                  <a:pos x="1848" y="6"/>
                </a:cxn>
                <a:cxn ang="0">
                  <a:pos x="1800" y="3"/>
                </a:cxn>
                <a:cxn ang="0">
                  <a:pos x="1740" y="20"/>
                </a:cxn>
                <a:cxn ang="0">
                  <a:pos x="1670" y="38"/>
                </a:cxn>
                <a:cxn ang="0">
                  <a:pos x="1586" y="23"/>
                </a:cxn>
                <a:cxn ang="0">
                  <a:pos x="1505" y="2"/>
                </a:cxn>
                <a:cxn ang="0">
                  <a:pos x="1441" y="16"/>
                </a:cxn>
                <a:cxn ang="0">
                  <a:pos x="1339" y="39"/>
                </a:cxn>
                <a:cxn ang="0">
                  <a:pos x="1253" y="19"/>
                </a:cxn>
                <a:cxn ang="0">
                  <a:pos x="1173" y="3"/>
                </a:cxn>
                <a:cxn ang="0">
                  <a:pos x="1081" y="31"/>
                </a:cxn>
                <a:cxn ang="0">
                  <a:pos x="984" y="34"/>
                </a:cxn>
                <a:cxn ang="0">
                  <a:pos x="902" y="7"/>
                </a:cxn>
                <a:cxn ang="0">
                  <a:pos x="821" y="14"/>
                </a:cxn>
                <a:cxn ang="0">
                  <a:pos x="721" y="40"/>
                </a:cxn>
                <a:cxn ang="0">
                  <a:pos x="632" y="22"/>
                </a:cxn>
                <a:cxn ang="0">
                  <a:pos x="558" y="4"/>
                </a:cxn>
                <a:cxn ang="0">
                  <a:pos x="507" y="15"/>
                </a:cxn>
                <a:cxn ang="0">
                  <a:pos x="405" y="41"/>
                </a:cxn>
                <a:cxn ang="0">
                  <a:pos x="317" y="24"/>
                </a:cxn>
                <a:cxn ang="0">
                  <a:pos x="236" y="5"/>
                </a:cxn>
                <a:cxn ang="0">
                  <a:pos x="147" y="30"/>
                </a:cxn>
                <a:cxn ang="0">
                  <a:pos x="48" y="39"/>
                </a:cxn>
                <a:cxn ang="0">
                  <a:pos x="0" y="42"/>
                </a:cxn>
                <a:cxn ang="0">
                  <a:pos x="90" y="60"/>
                </a:cxn>
                <a:cxn ang="0">
                  <a:pos x="190" y="35"/>
                </a:cxn>
                <a:cxn ang="0">
                  <a:pos x="272" y="27"/>
                </a:cxn>
                <a:cxn ang="0">
                  <a:pos x="354" y="54"/>
                </a:cxn>
                <a:cxn ang="0">
                  <a:pos x="451" y="51"/>
                </a:cxn>
                <a:cxn ang="0">
                  <a:pos x="542" y="24"/>
                </a:cxn>
                <a:cxn ang="0">
                  <a:pos x="589" y="28"/>
                </a:cxn>
                <a:cxn ang="0">
                  <a:pos x="670" y="55"/>
                </a:cxn>
                <a:cxn ang="0">
                  <a:pos x="767" y="51"/>
                </a:cxn>
                <a:cxn ang="0">
                  <a:pos x="859" y="24"/>
                </a:cxn>
                <a:cxn ang="0">
                  <a:pos x="938" y="37"/>
                </a:cxn>
                <a:cxn ang="0">
                  <a:pos x="1025" y="59"/>
                </a:cxn>
                <a:cxn ang="0">
                  <a:pos x="1125" y="37"/>
                </a:cxn>
                <a:cxn ang="0">
                  <a:pos x="1208" y="23"/>
                </a:cxn>
                <a:cxn ang="0">
                  <a:pos x="1290" y="50"/>
                </a:cxn>
                <a:cxn ang="0">
                  <a:pos x="1384" y="52"/>
                </a:cxn>
                <a:cxn ang="0">
                  <a:pos x="1478" y="24"/>
                </a:cxn>
                <a:cxn ang="0">
                  <a:pos x="1525" y="24"/>
                </a:cxn>
                <a:cxn ang="0">
                  <a:pos x="1605" y="50"/>
                </a:cxn>
                <a:cxn ang="0">
                  <a:pos x="1686" y="54"/>
                </a:cxn>
                <a:cxn ang="0">
                  <a:pos x="1756" y="35"/>
                </a:cxn>
                <a:cxn ang="0">
                  <a:pos x="1810" y="21"/>
                </a:cxn>
                <a:cxn ang="0">
                  <a:pos x="1883" y="35"/>
                </a:cxn>
                <a:cxn ang="0">
                  <a:pos x="1970" y="57"/>
                </a:cxn>
                <a:cxn ang="0">
                  <a:pos x="2067" y="35"/>
                </a:cxn>
                <a:cxn ang="0">
                  <a:pos x="2148" y="21"/>
                </a:cxn>
                <a:cxn ang="0">
                  <a:pos x="2230" y="48"/>
                </a:cxn>
                <a:cxn ang="0">
                  <a:pos x="2329" y="49"/>
                </a:cxn>
                <a:cxn ang="0">
                  <a:pos x="2422" y="22"/>
                </a:cxn>
              </a:cxnLst>
              <a:rect l="0" t="0" r="r" b="b"/>
              <a:pathLst>
                <a:path w="2444" h="62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4" y="4"/>
                  </a:lnTo>
                  <a:lnTo>
                    <a:pt x="2405" y="7"/>
                  </a:lnTo>
                  <a:lnTo>
                    <a:pt x="2396" y="9"/>
                  </a:lnTo>
                  <a:lnTo>
                    <a:pt x="2387" y="12"/>
                  </a:lnTo>
                  <a:lnTo>
                    <a:pt x="2378" y="15"/>
                  </a:lnTo>
                  <a:lnTo>
                    <a:pt x="2366" y="19"/>
                  </a:lnTo>
                  <a:lnTo>
                    <a:pt x="2353" y="23"/>
                  </a:lnTo>
                  <a:lnTo>
                    <a:pt x="2341" y="27"/>
                  </a:lnTo>
                  <a:lnTo>
                    <a:pt x="2329" y="30"/>
                  </a:lnTo>
                  <a:lnTo>
                    <a:pt x="2316" y="33"/>
                  </a:lnTo>
                  <a:lnTo>
                    <a:pt x="2304" y="35"/>
                  </a:lnTo>
                  <a:lnTo>
                    <a:pt x="2292" y="37"/>
                  </a:lnTo>
                  <a:lnTo>
                    <a:pt x="2279" y="37"/>
                  </a:lnTo>
                  <a:lnTo>
                    <a:pt x="2268" y="37"/>
                  </a:lnTo>
                  <a:lnTo>
                    <a:pt x="2259" y="36"/>
                  </a:lnTo>
                  <a:lnTo>
                    <a:pt x="2248" y="34"/>
                  </a:lnTo>
                  <a:lnTo>
                    <a:pt x="2239" y="31"/>
                  </a:lnTo>
                  <a:lnTo>
                    <a:pt x="2230" y="29"/>
                  </a:lnTo>
                  <a:lnTo>
                    <a:pt x="2220" y="26"/>
                  </a:lnTo>
                  <a:lnTo>
                    <a:pt x="2211" y="22"/>
                  </a:lnTo>
                  <a:lnTo>
                    <a:pt x="2202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7" y="7"/>
                  </a:lnTo>
                  <a:lnTo>
                    <a:pt x="2157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9" y="1"/>
                  </a:lnTo>
                  <a:lnTo>
                    <a:pt x="2122" y="1"/>
                  </a:lnTo>
                  <a:lnTo>
                    <a:pt x="2114" y="2"/>
                  </a:lnTo>
                  <a:lnTo>
                    <a:pt x="2105" y="4"/>
                  </a:lnTo>
                  <a:lnTo>
                    <a:pt x="2097" y="7"/>
                  </a:lnTo>
                  <a:lnTo>
                    <a:pt x="2087" y="9"/>
                  </a:lnTo>
                  <a:lnTo>
                    <a:pt x="2077" y="12"/>
                  </a:lnTo>
                  <a:lnTo>
                    <a:pt x="2067" y="16"/>
                  </a:lnTo>
                  <a:lnTo>
                    <a:pt x="2056" y="19"/>
                  </a:lnTo>
                  <a:lnTo>
                    <a:pt x="2046" y="23"/>
                  </a:lnTo>
                  <a:lnTo>
                    <a:pt x="2035" y="26"/>
                  </a:lnTo>
                  <a:lnTo>
                    <a:pt x="2024" y="29"/>
                  </a:lnTo>
                  <a:lnTo>
                    <a:pt x="2013" y="32"/>
                  </a:lnTo>
                  <a:lnTo>
                    <a:pt x="2002" y="34"/>
                  </a:lnTo>
                  <a:lnTo>
                    <a:pt x="1991" y="36"/>
                  </a:lnTo>
                  <a:lnTo>
                    <a:pt x="1981" y="37"/>
                  </a:lnTo>
                  <a:lnTo>
                    <a:pt x="1970" y="38"/>
                  </a:lnTo>
                  <a:lnTo>
                    <a:pt x="1959" y="38"/>
                  </a:lnTo>
                  <a:lnTo>
                    <a:pt x="1949" y="37"/>
                  </a:lnTo>
                  <a:lnTo>
                    <a:pt x="1939" y="35"/>
                  </a:lnTo>
                  <a:lnTo>
                    <a:pt x="1929" y="33"/>
                  </a:lnTo>
                  <a:lnTo>
                    <a:pt x="1920" y="30"/>
                  </a:lnTo>
                  <a:lnTo>
                    <a:pt x="1910" y="27"/>
                  </a:lnTo>
                  <a:lnTo>
                    <a:pt x="1901" y="24"/>
                  </a:lnTo>
                  <a:lnTo>
                    <a:pt x="1892" y="21"/>
                  </a:lnTo>
                  <a:lnTo>
                    <a:pt x="1883" y="18"/>
                  </a:lnTo>
                  <a:lnTo>
                    <a:pt x="1874" y="14"/>
                  </a:lnTo>
                  <a:lnTo>
                    <a:pt x="1866" y="11"/>
                  </a:lnTo>
                  <a:lnTo>
                    <a:pt x="1857" y="9"/>
                  </a:lnTo>
                  <a:lnTo>
                    <a:pt x="1848" y="6"/>
                  </a:lnTo>
                  <a:lnTo>
                    <a:pt x="1838" y="3"/>
                  </a:lnTo>
                  <a:lnTo>
                    <a:pt x="1829" y="2"/>
                  </a:lnTo>
                  <a:lnTo>
                    <a:pt x="1819" y="1"/>
                  </a:lnTo>
                  <a:lnTo>
                    <a:pt x="1819" y="1"/>
                  </a:lnTo>
                  <a:lnTo>
                    <a:pt x="1819" y="1"/>
                  </a:lnTo>
                  <a:lnTo>
                    <a:pt x="1815" y="1"/>
                  </a:lnTo>
                  <a:lnTo>
                    <a:pt x="1810" y="1"/>
                  </a:lnTo>
                  <a:lnTo>
                    <a:pt x="1805" y="2"/>
                  </a:lnTo>
                  <a:lnTo>
                    <a:pt x="1800" y="3"/>
                  </a:lnTo>
                  <a:lnTo>
                    <a:pt x="1795" y="4"/>
                  </a:lnTo>
                  <a:lnTo>
                    <a:pt x="1789" y="5"/>
                  </a:lnTo>
                  <a:lnTo>
                    <a:pt x="1783" y="7"/>
                  </a:lnTo>
                  <a:lnTo>
                    <a:pt x="1777" y="9"/>
                  </a:lnTo>
                  <a:lnTo>
                    <a:pt x="1770" y="11"/>
                  </a:lnTo>
                  <a:lnTo>
                    <a:pt x="1763" y="13"/>
                  </a:lnTo>
                  <a:lnTo>
                    <a:pt x="1755" y="16"/>
                  </a:lnTo>
                  <a:lnTo>
                    <a:pt x="1748" y="18"/>
                  </a:lnTo>
                  <a:lnTo>
                    <a:pt x="1740" y="20"/>
                  </a:lnTo>
                  <a:lnTo>
                    <a:pt x="1733" y="23"/>
                  </a:lnTo>
                  <a:lnTo>
                    <a:pt x="1725" y="26"/>
                  </a:lnTo>
                  <a:lnTo>
                    <a:pt x="1717" y="28"/>
                  </a:lnTo>
                  <a:lnTo>
                    <a:pt x="1709" y="30"/>
                  </a:lnTo>
                  <a:lnTo>
                    <a:pt x="1701" y="32"/>
                  </a:lnTo>
                  <a:lnTo>
                    <a:pt x="1693" y="34"/>
                  </a:lnTo>
                  <a:lnTo>
                    <a:pt x="1685" y="35"/>
                  </a:lnTo>
                  <a:lnTo>
                    <a:pt x="1678" y="37"/>
                  </a:lnTo>
                  <a:lnTo>
                    <a:pt x="1670" y="38"/>
                  </a:lnTo>
                  <a:lnTo>
                    <a:pt x="1662" y="38"/>
                  </a:lnTo>
                  <a:lnTo>
                    <a:pt x="1655" y="38"/>
                  </a:lnTo>
                  <a:lnTo>
                    <a:pt x="1644" y="38"/>
                  </a:lnTo>
                  <a:lnTo>
                    <a:pt x="1634" y="37"/>
                  </a:lnTo>
                  <a:lnTo>
                    <a:pt x="1624" y="35"/>
                  </a:lnTo>
                  <a:lnTo>
                    <a:pt x="1614" y="33"/>
                  </a:lnTo>
                  <a:lnTo>
                    <a:pt x="1605" y="30"/>
                  </a:lnTo>
                  <a:lnTo>
                    <a:pt x="1596" y="27"/>
                  </a:lnTo>
                  <a:lnTo>
                    <a:pt x="1586" y="23"/>
                  </a:lnTo>
                  <a:lnTo>
                    <a:pt x="1577" y="20"/>
                  </a:lnTo>
                  <a:lnTo>
                    <a:pt x="1569" y="17"/>
                  </a:lnTo>
                  <a:lnTo>
                    <a:pt x="1559" y="13"/>
                  </a:lnTo>
                  <a:lnTo>
                    <a:pt x="1551" y="10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3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2" y="9"/>
                  </a:lnTo>
                  <a:lnTo>
                    <a:pt x="1452" y="13"/>
                  </a:lnTo>
                  <a:lnTo>
                    <a:pt x="1441" y="16"/>
                  </a:lnTo>
                  <a:lnTo>
                    <a:pt x="1430" y="19"/>
                  </a:lnTo>
                  <a:lnTo>
                    <a:pt x="1418" y="23"/>
                  </a:lnTo>
                  <a:lnTo>
                    <a:pt x="1407" y="27"/>
                  </a:lnTo>
                  <a:lnTo>
                    <a:pt x="1396" y="30"/>
                  </a:lnTo>
                  <a:lnTo>
                    <a:pt x="1384" y="33"/>
                  </a:lnTo>
                  <a:lnTo>
                    <a:pt x="1373" y="35"/>
                  </a:lnTo>
                  <a:lnTo>
                    <a:pt x="1362" y="37"/>
                  </a:lnTo>
                  <a:lnTo>
                    <a:pt x="1350" y="38"/>
                  </a:lnTo>
                  <a:lnTo>
                    <a:pt x="1339" y="39"/>
                  </a:lnTo>
                  <a:lnTo>
                    <a:pt x="1328" y="39"/>
                  </a:lnTo>
                  <a:lnTo>
                    <a:pt x="1319" y="38"/>
                  </a:lnTo>
                  <a:lnTo>
                    <a:pt x="1308" y="36"/>
                  </a:lnTo>
                  <a:lnTo>
                    <a:pt x="1299" y="34"/>
                  </a:lnTo>
                  <a:lnTo>
                    <a:pt x="1290" y="31"/>
                  </a:lnTo>
                  <a:lnTo>
                    <a:pt x="1280" y="28"/>
                  </a:lnTo>
                  <a:lnTo>
                    <a:pt x="1271" y="26"/>
                  </a:lnTo>
                  <a:lnTo>
                    <a:pt x="1262" y="22"/>
                  </a:lnTo>
                  <a:lnTo>
                    <a:pt x="1253" y="19"/>
                  </a:lnTo>
                  <a:lnTo>
                    <a:pt x="1244" y="16"/>
                  </a:lnTo>
                  <a:lnTo>
                    <a:pt x="1235" y="12"/>
                  </a:lnTo>
                  <a:lnTo>
                    <a:pt x="1226" y="10"/>
                  </a:lnTo>
                  <a:lnTo>
                    <a:pt x="1217" y="7"/>
                  </a:lnTo>
                  <a:lnTo>
                    <a:pt x="1208" y="5"/>
                  </a:lnTo>
                  <a:lnTo>
                    <a:pt x="1198" y="3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3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0"/>
                  </a:lnTo>
                  <a:lnTo>
                    <a:pt x="1136" y="13"/>
                  </a:lnTo>
                  <a:lnTo>
                    <a:pt x="1125" y="17"/>
                  </a:lnTo>
                  <a:lnTo>
                    <a:pt x="1114" y="20"/>
                  </a:lnTo>
                  <a:lnTo>
                    <a:pt x="1104" y="24"/>
                  </a:lnTo>
                  <a:lnTo>
                    <a:pt x="1092" y="27"/>
                  </a:lnTo>
                  <a:lnTo>
                    <a:pt x="1081" y="31"/>
                  </a:lnTo>
                  <a:lnTo>
                    <a:pt x="1070" y="34"/>
                  </a:lnTo>
                  <a:lnTo>
                    <a:pt x="1058" y="36"/>
                  </a:lnTo>
                  <a:lnTo>
                    <a:pt x="1047" y="38"/>
                  </a:lnTo>
                  <a:lnTo>
                    <a:pt x="1036" y="39"/>
                  </a:lnTo>
                  <a:lnTo>
                    <a:pt x="1025" y="40"/>
                  </a:lnTo>
                  <a:lnTo>
                    <a:pt x="1014" y="39"/>
                  </a:lnTo>
                  <a:lnTo>
                    <a:pt x="1004" y="39"/>
                  </a:lnTo>
                  <a:lnTo>
                    <a:pt x="993" y="37"/>
                  </a:lnTo>
                  <a:lnTo>
                    <a:pt x="984" y="34"/>
                  </a:lnTo>
                  <a:lnTo>
                    <a:pt x="975" y="32"/>
                  </a:lnTo>
                  <a:lnTo>
                    <a:pt x="965" y="28"/>
                  </a:lnTo>
                  <a:lnTo>
                    <a:pt x="956" y="25"/>
                  </a:lnTo>
                  <a:lnTo>
                    <a:pt x="947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1" y="12"/>
                  </a:lnTo>
                  <a:lnTo>
                    <a:pt x="912" y="9"/>
                  </a:lnTo>
                  <a:lnTo>
                    <a:pt x="902" y="7"/>
                  </a:lnTo>
                  <a:lnTo>
                    <a:pt x="893" y="5"/>
                  </a:lnTo>
                  <a:lnTo>
                    <a:pt x="884" y="4"/>
                  </a:lnTo>
                  <a:lnTo>
                    <a:pt x="874" y="3"/>
                  </a:lnTo>
                  <a:lnTo>
                    <a:pt x="867" y="3"/>
                  </a:lnTo>
                  <a:lnTo>
                    <a:pt x="859" y="5"/>
                  </a:lnTo>
                  <a:lnTo>
                    <a:pt x="850" y="7"/>
                  </a:lnTo>
                  <a:lnTo>
                    <a:pt x="841" y="9"/>
                  </a:lnTo>
                  <a:lnTo>
                    <a:pt x="831" y="11"/>
                  </a:lnTo>
                  <a:lnTo>
                    <a:pt x="821" y="14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9" y="25"/>
                  </a:lnTo>
                  <a:lnTo>
                    <a:pt x="778" y="28"/>
                  </a:lnTo>
                  <a:lnTo>
                    <a:pt x="766" y="31"/>
                  </a:lnTo>
                  <a:lnTo>
                    <a:pt x="755" y="34"/>
                  </a:lnTo>
                  <a:lnTo>
                    <a:pt x="743" y="37"/>
                  </a:lnTo>
                  <a:lnTo>
                    <a:pt x="732" y="39"/>
                  </a:lnTo>
                  <a:lnTo>
                    <a:pt x="721" y="40"/>
                  </a:lnTo>
                  <a:lnTo>
                    <a:pt x="710" y="41"/>
                  </a:lnTo>
                  <a:lnTo>
                    <a:pt x="699" y="40"/>
                  </a:lnTo>
                  <a:lnTo>
                    <a:pt x="689" y="39"/>
                  </a:lnTo>
                  <a:lnTo>
                    <a:pt x="679" y="37"/>
                  </a:lnTo>
                  <a:lnTo>
                    <a:pt x="669" y="35"/>
                  </a:lnTo>
                  <a:lnTo>
                    <a:pt x="660" y="33"/>
                  </a:lnTo>
                  <a:lnTo>
                    <a:pt x="651" y="29"/>
                  </a:lnTo>
                  <a:lnTo>
                    <a:pt x="641" y="26"/>
                  </a:lnTo>
                  <a:lnTo>
                    <a:pt x="632" y="22"/>
                  </a:lnTo>
                  <a:lnTo>
                    <a:pt x="624" y="19"/>
                  </a:lnTo>
                  <a:lnTo>
                    <a:pt x="614" y="16"/>
                  </a:lnTo>
                  <a:lnTo>
                    <a:pt x="606" y="12"/>
                  </a:lnTo>
                  <a:lnTo>
                    <a:pt x="597" y="10"/>
                  </a:lnTo>
                  <a:lnTo>
                    <a:pt x="587" y="8"/>
                  </a:lnTo>
                  <a:lnTo>
                    <a:pt x="578" y="5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9"/>
                  </a:lnTo>
                  <a:lnTo>
                    <a:pt x="517" y="12"/>
                  </a:lnTo>
                  <a:lnTo>
                    <a:pt x="507" y="15"/>
                  </a:lnTo>
                  <a:lnTo>
                    <a:pt x="496" y="18"/>
                  </a:lnTo>
                  <a:lnTo>
                    <a:pt x="485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1" y="32"/>
                  </a:lnTo>
                  <a:lnTo>
                    <a:pt x="439" y="35"/>
                  </a:lnTo>
                  <a:lnTo>
                    <a:pt x="428" y="37"/>
                  </a:lnTo>
                  <a:lnTo>
                    <a:pt x="417" y="39"/>
                  </a:lnTo>
                  <a:lnTo>
                    <a:pt x="405" y="41"/>
                  </a:lnTo>
                  <a:lnTo>
                    <a:pt x="395" y="41"/>
                  </a:lnTo>
                  <a:lnTo>
                    <a:pt x="383" y="41"/>
                  </a:lnTo>
                  <a:lnTo>
                    <a:pt x="374" y="40"/>
                  </a:lnTo>
                  <a:lnTo>
                    <a:pt x="363" y="38"/>
                  </a:lnTo>
                  <a:lnTo>
                    <a:pt x="354" y="36"/>
                  </a:lnTo>
                  <a:lnTo>
                    <a:pt x="345" y="34"/>
                  </a:lnTo>
                  <a:lnTo>
                    <a:pt x="335" y="31"/>
                  </a:lnTo>
                  <a:lnTo>
                    <a:pt x="326" y="28"/>
                  </a:lnTo>
                  <a:lnTo>
                    <a:pt x="317" y="24"/>
                  </a:lnTo>
                  <a:lnTo>
                    <a:pt x="308" y="21"/>
                  </a:lnTo>
                  <a:lnTo>
                    <a:pt x="299" y="18"/>
                  </a:lnTo>
                  <a:lnTo>
                    <a:pt x="290" y="14"/>
                  </a:lnTo>
                  <a:lnTo>
                    <a:pt x="281" y="12"/>
                  </a:lnTo>
                  <a:lnTo>
                    <a:pt x="272" y="9"/>
                  </a:lnTo>
                  <a:lnTo>
                    <a:pt x="263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9" y="22"/>
                  </a:lnTo>
                  <a:lnTo>
                    <a:pt x="159" y="26"/>
                  </a:lnTo>
                  <a:lnTo>
                    <a:pt x="147" y="30"/>
                  </a:lnTo>
                  <a:lnTo>
                    <a:pt x="136" y="33"/>
                  </a:lnTo>
                  <a:lnTo>
                    <a:pt x="124" y="35"/>
                  </a:lnTo>
                  <a:lnTo>
                    <a:pt x="113" y="38"/>
                  </a:lnTo>
                  <a:lnTo>
                    <a:pt x="102" y="40"/>
                  </a:lnTo>
                  <a:lnTo>
                    <a:pt x="90" y="41"/>
                  </a:lnTo>
                  <a:lnTo>
                    <a:pt x="80" y="42"/>
                  </a:lnTo>
                  <a:lnTo>
                    <a:pt x="69" y="42"/>
                  </a:lnTo>
                  <a:lnTo>
                    <a:pt x="58" y="41"/>
                  </a:lnTo>
                  <a:lnTo>
                    <a:pt x="48" y="39"/>
                  </a:lnTo>
                  <a:lnTo>
                    <a:pt x="38" y="36"/>
                  </a:lnTo>
                  <a:lnTo>
                    <a:pt x="29" y="33"/>
                  </a:lnTo>
                  <a:lnTo>
                    <a:pt x="19" y="30"/>
                  </a:lnTo>
                  <a:lnTo>
                    <a:pt x="10" y="27"/>
                  </a:lnTo>
                  <a:lnTo>
                    <a:pt x="1" y="23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10" y="45"/>
                  </a:lnTo>
                  <a:lnTo>
                    <a:pt x="19" y="49"/>
                  </a:lnTo>
                  <a:lnTo>
                    <a:pt x="28" y="52"/>
                  </a:lnTo>
                  <a:lnTo>
                    <a:pt x="38" y="54"/>
                  </a:lnTo>
                  <a:lnTo>
                    <a:pt x="48" y="57"/>
                  </a:lnTo>
                  <a:lnTo>
                    <a:pt x="58" y="59"/>
                  </a:lnTo>
                  <a:lnTo>
                    <a:pt x="69" y="60"/>
                  </a:lnTo>
                  <a:lnTo>
                    <a:pt x="80" y="61"/>
                  </a:lnTo>
                  <a:lnTo>
                    <a:pt x="90" y="60"/>
                  </a:lnTo>
                  <a:lnTo>
                    <a:pt x="102" y="59"/>
                  </a:lnTo>
                  <a:lnTo>
                    <a:pt x="113" y="57"/>
                  </a:lnTo>
                  <a:lnTo>
                    <a:pt x="124" y="55"/>
                  </a:lnTo>
                  <a:lnTo>
                    <a:pt x="136" y="52"/>
                  </a:lnTo>
                  <a:lnTo>
                    <a:pt x="147" y="49"/>
                  </a:lnTo>
                  <a:lnTo>
                    <a:pt x="159" y="46"/>
                  </a:lnTo>
                  <a:lnTo>
                    <a:pt x="169" y="42"/>
                  </a:lnTo>
                  <a:lnTo>
                    <a:pt x="180" y="39"/>
                  </a:lnTo>
                  <a:lnTo>
                    <a:pt x="190" y="35"/>
                  </a:lnTo>
                  <a:lnTo>
                    <a:pt x="201" y="33"/>
                  </a:lnTo>
                  <a:lnTo>
                    <a:pt x="210" y="30"/>
                  </a:lnTo>
                  <a:lnTo>
                    <a:pt x="219" y="27"/>
                  </a:lnTo>
                  <a:lnTo>
                    <a:pt x="228" y="26"/>
                  </a:lnTo>
                  <a:lnTo>
                    <a:pt x="236" y="24"/>
                  </a:lnTo>
                  <a:lnTo>
                    <a:pt x="243" y="24"/>
                  </a:lnTo>
                  <a:lnTo>
                    <a:pt x="253" y="24"/>
                  </a:lnTo>
                  <a:lnTo>
                    <a:pt x="263" y="25"/>
                  </a:lnTo>
                  <a:lnTo>
                    <a:pt x="272" y="27"/>
                  </a:lnTo>
                  <a:lnTo>
                    <a:pt x="281" y="29"/>
                  </a:lnTo>
                  <a:lnTo>
                    <a:pt x="290" y="32"/>
                  </a:lnTo>
                  <a:lnTo>
                    <a:pt x="299" y="35"/>
                  </a:lnTo>
                  <a:lnTo>
                    <a:pt x="308" y="38"/>
                  </a:lnTo>
                  <a:lnTo>
                    <a:pt x="317" y="42"/>
                  </a:lnTo>
                  <a:lnTo>
                    <a:pt x="326" y="45"/>
                  </a:lnTo>
                  <a:lnTo>
                    <a:pt x="335" y="49"/>
                  </a:lnTo>
                  <a:lnTo>
                    <a:pt x="345" y="52"/>
                  </a:lnTo>
                  <a:lnTo>
                    <a:pt x="354" y="54"/>
                  </a:lnTo>
                  <a:lnTo>
                    <a:pt x="364" y="57"/>
                  </a:lnTo>
                  <a:lnTo>
                    <a:pt x="374" y="59"/>
                  </a:lnTo>
                  <a:lnTo>
                    <a:pt x="383" y="59"/>
                  </a:lnTo>
                  <a:lnTo>
                    <a:pt x="395" y="60"/>
                  </a:lnTo>
                  <a:lnTo>
                    <a:pt x="405" y="59"/>
                  </a:lnTo>
                  <a:lnTo>
                    <a:pt x="417" y="58"/>
                  </a:lnTo>
                  <a:lnTo>
                    <a:pt x="428" y="56"/>
                  </a:lnTo>
                  <a:lnTo>
                    <a:pt x="439" y="54"/>
                  </a:lnTo>
                  <a:lnTo>
                    <a:pt x="451" y="51"/>
                  </a:lnTo>
                  <a:lnTo>
                    <a:pt x="462" y="48"/>
                  </a:lnTo>
                  <a:lnTo>
                    <a:pt x="473" y="44"/>
                  </a:lnTo>
                  <a:lnTo>
                    <a:pt x="484" y="41"/>
                  </a:lnTo>
                  <a:lnTo>
                    <a:pt x="494" y="37"/>
                  </a:lnTo>
                  <a:lnTo>
                    <a:pt x="505" y="34"/>
                  </a:lnTo>
                  <a:lnTo>
                    <a:pt x="515" y="31"/>
                  </a:lnTo>
                  <a:lnTo>
                    <a:pt x="525" y="28"/>
                  </a:lnTo>
                  <a:lnTo>
                    <a:pt x="533" y="26"/>
                  </a:lnTo>
                  <a:lnTo>
                    <a:pt x="542" y="24"/>
                  </a:lnTo>
                  <a:lnTo>
                    <a:pt x="550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1" y="23"/>
                  </a:lnTo>
                  <a:lnTo>
                    <a:pt x="570" y="24"/>
                  </a:lnTo>
                  <a:lnTo>
                    <a:pt x="580" y="26"/>
                  </a:lnTo>
                  <a:lnTo>
                    <a:pt x="589" y="28"/>
                  </a:lnTo>
                  <a:lnTo>
                    <a:pt x="598" y="31"/>
                  </a:lnTo>
                  <a:lnTo>
                    <a:pt x="607" y="34"/>
                  </a:lnTo>
                  <a:lnTo>
                    <a:pt x="616" y="37"/>
                  </a:lnTo>
                  <a:lnTo>
                    <a:pt x="624" y="40"/>
                  </a:lnTo>
                  <a:lnTo>
                    <a:pt x="634" y="43"/>
                  </a:lnTo>
                  <a:lnTo>
                    <a:pt x="643" y="47"/>
                  </a:lnTo>
                  <a:lnTo>
                    <a:pt x="651" y="49"/>
                  </a:lnTo>
                  <a:lnTo>
                    <a:pt x="661" y="52"/>
                  </a:lnTo>
                  <a:lnTo>
                    <a:pt x="670" y="55"/>
                  </a:lnTo>
                  <a:lnTo>
                    <a:pt x="680" y="57"/>
                  </a:lnTo>
                  <a:lnTo>
                    <a:pt x="690" y="59"/>
                  </a:lnTo>
                  <a:lnTo>
                    <a:pt x="700" y="60"/>
                  </a:lnTo>
                  <a:lnTo>
                    <a:pt x="711" y="60"/>
                  </a:lnTo>
                  <a:lnTo>
                    <a:pt x="722" y="59"/>
                  </a:lnTo>
                  <a:lnTo>
                    <a:pt x="733" y="58"/>
                  </a:lnTo>
                  <a:lnTo>
                    <a:pt x="744" y="56"/>
                  </a:lnTo>
                  <a:lnTo>
                    <a:pt x="756" y="54"/>
                  </a:lnTo>
                  <a:lnTo>
                    <a:pt x="767" y="51"/>
                  </a:lnTo>
                  <a:lnTo>
                    <a:pt x="778" y="48"/>
                  </a:lnTo>
                  <a:lnTo>
                    <a:pt x="789" y="44"/>
                  </a:lnTo>
                  <a:lnTo>
                    <a:pt x="800" y="41"/>
                  </a:lnTo>
                  <a:lnTo>
                    <a:pt x="811" y="38"/>
                  </a:lnTo>
                  <a:lnTo>
                    <a:pt x="821" y="34"/>
                  </a:lnTo>
                  <a:lnTo>
                    <a:pt x="831" y="31"/>
                  </a:lnTo>
                  <a:lnTo>
                    <a:pt x="841" y="28"/>
                  </a:lnTo>
                  <a:lnTo>
                    <a:pt x="850" y="26"/>
                  </a:lnTo>
                  <a:lnTo>
                    <a:pt x="859" y="24"/>
                  </a:lnTo>
                  <a:lnTo>
                    <a:pt x="867" y="23"/>
                  </a:lnTo>
                  <a:lnTo>
                    <a:pt x="874" y="22"/>
                  </a:lnTo>
                  <a:lnTo>
                    <a:pt x="884" y="23"/>
                  </a:lnTo>
                  <a:lnTo>
                    <a:pt x="893" y="24"/>
                  </a:lnTo>
                  <a:lnTo>
                    <a:pt x="902" y="26"/>
                  </a:lnTo>
                  <a:lnTo>
                    <a:pt x="912" y="28"/>
                  </a:lnTo>
                  <a:lnTo>
                    <a:pt x="921" y="31"/>
                  </a:lnTo>
                  <a:lnTo>
                    <a:pt x="930" y="34"/>
                  </a:lnTo>
                  <a:lnTo>
                    <a:pt x="938" y="37"/>
                  </a:lnTo>
                  <a:lnTo>
                    <a:pt x="947" y="41"/>
                  </a:lnTo>
                  <a:lnTo>
                    <a:pt x="957" y="44"/>
                  </a:lnTo>
                  <a:lnTo>
                    <a:pt x="965" y="48"/>
                  </a:lnTo>
                  <a:lnTo>
                    <a:pt x="975" y="51"/>
                  </a:lnTo>
                  <a:lnTo>
                    <a:pt x="984" y="53"/>
                  </a:lnTo>
                  <a:lnTo>
                    <a:pt x="993" y="56"/>
                  </a:lnTo>
                  <a:lnTo>
                    <a:pt x="1004" y="57"/>
                  </a:lnTo>
                  <a:lnTo>
                    <a:pt x="1014" y="58"/>
                  </a:lnTo>
                  <a:lnTo>
                    <a:pt x="1025" y="59"/>
                  </a:lnTo>
                  <a:lnTo>
                    <a:pt x="1036" y="58"/>
                  </a:lnTo>
                  <a:lnTo>
                    <a:pt x="1047" y="57"/>
                  </a:lnTo>
                  <a:lnTo>
                    <a:pt x="1058" y="55"/>
                  </a:lnTo>
                  <a:lnTo>
                    <a:pt x="1070" y="53"/>
                  </a:lnTo>
                  <a:lnTo>
                    <a:pt x="1081" y="50"/>
                  </a:lnTo>
                  <a:lnTo>
                    <a:pt x="1092" y="47"/>
                  </a:lnTo>
                  <a:lnTo>
                    <a:pt x="1104" y="43"/>
                  </a:lnTo>
                  <a:lnTo>
                    <a:pt x="1114" y="40"/>
                  </a:lnTo>
                  <a:lnTo>
                    <a:pt x="1125" y="37"/>
                  </a:lnTo>
                  <a:lnTo>
                    <a:pt x="1136" y="33"/>
                  </a:lnTo>
                  <a:lnTo>
                    <a:pt x="1145" y="30"/>
                  </a:lnTo>
                  <a:lnTo>
                    <a:pt x="1155" y="27"/>
                  </a:lnTo>
                  <a:lnTo>
                    <a:pt x="1164" y="25"/>
                  </a:lnTo>
                  <a:lnTo>
                    <a:pt x="1173" y="23"/>
                  </a:lnTo>
                  <a:lnTo>
                    <a:pt x="1181" y="22"/>
                  </a:lnTo>
                  <a:lnTo>
                    <a:pt x="1188" y="22"/>
                  </a:lnTo>
                  <a:lnTo>
                    <a:pt x="1198" y="22"/>
                  </a:lnTo>
                  <a:lnTo>
                    <a:pt x="1208" y="23"/>
                  </a:lnTo>
                  <a:lnTo>
                    <a:pt x="1217" y="25"/>
                  </a:lnTo>
                  <a:lnTo>
                    <a:pt x="1226" y="27"/>
                  </a:lnTo>
                  <a:lnTo>
                    <a:pt x="1235" y="30"/>
                  </a:lnTo>
                  <a:lnTo>
                    <a:pt x="1244" y="33"/>
                  </a:lnTo>
                  <a:lnTo>
                    <a:pt x="1253" y="37"/>
                  </a:lnTo>
                  <a:lnTo>
                    <a:pt x="1262" y="39"/>
                  </a:lnTo>
                  <a:lnTo>
                    <a:pt x="1271" y="43"/>
                  </a:lnTo>
                  <a:lnTo>
                    <a:pt x="1280" y="47"/>
                  </a:lnTo>
                  <a:lnTo>
                    <a:pt x="1290" y="50"/>
                  </a:lnTo>
                  <a:lnTo>
                    <a:pt x="1299" y="52"/>
                  </a:lnTo>
                  <a:lnTo>
                    <a:pt x="1308" y="54"/>
                  </a:lnTo>
                  <a:lnTo>
                    <a:pt x="1319" y="57"/>
                  </a:lnTo>
                  <a:lnTo>
                    <a:pt x="1328" y="57"/>
                  </a:lnTo>
                  <a:lnTo>
                    <a:pt x="1339" y="58"/>
                  </a:lnTo>
                  <a:lnTo>
                    <a:pt x="1350" y="57"/>
                  </a:lnTo>
                  <a:lnTo>
                    <a:pt x="1362" y="56"/>
                  </a:lnTo>
                  <a:lnTo>
                    <a:pt x="1373" y="54"/>
                  </a:lnTo>
                  <a:lnTo>
                    <a:pt x="1384" y="52"/>
                  </a:lnTo>
                  <a:lnTo>
                    <a:pt x="1395" y="49"/>
                  </a:lnTo>
                  <a:lnTo>
                    <a:pt x="1407" y="46"/>
                  </a:lnTo>
                  <a:lnTo>
                    <a:pt x="1418" y="42"/>
                  </a:lnTo>
                  <a:lnTo>
                    <a:pt x="1428" y="38"/>
                  </a:lnTo>
                  <a:lnTo>
                    <a:pt x="1439" y="35"/>
                  </a:lnTo>
                  <a:lnTo>
                    <a:pt x="1449" y="32"/>
                  </a:lnTo>
                  <a:lnTo>
                    <a:pt x="1460" y="28"/>
                  </a:lnTo>
                  <a:lnTo>
                    <a:pt x="1470" y="26"/>
                  </a:lnTo>
                  <a:lnTo>
                    <a:pt x="1478" y="24"/>
                  </a:lnTo>
                  <a:lnTo>
                    <a:pt x="1487" y="22"/>
                  </a:lnTo>
                  <a:lnTo>
                    <a:pt x="1495" y="21"/>
                  </a:lnTo>
                  <a:lnTo>
                    <a:pt x="1502" y="21"/>
                  </a:lnTo>
                  <a:lnTo>
                    <a:pt x="1503" y="21"/>
                  </a:lnTo>
                  <a:lnTo>
                    <a:pt x="1505" y="21"/>
                  </a:lnTo>
                  <a:lnTo>
                    <a:pt x="1505" y="21"/>
                  </a:lnTo>
                  <a:lnTo>
                    <a:pt x="1506" y="21"/>
                  </a:lnTo>
                  <a:lnTo>
                    <a:pt x="1515" y="22"/>
                  </a:lnTo>
                  <a:lnTo>
                    <a:pt x="1525" y="24"/>
                  </a:lnTo>
                  <a:lnTo>
                    <a:pt x="1534" y="26"/>
                  </a:lnTo>
                  <a:lnTo>
                    <a:pt x="1543" y="28"/>
                  </a:lnTo>
                  <a:lnTo>
                    <a:pt x="1552" y="31"/>
                  </a:lnTo>
                  <a:lnTo>
                    <a:pt x="1561" y="34"/>
                  </a:lnTo>
                  <a:lnTo>
                    <a:pt x="1570" y="38"/>
                  </a:lnTo>
                  <a:lnTo>
                    <a:pt x="1578" y="41"/>
                  </a:lnTo>
                  <a:lnTo>
                    <a:pt x="1587" y="44"/>
                  </a:lnTo>
                  <a:lnTo>
                    <a:pt x="1596" y="47"/>
                  </a:lnTo>
                  <a:lnTo>
                    <a:pt x="1605" y="50"/>
                  </a:lnTo>
                  <a:lnTo>
                    <a:pt x="1614" y="53"/>
                  </a:lnTo>
                  <a:lnTo>
                    <a:pt x="1624" y="54"/>
                  </a:lnTo>
                  <a:lnTo>
                    <a:pt x="1634" y="56"/>
                  </a:lnTo>
                  <a:lnTo>
                    <a:pt x="1644" y="57"/>
                  </a:lnTo>
                  <a:lnTo>
                    <a:pt x="1655" y="57"/>
                  </a:lnTo>
                  <a:lnTo>
                    <a:pt x="1663" y="57"/>
                  </a:lnTo>
                  <a:lnTo>
                    <a:pt x="1670" y="57"/>
                  </a:lnTo>
                  <a:lnTo>
                    <a:pt x="1678" y="56"/>
                  </a:lnTo>
                  <a:lnTo>
                    <a:pt x="1686" y="54"/>
                  </a:lnTo>
                  <a:lnTo>
                    <a:pt x="1694" y="53"/>
                  </a:lnTo>
                  <a:lnTo>
                    <a:pt x="1702" y="51"/>
                  </a:lnTo>
                  <a:lnTo>
                    <a:pt x="1710" y="49"/>
                  </a:lnTo>
                  <a:lnTo>
                    <a:pt x="1718" y="47"/>
                  </a:lnTo>
                  <a:lnTo>
                    <a:pt x="1726" y="45"/>
                  </a:lnTo>
                  <a:lnTo>
                    <a:pt x="1733" y="42"/>
                  </a:lnTo>
                  <a:lnTo>
                    <a:pt x="1741" y="40"/>
                  </a:lnTo>
                  <a:lnTo>
                    <a:pt x="1748" y="38"/>
                  </a:lnTo>
                  <a:lnTo>
                    <a:pt x="1756" y="35"/>
                  </a:lnTo>
                  <a:lnTo>
                    <a:pt x="1763" y="33"/>
                  </a:lnTo>
                  <a:lnTo>
                    <a:pt x="1770" y="31"/>
                  </a:lnTo>
                  <a:lnTo>
                    <a:pt x="1777" y="28"/>
                  </a:lnTo>
                  <a:lnTo>
                    <a:pt x="1783" y="27"/>
                  </a:lnTo>
                  <a:lnTo>
                    <a:pt x="1789" y="25"/>
                  </a:lnTo>
                  <a:lnTo>
                    <a:pt x="1795" y="24"/>
                  </a:lnTo>
                  <a:lnTo>
                    <a:pt x="1800" y="23"/>
                  </a:lnTo>
                  <a:lnTo>
                    <a:pt x="1805" y="22"/>
                  </a:lnTo>
                  <a:lnTo>
                    <a:pt x="1810" y="21"/>
                  </a:lnTo>
                  <a:lnTo>
                    <a:pt x="1814" y="20"/>
                  </a:lnTo>
                  <a:lnTo>
                    <a:pt x="1819" y="20"/>
                  </a:lnTo>
                  <a:lnTo>
                    <a:pt x="1829" y="21"/>
                  </a:lnTo>
                  <a:lnTo>
                    <a:pt x="1838" y="22"/>
                  </a:lnTo>
                  <a:lnTo>
                    <a:pt x="1848" y="24"/>
                  </a:lnTo>
                  <a:lnTo>
                    <a:pt x="1856" y="26"/>
                  </a:lnTo>
                  <a:lnTo>
                    <a:pt x="1866" y="28"/>
                  </a:lnTo>
                  <a:lnTo>
                    <a:pt x="1874" y="32"/>
                  </a:lnTo>
                  <a:lnTo>
                    <a:pt x="1883" y="35"/>
                  </a:lnTo>
                  <a:lnTo>
                    <a:pt x="1892" y="38"/>
                  </a:lnTo>
                  <a:lnTo>
                    <a:pt x="1902" y="42"/>
                  </a:lnTo>
                  <a:lnTo>
                    <a:pt x="1911" y="45"/>
                  </a:lnTo>
                  <a:lnTo>
                    <a:pt x="1920" y="49"/>
                  </a:lnTo>
                  <a:lnTo>
                    <a:pt x="1930" y="51"/>
                  </a:lnTo>
                  <a:lnTo>
                    <a:pt x="1939" y="53"/>
                  </a:lnTo>
                  <a:lnTo>
                    <a:pt x="1949" y="56"/>
                  </a:lnTo>
                  <a:lnTo>
                    <a:pt x="1960" y="56"/>
                  </a:lnTo>
                  <a:lnTo>
                    <a:pt x="1970" y="57"/>
                  </a:lnTo>
                  <a:lnTo>
                    <a:pt x="1981" y="56"/>
                  </a:lnTo>
                  <a:lnTo>
                    <a:pt x="1991" y="55"/>
                  </a:lnTo>
                  <a:lnTo>
                    <a:pt x="2002" y="53"/>
                  </a:lnTo>
                  <a:lnTo>
                    <a:pt x="2013" y="51"/>
                  </a:lnTo>
                  <a:lnTo>
                    <a:pt x="2024" y="48"/>
                  </a:lnTo>
                  <a:lnTo>
                    <a:pt x="2035" y="45"/>
                  </a:lnTo>
                  <a:lnTo>
                    <a:pt x="2046" y="42"/>
                  </a:lnTo>
                  <a:lnTo>
                    <a:pt x="2056" y="38"/>
                  </a:lnTo>
                  <a:lnTo>
                    <a:pt x="2067" y="35"/>
                  </a:lnTo>
                  <a:lnTo>
                    <a:pt x="2077" y="31"/>
                  </a:lnTo>
                  <a:lnTo>
                    <a:pt x="2087" y="28"/>
                  </a:lnTo>
                  <a:lnTo>
                    <a:pt x="2097" y="26"/>
                  </a:lnTo>
                  <a:lnTo>
                    <a:pt x="2105" y="23"/>
                  </a:lnTo>
                  <a:lnTo>
                    <a:pt x="2114" y="22"/>
                  </a:lnTo>
                  <a:lnTo>
                    <a:pt x="2122" y="20"/>
                  </a:lnTo>
                  <a:lnTo>
                    <a:pt x="2129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7" y="25"/>
                  </a:lnTo>
                  <a:lnTo>
                    <a:pt x="2175" y="28"/>
                  </a:lnTo>
                  <a:lnTo>
                    <a:pt x="2185" y="31"/>
                  </a:lnTo>
                  <a:lnTo>
                    <a:pt x="2193" y="34"/>
                  </a:lnTo>
                  <a:lnTo>
                    <a:pt x="2202" y="38"/>
                  </a:lnTo>
                  <a:lnTo>
                    <a:pt x="2211" y="41"/>
                  </a:lnTo>
                  <a:lnTo>
                    <a:pt x="2220" y="45"/>
                  </a:lnTo>
                  <a:lnTo>
                    <a:pt x="2230" y="48"/>
                  </a:lnTo>
                  <a:lnTo>
                    <a:pt x="2239" y="51"/>
                  </a:lnTo>
                  <a:lnTo>
                    <a:pt x="2248" y="53"/>
                  </a:lnTo>
                  <a:lnTo>
                    <a:pt x="2259" y="54"/>
                  </a:lnTo>
                  <a:lnTo>
                    <a:pt x="2268" y="56"/>
                  </a:lnTo>
                  <a:lnTo>
                    <a:pt x="2279" y="56"/>
                  </a:lnTo>
                  <a:lnTo>
                    <a:pt x="2292" y="56"/>
                  </a:lnTo>
                  <a:lnTo>
                    <a:pt x="2304" y="54"/>
                  </a:lnTo>
                  <a:lnTo>
                    <a:pt x="2316" y="52"/>
                  </a:lnTo>
                  <a:lnTo>
                    <a:pt x="2329" y="49"/>
                  </a:lnTo>
                  <a:lnTo>
                    <a:pt x="2341" y="47"/>
                  </a:lnTo>
                  <a:lnTo>
                    <a:pt x="2353" y="42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2"/>
                  </a:lnTo>
                  <a:lnTo>
                    <a:pt x="2396" y="29"/>
                  </a:lnTo>
                  <a:lnTo>
                    <a:pt x="2405" y="26"/>
                  </a:lnTo>
                  <a:lnTo>
                    <a:pt x="2413" y="24"/>
                  </a:lnTo>
                  <a:lnTo>
                    <a:pt x="2422" y="22"/>
                  </a:lnTo>
                  <a:lnTo>
                    <a:pt x="2429" y="20"/>
                  </a:lnTo>
                  <a:lnTo>
                    <a:pt x="2437" y="20"/>
                  </a:lnTo>
                  <a:lnTo>
                    <a:pt x="2443" y="19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3214" y="3913"/>
              <a:ext cx="2447" cy="62"/>
            </a:xfrm>
            <a:custGeom>
              <a:avLst/>
              <a:gdLst/>
              <a:ahLst/>
              <a:cxnLst>
                <a:cxn ang="0">
                  <a:pos x="73" y="25"/>
                </a:cxn>
                <a:cxn ang="0">
                  <a:pos x="161" y="41"/>
                </a:cxn>
                <a:cxn ang="0">
                  <a:pos x="263" y="16"/>
                </a:cxn>
                <a:cxn ang="0">
                  <a:pos x="316" y="5"/>
                </a:cxn>
                <a:cxn ang="0">
                  <a:pos x="389" y="23"/>
                </a:cxn>
                <a:cxn ang="0">
                  <a:pos x="477" y="41"/>
                </a:cxn>
                <a:cxn ang="0">
                  <a:pos x="577" y="15"/>
                </a:cxn>
                <a:cxn ang="0">
                  <a:pos x="639" y="5"/>
                </a:cxn>
                <a:cxn ang="0">
                  <a:pos x="721" y="29"/>
                </a:cxn>
                <a:cxn ang="0">
                  <a:pos x="814" y="37"/>
                </a:cxn>
                <a:cxn ang="0">
                  <a:pos x="911" y="8"/>
                </a:cxn>
                <a:cxn ang="0">
                  <a:pos x="973" y="8"/>
                </a:cxn>
                <a:cxn ang="0">
                  <a:pos x="1055" y="35"/>
                </a:cxn>
                <a:cxn ang="0">
                  <a:pos x="1152" y="30"/>
                </a:cxn>
                <a:cxn ang="0">
                  <a:pos x="1246" y="3"/>
                </a:cxn>
                <a:cxn ang="0">
                  <a:pos x="1289" y="6"/>
                </a:cxn>
                <a:cxn ang="0">
                  <a:pos x="1370" y="34"/>
                </a:cxn>
                <a:cxn ang="0">
                  <a:pos x="1467" y="30"/>
                </a:cxn>
                <a:cxn ang="0">
                  <a:pos x="1560" y="3"/>
                </a:cxn>
                <a:cxn ang="0">
                  <a:pos x="1639" y="19"/>
                </a:cxn>
                <a:cxn ang="0">
                  <a:pos x="1726" y="38"/>
                </a:cxn>
                <a:cxn ang="0">
                  <a:pos x="1825" y="15"/>
                </a:cxn>
                <a:cxn ang="0">
                  <a:pos x="1887" y="1"/>
                </a:cxn>
                <a:cxn ang="0">
                  <a:pos x="1970" y="24"/>
                </a:cxn>
                <a:cxn ang="0">
                  <a:pos x="2060" y="35"/>
                </a:cxn>
                <a:cxn ang="0">
                  <a:pos x="2155" y="9"/>
                </a:cxn>
                <a:cxn ang="0">
                  <a:pos x="2235" y="6"/>
                </a:cxn>
                <a:cxn ang="0">
                  <a:pos x="2316" y="33"/>
                </a:cxn>
                <a:cxn ang="0">
                  <a:pos x="2422" y="23"/>
                </a:cxn>
                <a:cxn ang="0">
                  <a:pos x="2410" y="45"/>
                </a:cxn>
                <a:cxn ang="0">
                  <a:pos x="2307" y="50"/>
                </a:cxn>
                <a:cxn ang="0">
                  <a:pos x="2226" y="22"/>
                </a:cxn>
                <a:cxn ang="0">
                  <a:pos x="2145" y="31"/>
                </a:cxn>
                <a:cxn ang="0">
                  <a:pos x="2049" y="55"/>
                </a:cxn>
                <a:cxn ang="0">
                  <a:pos x="1961" y="39"/>
                </a:cxn>
                <a:cxn ang="0">
                  <a:pos x="1880" y="20"/>
                </a:cxn>
                <a:cxn ang="0">
                  <a:pos x="1793" y="45"/>
                </a:cxn>
                <a:cxn ang="0">
                  <a:pos x="1695" y="54"/>
                </a:cxn>
                <a:cxn ang="0">
                  <a:pos x="1613" y="27"/>
                </a:cxn>
                <a:cxn ang="0">
                  <a:pos x="1532" y="30"/>
                </a:cxn>
                <a:cxn ang="0">
                  <a:pos x="1434" y="56"/>
                </a:cxn>
                <a:cxn ang="0">
                  <a:pos x="1343" y="45"/>
                </a:cxn>
                <a:cxn ang="0">
                  <a:pos x="1262" y="21"/>
                </a:cxn>
                <a:cxn ang="0">
                  <a:pos x="1216" y="29"/>
                </a:cxn>
                <a:cxn ang="0">
                  <a:pos x="1118" y="57"/>
                </a:cxn>
                <a:cxn ang="0">
                  <a:pos x="1027" y="44"/>
                </a:cxn>
                <a:cxn ang="0">
                  <a:pos x="944" y="22"/>
                </a:cxn>
                <a:cxn ang="0">
                  <a:pos x="859" y="44"/>
                </a:cxn>
                <a:cxn ang="0">
                  <a:pos x="759" y="58"/>
                </a:cxn>
                <a:cxn ang="0">
                  <a:pos x="676" y="31"/>
                </a:cxn>
                <a:cxn ang="0">
                  <a:pos x="597" y="29"/>
                </a:cxn>
                <a:cxn ang="0">
                  <a:pos x="500" y="57"/>
                </a:cxn>
                <a:cxn ang="0">
                  <a:pos x="407" y="50"/>
                </a:cxn>
                <a:cxn ang="0">
                  <a:pos x="326" y="25"/>
                </a:cxn>
                <a:cxn ang="0">
                  <a:pos x="281" y="29"/>
                </a:cxn>
                <a:cxn ang="0">
                  <a:pos x="184" y="57"/>
                </a:cxn>
                <a:cxn ang="0">
                  <a:pos x="92" y="50"/>
                </a:cxn>
                <a:cxn ang="0">
                  <a:pos x="10" y="25"/>
                </a:cxn>
              </a:cxnLst>
              <a:rect l="0" t="0" r="r" b="b"/>
              <a:pathLst>
                <a:path w="2447" h="62">
                  <a:moveTo>
                    <a:pt x="1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9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6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39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8" y="32"/>
                  </a:lnTo>
                  <a:lnTo>
                    <a:pt x="219" y="30"/>
                  </a:lnTo>
                  <a:lnTo>
                    <a:pt x="230" y="26"/>
                  </a:lnTo>
                  <a:lnTo>
                    <a:pt x="242" y="22"/>
                  </a:lnTo>
                  <a:lnTo>
                    <a:pt x="253" y="19"/>
                  </a:lnTo>
                  <a:lnTo>
                    <a:pt x="263" y="16"/>
                  </a:lnTo>
                  <a:lnTo>
                    <a:pt x="274" y="12"/>
                  </a:lnTo>
                  <a:lnTo>
                    <a:pt x="283" y="10"/>
                  </a:lnTo>
                  <a:lnTo>
                    <a:pt x="292" y="7"/>
                  </a:lnTo>
                  <a:lnTo>
                    <a:pt x="301" y="6"/>
                  </a:lnTo>
                  <a:lnTo>
                    <a:pt x="309" y="5"/>
                  </a:lnTo>
                  <a:lnTo>
                    <a:pt x="316" y="5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5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7"/>
                  </a:lnTo>
                  <a:lnTo>
                    <a:pt x="381" y="20"/>
                  </a:lnTo>
                  <a:lnTo>
                    <a:pt x="389" y="23"/>
                  </a:lnTo>
                  <a:lnTo>
                    <a:pt x="399" y="27"/>
                  </a:lnTo>
                  <a:lnTo>
                    <a:pt x="407" y="30"/>
                  </a:lnTo>
                  <a:lnTo>
                    <a:pt x="417" y="33"/>
                  </a:lnTo>
                  <a:lnTo>
                    <a:pt x="426" y="36"/>
                  </a:lnTo>
                  <a:lnTo>
                    <a:pt x="436" y="38"/>
                  </a:lnTo>
                  <a:lnTo>
                    <a:pt x="445" y="40"/>
                  </a:lnTo>
                  <a:lnTo>
                    <a:pt x="456" y="41"/>
                  </a:lnTo>
                  <a:lnTo>
                    <a:pt x="467" y="41"/>
                  </a:lnTo>
                  <a:lnTo>
                    <a:pt x="477" y="41"/>
                  </a:lnTo>
                  <a:lnTo>
                    <a:pt x="489" y="40"/>
                  </a:lnTo>
                  <a:lnTo>
                    <a:pt x="500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7" y="18"/>
                  </a:lnTo>
                  <a:lnTo>
                    <a:pt x="577" y="15"/>
                  </a:lnTo>
                  <a:lnTo>
                    <a:pt x="588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31" y="4"/>
                  </a:lnTo>
                  <a:lnTo>
                    <a:pt x="630" y="4"/>
                  </a:lnTo>
                  <a:lnTo>
                    <a:pt x="639" y="5"/>
                  </a:lnTo>
                  <a:lnTo>
                    <a:pt x="650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6" y="12"/>
                  </a:lnTo>
                  <a:lnTo>
                    <a:pt x="686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3" y="26"/>
                  </a:lnTo>
                  <a:lnTo>
                    <a:pt x="721" y="29"/>
                  </a:lnTo>
                  <a:lnTo>
                    <a:pt x="730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59" y="40"/>
                  </a:lnTo>
                  <a:lnTo>
                    <a:pt x="770" y="40"/>
                  </a:lnTo>
                  <a:lnTo>
                    <a:pt x="780" y="41"/>
                  </a:lnTo>
                  <a:lnTo>
                    <a:pt x="791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5" y="34"/>
                  </a:lnTo>
                  <a:lnTo>
                    <a:pt x="837" y="31"/>
                  </a:lnTo>
                  <a:lnTo>
                    <a:pt x="849" y="28"/>
                  </a:lnTo>
                  <a:lnTo>
                    <a:pt x="859" y="25"/>
                  </a:lnTo>
                  <a:lnTo>
                    <a:pt x="870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2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5"/>
                  </a:lnTo>
                  <a:lnTo>
                    <a:pt x="937" y="3"/>
                  </a:lnTo>
                  <a:lnTo>
                    <a:pt x="945" y="3"/>
                  </a:lnTo>
                  <a:lnTo>
                    <a:pt x="944" y="3"/>
                  </a:lnTo>
                  <a:lnTo>
                    <a:pt x="945" y="3"/>
                  </a:lnTo>
                  <a:lnTo>
                    <a:pt x="954" y="5"/>
                  </a:lnTo>
                  <a:lnTo>
                    <a:pt x="964" y="6"/>
                  </a:lnTo>
                  <a:lnTo>
                    <a:pt x="973" y="8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7"/>
                  </a:lnTo>
                  <a:lnTo>
                    <a:pt x="1009" y="20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5" y="32"/>
                  </a:lnTo>
                  <a:lnTo>
                    <a:pt x="1055" y="35"/>
                  </a:lnTo>
                  <a:lnTo>
                    <a:pt x="1064" y="37"/>
                  </a:lnTo>
                  <a:lnTo>
                    <a:pt x="1074" y="38"/>
                  </a:lnTo>
                  <a:lnTo>
                    <a:pt x="1084" y="40"/>
                  </a:lnTo>
                  <a:lnTo>
                    <a:pt x="1095" y="40"/>
                  </a:lnTo>
                  <a:lnTo>
                    <a:pt x="1106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3" y="27"/>
                  </a:lnTo>
                  <a:lnTo>
                    <a:pt x="1175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7" y="13"/>
                  </a:lnTo>
                  <a:lnTo>
                    <a:pt x="1217" y="10"/>
                  </a:lnTo>
                  <a:lnTo>
                    <a:pt x="1228" y="7"/>
                  </a:lnTo>
                  <a:lnTo>
                    <a:pt x="1237" y="5"/>
                  </a:lnTo>
                  <a:lnTo>
                    <a:pt x="1246" y="3"/>
                  </a:lnTo>
                  <a:lnTo>
                    <a:pt x="1254" y="2"/>
                  </a:lnTo>
                  <a:lnTo>
                    <a:pt x="1261" y="2"/>
                  </a:lnTo>
                  <a:lnTo>
                    <a:pt x="1262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80" y="4"/>
                  </a:lnTo>
                  <a:lnTo>
                    <a:pt x="1289" y="6"/>
                  </a:lnTo>
                  <a:lnTo>
                    <a:pt x="1298" y="9"/>
                  </a:lnTo>
                  <a:lnTo>
                    <a:pt x="1307" y="11"/>
                  </a:lnTo>
                  <a:lnTo>
                    <a:pt x="1316" y="15"/>
                  </a:lnTo>
                  <a:lnTo>
                    <a:pt x="1325" y="18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0" y="34"/>
                  </a:lnTo>
                  <a:lnTo>
                    <a:pt x="1380" y="37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1" y="39"/>
                  </a:lnTo>
                  <a:lnTo>
                    <a:pt x="1433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7" y="30"/>
                  </a:lnTo>
                  <a:lnTo>
                    <a:pt x="1478" y="27"/>
                  </a:lnTo>
                  <a:lnTo>
                    <a:pt x="1490" y="23"/>
                  </a:lnTo>
                  <a:lnTo>
                    <a:pt x="1500" y="20"/>
                  </a:lnTo>
                  <a:lnTo>
                    <a:pt x="1511" y="16"/>
                  </a:lnTo>
                  <a:lnTo>
                    <a:pt x="1522" y="13"/>
                  </a:lnTo>
                  <a:lnTo>
                    <a:pt x="1532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4" y="3"/>
                  </a:lnTo>
                  <a:lnTo>
                    <a:pt x="1594" y="5"/>
                  </a:lnTo>
                  <a:lnTo>
                    <a:pt x="1603" y="6"/>
                  </a:lnTo>
                  <a:lnTo>
                    <a:pt x="1613" y="9"/>
                  </a:lnTo>
                  <a:lnTo>
                    <a:pt x="1621" y="12"/>
                  </a:lnTo>
                  <a:lnTo>
                    <a:pt x="1631" y="15"/>
                  </a:lnTo>
                  <a:lnTo>
                    <a:pt x="1639" y="19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7" y="28"/>
                  </a:lnTo>
                  <a:lnTo>
                    <a:pt x="1676" y="31"/>
                  </a:lnTo>
                  <a:lnTo>
                    <a:pt x="1685" y="34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0" y="32"/>
                  </a:lnTo>
                  <a:lnTo>
                    <a:pt x="1782" y="29"/>
                  </a:lnTo>
                  <a:lnTo>
                    <a:pt x="1792" y="26"/>
                  </a:lnTo>
                  <a:lnTo>
                    <a:pt x="1804" y="22"/>
                  </a:lnTo>
                  <a:lnTo>
                    <a:pt x="1814" y="19"/>
                  </a:lnTo>
                  <a:lnTo>
                    <a:pt x="1825" y="15"/>
                  </a:lnTo>
                  <a:lnTo>
                    <a:pt x="1835" y="12"/>
                  </a:lnTo>
                  <a:lnTo>
                    <a:pt x="1845" y="9"/>
                  </a:lnTo>
                  <a:lnTo>
                    <a:pt x="1855" y="6"/>
                  </a:lnTo>
                  <a:lnTo>
                    <a:pt x="1863" y="3"/>
                  </a:lnTo>
                  <a:lnTo>
                    <a:pt x="1872" y="2"/>
                  </a:lnTo>
                  <a:lnTo>
                    <a:pt x="1880" y="1"/>
                  </a:lnTo>
                  <a:lnTo>
                    <a:pt x="1887" y="1"/>
                  </a:lnTo>
                  <a:lnTo>
                    <a:pt x="1888" y="1"/>
                  </a:lnTo>
                  <a:lnTo>
                    <a:pt x="1887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5" y="8"/>
                  </a:lnTo>
                  <a:lnTo>
                    <a:pt x="1933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8" y="27"/>
                  </a:lnTo>
                  <a:lnTo>
                    <a:pt x="1988" y="30"/>
                  </a:lnTo>
                  <a:lnTo>
                    <a:pt x="1997" y="32"/>
                  </a:lnTo>
                  <a:lnTo>
                    <a:pt x="2007" y="34"/>
                  </a:lnTo>
                  <a:lnTo>
                    <a:pt x="2017" y="36"/>
                  </a:lnTo>
                  <a:lnTo>
                    <a:pt x="2027" y="37"/>
                  </a:lnTo>
                  <a:lnTo>
                    <a:pt x="2038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0" y="34"/>
                  </a:lnTo>
                  <a:lnTo>
                    <a:pt x="2081" y="31"/>
                  </a:lnTo>
                  <a:lnTo>
                    <a:pt x="2092" y="29"/>
                  </a:lnTo>
                  <a:lnTo>
                    <a:pt x="2103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5" y="12"/>
                  </a:lnTo>
                  <a:lnTo>
                    <a:pt x="2155" y="9"/>
                  </a:lnTo>
                  <a:lnTo>
                    <a:pt x="2164" y="6"/>
                  </a:lnTo>
                  <a:lnTo>
                    <a:pt x="2173" y="3"/>
                  </a:lnTo>
                  <a:lnTo>
                    <a:pt x="2182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6" y="1"/>
                  </a:lnTo>
                  <a:lnTo>
                    <a:pt x="2217" y="1"/>
                  </a:lnTo>
                  <a:lnTo>
                    <a:pt x="2225" y="3"/>
                  </a:lnTo>
                  <a:lnTo>
                    <a:pt x="2235" y="6"/>
                  </a:lnTo>
                  <a:lnTo>
                    <a:pt x="2243" y="8"/>
                  </a:lnTo>
                  <a:lnTo>
                    <a:pt x="2253" y="12"/>
                  </a:lnTo>
                  <a:lnTo>
                    <a:pt x="2261" y="15"/>
                  </a:lnTo>
                  <a:lnTo>
                    <a:pt x="2270" y="18"/>
                  </a:lnTo>
                  <a:lnTo>
                    <a:pt x="2279" y="21"/>
                  </a:lnTo>
                  <a:lnTo>
                    <a:pt x="2288" y="25"/>
                  </a:lnTo>
                  <a:lnTo>
                    <a:pt x="2297" y="29"/>
                  </a:lnTo>
                  <a:lnTo>
                    <a:pt x="2307" y="31"/>
                  </a:lnTo>
                  <a:lnTo>
                    <a:pt x="2316" y="33"/>
                  </a:lnTo>
                  <a:lnTo>
                    <a:pt x="2326" y="35"/>
                  </a:lnTo>
                  <a:lnTo>
                    <a:pt x="2337" y="36"/>
                  </a:lnTo>
                  <a:lnTo>
                    <a:pt x="2347" y="37"/>
                  </a:lnTo>
                  <a:lnTo>
                    <a:pt x="2360" y="36"/>
                  </a:lnTo>
                  <a:lnTo>
                    <a:pt x="2372" y="35"/>
                  </a:lnTo>
                  <a:lnTo>
                    <a:pt x="2384" y="32"/>
                  </a:lnTo>
                  <a:lnTo>
                    <a:pt x="2396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4" y="51"/>
                  </a:lnTo>
                  <a:lnTo>
                    <a:pt x="2372" y="54"/>
                  </a:lnTo>
                  <a:lnTo>
                    <a:pt x="2360" y="55"/>
                  </a:lnTo>
                  <a:lnTo>
                    <a:pt x="2347" y="56"/>
                  </a:lnTo>
                  <a:lnTo>
                    <a:pt x="2337" y="55"/>
                  </a:lnTo>
                  <a:lnTo>
                    <a:pt x="2326" y="54"/>
                  </a:lnTo>
                  <a:lnTo>
                    <a:pt x="2317" y="52"/>
                  </a:lnTo>
                  <a:lnTo>
                    <a:pt x="2307" y="50"/>
                  </a:lnTo>
                  <a:lnTo>
                    <a:pt x="2297" y="47"/>
                  </a:lnTo>
                  <a:lnTo>
                    <a:pt x="2289" y="44"/>
                  </a:lnTo>
                  <a:lnTo>
                    <a:pt x="2279" y="41"/>
                  </a:lnTo>
                  <a:lnTo>
                    <a:pt x="2271" y="37"/>
                  </a:lnTo>
                  <a:lnTo>
                    <a:pt x="2261" y="34"/>
                  </a:lnTo>
                  <a:lnTo>
                    <a:pt x="2253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6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2" y="21"/>
                  </a:lnTo>
                  <a:lnTo>
                    <a:pt x="2173" y="23"/>
                  </a:lnTo>
                  <a:lnTo>
                    <a:pt x="2164" y="25"/>
                  </a:lnTo>
                  <a:lnTo>
                    <a:pt x="2155" y="28"/>
                  </a:lnTo>
                  <a:lnTo>
                    <a:pt x="2145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3" y="44"/>
                  </a:lnTo>
                  <a:lnTo>
                    <a:pt x="2092" y="48"/>
                  </a:lnTo>
                  <a:lnTo>
                    <a:pt x="2081" y="50"/>
                  </a:lnTo>
                  <a:lnTo>
                    <a:pt x="2070" y="52"/>
                  </a:lnTo>
                  <a:lnTo>
                    <a:pt x="2060" y="54"/>
                  </a:lnTo>
                  <a:lnTo>
                    <a:pt x="2049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7" y="53"/>
                  </a:lnTo>
                  <a:lnTo>
                    <a:pt x="1998" y="51"/>
                  </a:lnTo>
                  <a:lnTo>
                    <a:pt x="1989" y="48"/>
                  </a:lnTo>
                  <a:lnTo>
                    <a:pt x="1979" y="45"/>
                  </a:lnTo>
                  <a:lnTo>
                    <a:pt x="1970" y="42"/>
                  </a:lnTo>
                  <a:lnTo>
                    <a:pt x="1961" y="39"/>
                  </a:lnTo>
                  <a:lnTo>
                    <a:pt x="1952" y="35"/>
                  </a:lnTo>
                  <a:lnTo>
                    <a:pt x="1943" y="32"/>
                  </a:lnTo>
                  <a:lnTo>
                    <a:pt x="1934" y="29"/>
                  </a:lnTo>
                  <a:lnTo>
                    <a:pt x="1925" y="27"/>
                  </a:lnTo>
                  <a:lnTo>
                    <a:pt x="1916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7" y="20"/>
                  </a:lnTo>
                  <a:lnTo>
                    <a:pt x="1880" y="20"/>
                  </a:lnTo>
                  <a:lnTo>
                    <a:pt x="1872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5" y="28"/>
                  </a:lnTo>
                  <a:lnTo>
                    <a:pt x="1836" y="31"/>
                  </a:lnTo>
                  <a:lnTo>
                    <a:pt x="1825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59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6" y="58"/>
                  </a:lnTo>
                  <a:lnTo>
                    <a:pt x="1715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5" y="52"/>
                  </a:lnTo>
                  <a:lnTo>
                    <a:pt x="1676" y="50"/>
                  </a:lnTo>
                  <a:lnTo>
                    <a:pt x="1667" y="46"/>
                  </a:lnTo>
                  <a:lnTo>
                    <a:pt x="1657" y="42"/>
                  </a:lnTo>
                  <a:lnTo>
                    <a:pt x="1648" y="39"/>
                  </a:lnTo>
                  <a:lnTo>
                    <a:pt x="1639" y="36"/>
                  </a:lnTo>
                  <a:lnTo>
                    <a:pt x="1631" y="32"/>
                  </a:lnTo>
                  <a:lnTo>
                    <a:pt x="1621" y="29"/>
                  </a:lnTo>
                  <a:lnTo>
                    <a:pt x="1613" y="27"/>
                  </a:lnTo>
                  <a:lnTo>
                    <a:pt x="1603" y="25"/>
                  </a:lnTo>
                  <a:lnTo>
                    <a:pt x="1594" y="22"/>
                  </a:lnTo>
                  <a:lnTo>
                    <a:pt x="1584" y="21"/>
                  </a:lnTo>
                  <a:lnTo>
                    <a:pt x="1575" y="21"/>
                  </a:lnTo>
                  <a:lnTo>
                    <a:pt x="1568" y="21"/>
                  </a:lnTo>
                  <a:lnTo>
                    <a:pt x="1560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8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0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3" y="45"/>
                  </a:lnTo>
                  <a:lnTo>
                    <a:pt x="1335" y="41"/>
                  </a:lnTo>
                  <a:lnTo>
                    <a:pt x="1325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0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60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4" y="25"/>
                  </a:lnTo>
                  <a:lnTo>
                    <a:pt x="1225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6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2" y="50"/>
                  </a:lnTo>
                  <a:lnTo>
                    <a:pt x="1141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6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5" y="55"/>
                  </a:lnTo>
                  <a:lnTo>
                    <a:pt x="1056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0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1" y="34"/>
                  </a:lnTo>
                  <a:lnTo>
                    <a:pt x="881" y="37"/>
                  </a:lnTo>
                  <a:lnTo>
                    <a:pt x="870" y="41"/>
                  </a:lnTo>
                  <a:lnTo>
                    <a:pt x="859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5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1" y="59"/>
                  </a:lnTo>
                  <a:lnTo>
                    <a:pt x="780" y="59"/>
                  </a:lnTo>
                  <a:lnTo>
                    <a:pt x="770" y="59"/>
                  </a:lnTo>
                  <a:lnTo>
                    <a:pt x="759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0" y="51"/>
                  </a:lnTo>
                  <a:lnTo>
                    <a:pt x="721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6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39" y="24"/>
                  </a:lnTo>
                  <a:lnTo>
                    <a:pt x="630" y="23"/>
                  </a:lnTo>
                  <a:lnTo>
                    <a:pt x="623" y="24"/>
                  </a:lnTo>
                  <a:lnTo>
                    <a:pt x="615" y="25"/>
                  </a:lnTo>
                  <a:lnTo>
                    <a:pt x="606" y="27"/>
                  </a:lnTo>
                  <a:lnTo>
                    <a:pt x="597" y="29"/>
                  </a:lnTo>
                  <a:lnTo>
                    <a:pt x="588" y="32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6" y="42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1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7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5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1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59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2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39"/>
                  </a:lnTo>
                  <a:lnTo>
                    <a:pt x="56" y="35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7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1" y="5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238" y="3954"/>
              <a:ext cx="2447" cy="62"/>
            </a:xfrm>
            <a:custGeom>
              <a:avLst/>
              <a:gdLst/>
              <a:ahLst/>
              <a:cxnLst>
                <a:cxn ang="0">
                  <a:pos x="73" y="25"/>
                </a:cxn>
                <a:cxn ang="0">
                  <a:pos x="161" y="41"/>
                </a:cxn>
                <a:cxn ang="0">
                  <a:pos x="263" y="16"/>
                </a:cxn>
                <a:cxn ang="0">
                  <a:pos x="315" y="5"/>
                </a:cxn>
                <a:cxn ang="0">
                  <a:pos x="388" y="23"/>
                </a:cxn>
                <a:cxn ang="0">
                  <a:pos x="477" y="41"/>
                </a:cxn>
                <a:cxn ang="0">
                  <a:pos x="577" y="15"/>
                </a:cxn>
                <a:cxn ang="0">
                  <a:pos x="658" y="7"/>
                </a:cxn>
                <a:cxn ang="0">
                  <a:pos x="740" y="35"/>
                </a:cxn>
                <a:cxn ang="0">
                  <a:pos x="837" y="31"/>
                </a:cxn>
                <a:cxn ang="0">
                  <a:pos x="929" y="4"/>
                </a:cxn>
                <a:cxn ang="0">
                  <a:pos x="1009" y="19"/>
                </a:cxn>
                <a:cxn ang="0">
                  <a:pos x="1095" y="40"/>
                </a:cxn>
                <a:cxn ang="0">
                  <a:pos x="1197" y="16"/>
                </a:cxn>
                <a:cxn ang="0">
                  <a:pos x="1261" y="2"/>
                </a:cxn>
                <a:cxn ang="0">
                  <a:pos x="1342" y="25"/>
                </a:cxn>
                <a:cxn ang="0">
                  <a:pos x="1434" y="38"/>
                </a:cxn>
                <a:cxn ang="0">
                  <a:pos x="1533" y="10"/>
                </a:cxn>
                <a:cxn ang="0">
                  <a:pos x="1613" y="9"/>
                </a:cxn>
                <a:cxn ang="0">
                  <a:pos x="1695" y="35"/>
                </a:cxn>
                <a:cxn ang="0">
                  <a:pos x="1793" y="26"/>
                </a:cxn>
                <a:cxn ang="0">
                  <a:pos x="1881" y="1"/>
                </a:cxn>
                <a:cxn ang="0">
                  <a:pos x="1961" y="20"/>
                </a:cxn>
                <a:cxn ang="0">
                  <a:pos x="2049" y="37"/>
                </a:cxn>
                <a:cxn ang="0">
                  <a:pos x="2146" y="12"/>
                </a:cxn>
                <a:cxn ang="0">
                  <a:pos x="2226" y="3"/>
                </a:cxn>
                <a:cxn ang="0">
                  <a:pos x="2308" y="31"/>
                </a:cxn>
                <a:cxn ang="0">
                  <a:pos x="2410" y="26"/>
                </a:cxn>
                <a:cxn ang="0">
                  <a:pos x="2422" y="42"/>
                </a:cxn>
                <a:cxn ang="0">
                  <a:pos x="2317" y="52"/>
                </a:cxn>
                <a:cxn ang="0">
                  <a:pos x="2235" y="25"/>
                </a:cxn>
                <a:cxn ang="0">
                  <a:pos x="2156" y="28"/>
                </a:cxn>
                <a:cxn ang="0">
                  <a:pos x="2060" y="54"/>
                </a:cxn>
                <a:cxn ang="0">
                  <a:pos x="1970" y="42"/>
                </a:cxn>
                <a:cxn ang="0">
                  <a:pos x="1888" y="20"/>
                </a:cxn>
                <a:cxn ang="0">
                  <a:pos x="1804" y="41"/>
                </a:cxn>
                <a:cxn ang="0">
                  <a:pos x="1705" y="56"/>
                </a:cxn>
                <a:cxn ang="0">
                  <a:pos x="1622" y="29"/>
                </a:cxn>
                <a:cxn ang="0">
                  <a:pos x="1542" y="27"/>
                </a:cxn>
                <a:cxn ang="0">
                  <a:pos x="1445" y="55"/>
                </a:cxn>
                <a:cxn ang="0">
                  <a:pos x="1352" y="48"/>
                </a:cxn>
                <a:cxn ang="0">
                  <a:pos x="1271" y="23"/>
                </a:cxn>
                <a:cxn ang="0">
                  <a:pos x="1226" y="27"/>
                </a:cxn>
                <a:cxn ang="0">
                  <a:pos x="1129" y="55"/>
                </a:cxn>
                <a:cxn ang="0">
                  <a:pos x="1036" y="47"/>
                </a:cxn>
                <a:cxn ang="0">
                  <a:pos x="954" y="23"/>
                </a:cxn>
                <a:cxn ang="0">
                  <a:pos x="871" y="41"/>
                </a:cxn>
                <a:cxn ang="0">
                  <a:pos x="770" y="59"/>
                </a:cxn>
                <a:cxn ang="0">
                  <a:pos x="686" y="34"/>
                </a:cxn>
                <a:cxn ang="0">
                  <a:pos x="606" y="26"/>
                </a:cxn>
                <a:cxn ang="0">
                  <a:pos x="512" y="55"/>
                </a:cxn>
                <a:cxn ang="0">
                  <a:pos x="417" y="53"/>
                </a:cxn>
                <a:cxn ang="0">
                  <a:pos x="336" y="27"/>
                </a:cxn>
                <a:cxn ang="0">
                  <a:pos x="289" y="26"/>
                </a:cxn>
                <a:cxn ang="0">
                  <a:pos x="196" y="55"/>
                </a:cxn>
                <a:cxn ang="0">
                  <a:pos x="101" y="53"/>
                </a:cxn>
                <a:cxn ang="0">
                  <a:pos x="19" y="26"/>
                </a:cxn>
              </a:cxnLst>
              <a:rect l="0" t="0" r="r" b="b"/>
              <a:pathLst>
                <a:path w="2447" h="62">
                  <a:moveTo>
                    <a:pt x="0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8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5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40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7" y="32"/>
                  </a:lnTo>
                  <a:lnTo>
                    <a:pt x="218" y="30"/>
                  </a:lnTo>
                  <a:lnTo>
                    <a:pt x="229" y="26"/>
                  </a:lnTo>
                  <a:lnTo>
                    <a:pt x="241" y="22"/>
                  </a:lnTo>
                  <a:lnTo>
                    <a:pt x="252" y="19"/>
                  </a:lnTo>
                  <a:lnTo>
                    <a:pt x="263" y="16"/>
                  </a:lnTo>
                  <a:lnTo>
                    <a:pt x="273" y="12"/>
                  </a:lnTo>
                  <a:lnTo>
                    <a:pt x="282" y="10"/>
                  </a:lnTo>
                  <a:lnTo>
                    <a:pt x="292" y="7"/>
                  </a:lnTo>
                  <a:lnTo>
                    <a:pt x="300" y="6"/>
                  </a:lnTo>
                  <a:lnTo>
                    <a:pt x="308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4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6"/>
                  </a:lnTo>
                  <a:lnTo>
                    <a:pt x="380" y="20"/>
                  </a:lnTo>
                  <a:lnTo>
                    <a:pt x="388" y="23"/>
                  </a:lnTo>
                  <a:lnTo>
                    <a:pt x="397" y="26"/>
                  </a:lnTo>
                  <a:lnTo>
                    <a:pt x="407" y="30"/>
                  </a:lnTo>
                  <a:lnTo>
                    <a:pt x="416" y="33"/>
                  </a:lnTo>
                  <a:lnTo>
                    <a:pt x="425" y="35"/>
                  </a:lnTo>
                  <a:lnTo>
                    <a:pt x="435" y="38"/>
                  </a:lnTo>
                  <a:lnTo>
                    <a:pt x="445" y="40"/>
                  </a:lnTo>
                  <a:lnTo>
                    <a:pt x="455" y="41"/>
                  </a:lnTo>
                  <a:lnTo>
                    <a:pt x="466" y="41"/>
                  </a:lnTo>
                  <a:lnTo>
                    <a:pt x="477" y="41"/>
                  </a:lnTo>
                  <a:lnTo>
                    <a:pt x="488" y="40"/>
                  </a:lnTo>
                  <a:lnTo>
                    <a:pt x="499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6" y="18"/>
                  </a:lnTo>
                  <a:lnTo>
                    <a:pt x="577" y="15"/>
                  </a:lnTo>
                  <a:lnTo>
                    <a:pt x="587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40" y="5"/>
                  </a:lnTo>
                  <a:lnTo>
                    <a:pt x="649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7" y="12"/>
                  </a:lnTo>
                  <a:lnTo>
                    <a:pt x="685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2" y="26"/>
                  </a:lnTo>
                  <a:lnTo>
                    <a:pt x="722" y="29"/>
                  </a:lnTo>
                  <a:lnTo>
                    <a:pt x="731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60" y="40"/>
                  </a:lnTo>
                  <a:lnTo>
                    <a:pt x="770" y="40"/>
                  </a:lnTo>
                  <a:lnTo>
                    <a:pt x="781" y="41"/>
                  </a:lnTo>
                  <a:lnTo>
                    <a:pt x="792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6" y="34"/>
                  </a:lnTo>
                  <a:lnTo>
                    <a:pt x="837" y="31"/>
                  </a:lnTo>
                  <a:lnTo>
                    <a:pt x="848" y="28"/>
                  </a:lnTo>
                  <a:lnTo>
                    <a:pt x="860" y="25"/>
                  </a:lnTo>
                  <a:lnTo>
                    <a:pt x="871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1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4"/>
                  </a:lnTo>
                  <a:lnTo>
                    <a:pt x="937" y="3"/>
                  </a:lnTo>
                  <a:lnTo>
                    <a:pt x="944" y="3"/>
                  </a:lnTo>
                  <a:lnTo>
                    <a:pt x="954" y="4"/>
                  </a:lnTo>
                  <a:lnTo>
                    <a:pt x="964" y="5"/>
                  </a:lnTo>
                  <a:lnTo>
                    <a:pt x="973" y="7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6"/>
                  </a:lnTo>
                  <a:lnTo>
                    <a:pt x="1009" y="19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6" y="32"/>
                  </a:lnTo>
                  <a:lnTo>
                    <a:pt x="1055" y="34"/>
                  </a:lnTo>
                  <a:lnTo>
                    <a:pt x="1064" y="37"/>
                  </a:lnTo>
                  <a:lnTo>
                    <a:pt x="1075" y="38"/>
                  </a:lnTo>
                  <a:lnTo>
                    <a:pt x="1085" y="40"/>
                  </a:lnTo>
                  <a:lnTo>
                    <a:pt x="1095" y="40"/>
                  </a:lnTo>
                  <a:lnTo>
                    <a:pt x="1107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4" y="27"/>
                  </a:lnTo>
                  <a:lnTo>
                    <a:pt x="1174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8" y="13"/>
                  </a:lnTo>
                  <a:lnTo>
                    <a:pt x="1218" y="10"/>
                  </a:lnTo>
                  <a:lnTo>
                    <a:pt x="1227" y="7"/>
                  </a:lnTo>
                  <a:lnTo>
                    <a:pt x="1237" y="5"/>
                  </a:lnTo>
                  <a:lnTo>
                    <a:pt x="1245" y="3"/>
                  </a:lnTo>
                  <a:lnTo>
                    <a:pt x="1253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79" y="4"/>
                  </a:lnTo>
                  <a:lnTo>
                    <a:pt x="1289" y="6"/>
                  </a:lnTo>
                  <a:lnTo>
                    <a:pt x="1298" y="8"/>
                  </a:lnTo>
                  <a:lnTo>
                    <a:pt x="1307" y="11"/>
                  </a:lnTo>
                  <a:lnTo>
                    <a:pt x="1315" y="14"/>
                  </a:lnTo>
                  <a:lnTo>
                    <a:pt x="1325" y="17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1" y="34"/>
                  </a:lnTo>
                  <a:lnTo>
                    <a:pt x="1380" y="36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2" y="39"/>
                  </a:lnTo>
                  <a:lnTo>
                    <a:pt x="1434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8" y="30"/>
                  </a:lnTo>
                  <a:lnTo>
                    <a:pt x="1479" y="27"/>
                  </a:lnTo>
                  <a:lnTo>
                    <a:pt x="1490" y="23"/>
                  </a:lnTo>
                  <a:lnTo>
                    <a:pt x="1501" y="20"/>
                  </a:lnTo>
                  <a:lnTo>
                    <a:pt x="1512" y="16"/>
                  </a:lnTo>
                  <a:lnTo>
                    <a:pt x="1522" y="13"/>
                  </a:lnTo>
                  <a:lnTo>
                    <a:pt x="1533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5" y="3"/>
                  </a:lnTo>
                  <a:lnTo>
                    <a:pt x="1594" y="4"/>
                  </a:lnTo>
                  <a:lnTo>
                    <a:pt x="1604" y="6"/>
                  </a:lnTo>
                  <a:lnTo>
                    <a:pt x="1613" y="9"/>
                  </a:lnTo>
                  <a:lnTo>
                    <a:pt x="1622" y="12"/>
                  </a:lnTo>
                  <a:lnTo>
                    <a:pt x="1630" y="15"/>
                  </a:lnTo>
                  <a:lnTo>
                    <a:pt x="1640" y="18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6" y="28"/>
                  </a:lnTo>
                  <a:lnTo>
                    <a:pt x="1676" y="31"/>
                  </a:lnTo>
                  <a:lnTo>
                    <a:pt x="1685" y="33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1" y="32"/>
                  </a:lnTo>
                  <a:lnTo>
                    <a:pt x="1782" y="29"/>
                  </a:lnTo>
                  <a:lnTo>
                    <a:pt x="1793" y="26"/>
                  </a:lnTo>
                  <a:lnTo>
                    <a:pt x="1804" y="23"/>
                  </a:lnTo>
                  <a:lnTo>
                    <a:pt x="1815" y="19"/>
                  </a:lnTo>
                  <a:lnTo>
                    <a:pt x="1826" y="15"/>
                  </a:lnTo>
                  <a:lnTo>
                    <a:pt x="1836" y="12"/>
                  </a:lnTo>
                  <a:lnTo>
                    <a:pt x="1846" y="9"/>
                  </a:lnTo>
                  <a:lnTo>
                    <a:pt x="1855" y="6"/>
                  </a:lnTo>
                  <a:lnTo>
                    <a:pt x="1864" y="3"/>
                  </a:lnTo>
                  <a:lnTo>
                    <a:pt x="1873" y="2"/>
                  </a:lnTo>
                  <a:lnTo>
                    <a:pt x="1881" y="1"/>
                  </a:lnTo>
                  <a:lnTo>
                    <a:pt x="1888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6" y="8"/>
                  </a:lnTo>
                  <a:lnTo>
                    <a:pt x="1934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9" y="27"/>
                  </a:lnTo>
                  <a:lnTo>
                    <a:pt x="1989" y="30"/>
                  </a:lnTo>
                  <a:lnTo>
                    <a:pt x="1998" y="32"/>
                  </a:lnTo>
                  <a:lnTo>
                    <a:pt x="2007" y="34"/>
                  </a:lnTo>
                  <a:lnTo>
                    <a:pt x="2018" y="36"/>
                  </a:lnTo>
                  <a:lnTo>
                    <a:pt x="2027" y="37"/>
                  </a:lnTo>
                  <a:lnTo>
                    <a:pt x="2039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1" y="34"/>
                  </a:lnTo>
                  <a:lnTo>
                    <a:pt x="2082" y="31"/>
                  </a:lnTo>
                  <a:lnTo>
                    <a:pt x="2093" y="29"/>
                  </a:lnTo>
                  <a:lnTo>
                    <a:pt x="2104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6" y="12"/>
                  </a:lnTo>
                  <a:lnTo>
                    <a:pt x="2156" y="9"/>
                  </a:lnTo>
                  <a:lnTo>
                    <a:pt x="2165" y="6"/>
                  </a:lnTo>
                  <a:lnTo>
                    <a:pt x="2174" y="3"/>
                  </a:lnTo>
                  <a:lnTo>
                    <a:pt x="2183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7" y="1"/>
                  </a:lnTo>
                  <a:lnTo>
                    <a:pt x="2217" y="1"/>
                  </a:lnTo>
                  <a:lnTo>
                    <a:pt x="2226" y="3"/>
                  </a:lnTo>
                  <a:lnTo>
                    <a:pt x="2235" y="6"/>
                  </a:lnTo>
                  <a:lnTo>
                    <a:pt x="2244" y="8"/>
                  </a:lnTo>
                  <a:lnTo>
                    <a:pt x="2253" y="12"/>
                  </a:lnTo>
                  <a:lnTo>
                    <a:pt x="2262" y="15"/>
                  </a:lnTo>
                  <a:lnTo>
                    <a:pt x="2271" y="18"/>
                  </a:lnTo>
                  <a:lnTo>
                    <a:pt x="2279" y="21"/>
                  </a:lnTo>
                  <a:lnTo>
                    <a:pt x="2289" y="25"/>
                  </a:lnTo>
                  <a:lnTo>
                    <a:pt x="2298" y="29"/>
                  </a:lnTo>
                  <a:lnTo>
                    <a:pt x="2308" y="31"/>
                  </a:lnTo>
                  <a:lnTo>
                    <a:pt x="2317" y="33"/>
                  </a:lnTo>
                  <a:lnTo>
                    <a:pt x="2327" y="35"/>
                  </a:lnTo>
                  <a:lnTo>
                    <a:pt x="2337" y="36"/>
                  </a:lnTo>
                  <a:lnTo>
                    <a:pt x="2348" y="37"/>
                  </a:lnTo>
                  <a:lnTo>
                    <a:pt x="2361" y="36"/>
                  </a:lnTo>
                  <a:lnTo>
                    <a:pt x="2373" y="35"/>
                  </a:lnTo>
                  <a:lnTo>
                    <a:pt x="2385" y="32"/>
                  </a:lnTo>
                  <a:lnTo>
                    <a:pt x="2397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5" y="51"/>
                  </a:lnTo>
                  <a:lnTo>
                    <a:pt x="2373" y="54"/>
                  </a:lnTo>
                  <a:lnTo>
                    <a:pt x="2361" y="55"/>
                  </a:lnTo>
                  <a:lnTo>
                    <a:pt x="2348" y="56"/>
                  </a:lnTo>
                  <a:lnTo>
                    <a:pt x="2337" y="55"/>
                  </a:lnTo>
                  <a:lnTo>
                    <a:pt x="2327" y="54"/>
                  </a:lnTo>
                  <a:lnTo>
                    <a:pt x="2317" y="52"/>
                  </a:lnTo>
                  <a:lnTo>
                    <a:pt x="2308" y="50"/>
                  </a:lnTo>
                  <a:lnTo>
                    <a:pt x="2298" y="47"/>
                  </a:lnTo>
                  <a:lnTo>
                    <a:pt x="2289" y="44"/>
                  </a:lnTo>
                  <a:lnTo>
                    <a:pt x="2280" y="41"/>
                  </a:lnTo>
                  <a:lnTo>
                    <a:pt x="2271" y="37"/>
                  </a:lnTo>
                  <a:lnTo>
                    <a:pt x="2262" y="34"/>
                  </a:lnTo>
                  <a:lnTo>
                    <a:pt x="2254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7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3" y="21"/>
                  </a:lnTo>
                  <a:lnTo>
                    <a:pt x="2174" y="23"/>
                  </a:lnTo>
                  <a:lnTo>
                    <a:pt x="2165" y="25"/>
                  </a:lnTo>
                  <a:lnTo>
                    <a:pt x="2156" y="28"/>
                  </a:lnTo>
                  <a:lnTo>
                    <a:pt x="2146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4" y="44"/>
                  </a:lnTo>
                  <a:lnTo>
                    <a:pt x="2093" y="48"/>
                  </a:lnTo>
                  <a:lnTo>
                    <a:pt x="2082" y="50"/>
                  </a:lnTo>
                  <a:lnTo>
                    <a:pt x="2071" y="52"/>
                  </a:lnTo>
                  <a:lnTo>
                    <a:pt x="2060" y="54"/>
                  </a:lnTo>
                  <a:lnTo>
                    <a:pt x="2050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8" y="53"/>
                  </a:lnTo>
                  <a:lnTo>
                    <a:pt x="1999" y="51"/>
                  </a:lnTo>
                  <a:lnTo>
                    <a:pt x="1989" y="48"/>
                  </a:lnTo>
                  <a:lnTo>
                    <a:pt x="1980" y="45"/>
                  </a:lnTo>
                  <a:lnTo>
                    <a:pt x="1970" y="42"/>
                  </a:lnTo>
                  <a:lnTo>
                    <a:pt x="1962" y="39"/>
                  </a:lnTo>
                  <a:lnTo>
                    <a:pt x="1952" y="35"/>
                  </a:lnTo>
                  <a:lnTo>
                    <a:pt x="1944" y="32"/>
                  </a:lnTo>
                  <a:lnTo>
                    <a:pt x="1935" y="29"/>
                  </a:lnTo>
                  <a:lnTo>
                    <a:pt x="1926" y="27"/>
                  </a:lnTo>
                  <a:lnTo>
                    <a:pt x="1917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8" y="20"/>
                  </a:lnTo>
                  <a:lnTo>
                    <a:pt x="1881" y="20"/>
                  </a:lnTo>
                  <a:lnTo>
                    <a:pt x="1873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6" y="28"/>
                  </a:lnTo>
                  <a:lnTo>
                    <a:pt x="1836" y="31"/>
                  </a:lnTo>
                  <a:lnTo>
                    <a:pt x="1826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60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7" y="58"/>
                  </a:lnTo>
                  <a:lnTo>
                    <a:pt x="1716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6" y="52"/>
                  </a:lnTo>
                  <a:lnTo>
                    <a:pt x="1677" y="50"/>
                  </a:lnTo>
                  <a:lnTo>
                    <a:pt x="1667" y="46"/>
                  </a:lnTo>
                  <a:lnTo>
                    <a:pt x="1658" y="42"/>
                  </a:lnTo>
                  <a:lnTo>
                    <a:pt x="1648" y="39"/>
                  </a:lnTo>
                  <a:lnTo>
                    <a:pt x="1640" y="36"/>
                  </a:lnTo>
                  <a:lnTo>
                    <a:pt x="1630" y="32"/>
                  </a:lnTo>
                  <a:lnTo>
                    <a:pt x="1622" y="29"/>
                  </a:lnTo>
                  <a:lnTo>
                    <a:pt x="1612" y="27"/>
                  </a:lnTo>
                  <a:lnTo>
                    <a:pt x="1604" y="25"/>
                  </a:lnTo>
                  <a:lnTo>
                    <a:pt x="1594" y="22"/>
                  </a:lnTo>
                  <a:lnTo>
                    <a:pt x="1585" y="21"/>
                  </a:lnTo>
                  <a:lnTo>
                    <a:pt x="1575" y="21"/>
                  </a:lnTo>
                  <a:lnTo>
                    <a:pt x="1567" y="21"/>
                  </a:lnTo>
                  <a:lnTo>
                    <a:pt x="1559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9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1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4" y="45"/>
                  </a:lnTo>
                  <a:lnTo>
                    <a:pt x="1334" y="41"/>
                  </a:lnTo>
                  <a:lnTo>
                    <a:pt x="1326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1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61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5" y="25"/>
                  </a:lnTo>
                  <a:lnTo>
                    <a:pt x="1226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5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1" y="50"/>
                  </a:lnTo>
                  <a:lnTo>
                    <a:pt x="1140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5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4" y="55"/>
                  </a:lnTo>
                  <a:lnTo>
                    <a:pt x="1055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1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2" y="34"/>
                  </a:lnTo>
                  <a:lnTo>
                    <a:pt x="881" y="37"/>
                  </a:lnTo>
                  <a:lnTo>
                    <a:pt x="871" y="41"/>
                  </a:lnTo>
                  <a:lnTo>
                    <a:pt x="860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6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2" y="59"/>
                  </a:lnTo>
                  <a:lnTo>
                    <a:pt x="781" y="59"/>
                  </a:lnTo>
                  <a:lnTo>
                    <a:pt x="770" y="59"/>
                  </a:lnTo>
                  <a:lnTo>
                    <a:pt x="760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1" y="51"/>
                  </a:lnTo>
                  <a:lnTo>
                    <a:pt x="722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7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40" y="23"/>
                  </a:lnTo>
                  <a:lnTo>
                    <a:pt x="630" y="23"/>
                  </a:lnTo>
                  <a:lnTo>
                    <a:pt x="623" y="23"/>
                  </a:lnTo>
                  <a:lnTo>
                    <a:pt x="615" y="25"/>
                  </a:lnTo>
                  <a:lnTo>
                    <a:pt x="606" y="26"/>
                  </a:lnTo>
                  <a:lnTo>
                    <a:pt x="597" y="29"/>
                  </a:lnTo>
                  <a:lnTo>
                    <a:pt x="587" y="31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7" y="41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2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8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6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0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60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3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40"/>
                  </a:lnTo>
                  <a:lnTo>
                    <a:pt x="56" y="36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8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0" y="5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233" y="3996"/>
              <a:ext cx="2447" cy="61"/>
            </a:xfrm>
            <a:custGeom>
              <a:avLst/>
              <a:gdLst/>
              <a:ahLst/>
              <a:cxnLst>
                <a:cxn ang="0">
                  <a:pos x="73" y="43"/>
                </a:cxn>
                <a:cxn ang="0">
                  <a:pos x="161" y="59"/>
                </a:cxn>
                <a:cxn ang="0">
                  <a:pos x="261" y="34"/>
                </a:cxn>
                <a:cxn ang="0">
                  <a:pos x="316" y="24"/>
                </a:cxn>
                <a:cxn ang="0">
                  <a:pos x="389" y="43"/>
                </a:cxn>
                <a:cxn ang="0">
                  <a:pos x="477" y="59"/>
                </a:cxn>
                <a:cxn ang="0">
                  <a:pos x="577" y="34"/>
                </a:cxn>
                <a:cxn ang="0">
                  <a:pos x="658" y="27"/>
                </a:cxn>
                <a:cxn ang="0">
                  <a:pos x="740" y="54"/>
                </a:cxn>
                <a:cxn ang="0">
                  <a:pos x="837" y="50"/>
                </a:cxn>
                <a:cxn ang="0">
                  <a:pos x="929" y="24"/>
                </a:cxn>
                <a:cxn ang="0">
                  <a:pos x="1008" y="38"/>
                </a:cxn>
                <a:cxn ang="0">
                  <a:pos x="1095" y="58"/>
                </a:cxn>
                <a:cxn ang="0">
                  <a:pos x="1195" y="35"/>
                </a:cxn>
                <a:cxn ang="0">
                  <a:pos x="1260" y="22"/>
                </a:cxn>
                <a:cxn ang="0">
                  <a:pos x="1326" y="38"/>
                </a:cxn>
                <a:cxn ang="0">
                  <a:pos x="1411" y="58"/>
                </a:cxn>
                <a:cxn ang="0">
                  <a:pos x="1512" y="35"/>
                </a:cxn>
                <a:cxn ang="0">
                  <a:pos x="1594" y="24"/>
                </a:cxn>
                <a:cxn ang="0">
                  <a:pos x="1676" y="49"/>
                </a:cxn>
                <a:cxn ang="0">
                  <a:pos x="1770" y="51"/>
                </a:cxn>
                <a:cxn ang="0">
                  <a:pos x="1864" y="23"/>
                </a:cxn>
                <a:cxn ang="0">
                  <a:pos x="1943" y="32"/>
                </a:cxn>
                <a:cxn ang="0">
                  <a:pos x="2027" y="55"/>
                </a:cxn>
                <a:cxn ang="0">
                  <a:pos x="2125" y="38"/>
                </a:cxn>
                <a:cxn ang="0">
                  <a:pos x="2207" y="19"/>
                </a:cxn>
                <a:cxn ang="0">
                  <a:pos x="2288" y="44"/>
                </a:cxn>
                <a:cxn ang="0">
                  <a:pos x="2385" y="51"/>
                </a:cxn>
                <a:cxn ang="0">
                  <a:pos x="2445" y="16"/>
                </a:cxn>
                <a:cxn ang="0">
                  <a:pos x="2337" y="37"/>
                </a:cxn>
                <a:cxn ang="0">
                  <a:pos x="2252" y="12"/>
                </a:cxn>
                <a:cxn ang="0">
                  <a:pos x="2174" y="3"/>
                </a:cxn>
                <a:cxn ang="0">
                  <a:pos x="2082" y="31"/>
                </a:cxn>
                <a:cxn ang="0">
                  <a:pos x="1988" y="29"/>
                </a:cxn>
                <a:cxn ang="0">
                  <a:pos x="1906" y="3"/>
                </a:cxn>
                <a:cxn ang="0">
                  <a:pos x="1826" y="16"/>
                </a:cxn>
                <a:cxn ang="0">
                  <a:pos x="1726" y="39"/>
                </a:cxn>
                <a:cxn ang="0">
                  <a:pos x="1640" y="17"/>
                </a:cxn>
                <a:cxn ang="0">
                  <a:pos x="1560" y="4"/>
                </a:cxn>
                <a:cxn ang="0">
                  <a:pos x="1467" y="31"/>
                </a:cxn>
                <a:cxn ang="0">
                  <a:pos x="1370" y="33"/>
                </a:cxn>
                <a:cxn ang="0">
                  <a:pos x="1289" y="6"/>
                </a:cxn>
                <a:cxn ang="0">
                  <a:pos x="1242" y="4"/>
                </a:cxn>
                <a:cxn ang="0">
                  <a:pos x="1151" y="31"/>
                </a:cxn>
                <a:cxn ang="0">
                  <a:pos x="1055" y="35"/>
                </a:cxn>
                <a:cxn ang="0">
                  <a:pos x="972" y="7"/>
                </a:cxn>
                <a:cxn ang="0">
                  <a:pos x="891" y="15"/>
                </a:cxn>
                <a:cxn ang="0">
                  <a:pos x="791" y="40"/>
                </a:cxn>
                <a:cxn ang="0">
                  <a:pos x="703" y="23"/>
                </a:cxn>
                <a:cxn ang="0">
                  <a:pos x="623" y="5"/>
                </a:cxn>
                <a:cxn ang="0">
                  <a:pos x="534" y="29"/>
                </a:cxn>
                <a:cxn ang="0">
                  <a:pos x="435" y="38"/>
                </a:cxn>
                <a:cxn ang="0">
                  <a:pos x="354" y="11"/>
                </a:cxn>
                <a:cxn ang="0">
                  <a:pos x="305" y="5"/>
                </a:cxn>
                <a:cxn ang="0">
                  <a:pos x="218" y="29"/>
                </a:cxn>
                <a:cxn ang="0">
                  <a:pos x="120" y="39"/>
                </a:cxn>
                <a:cxn ang="0">
                  <a:pos x="38" y="12"/>
                </a:cxn>
              </a:cxnLst>
              <a:rect l="0" t="0" r="r" b="b"/>
              <a:pathLst>
                <a:path w="2447" h="61">
                  <a:moveTo>
                    <a:pt x="0" y="24"/>
                  </a:moveTo>
                  <a:lnTo>
                    <a:pt x="10" y="25"/>
                  </a:lnTo>
                  <a:lnTo>
                    <a:pt x="19" y="27"/>
                  </a:lnTo>
                  <a:lnTo>
                    <a:pt x="28" y="29"/>
                  </a:lnTo>
                  <a:lnTo>
                    <a:pt x="38" y="31"/>
                  </a:lnTo>
                  <a:lnTo>
                    <a:pt x="46" y="34"/>
                  </a:lnTo>
                  <a:lnTo>
                    <a:pt x="55" y="37"/>
                  </a:lnTo>
                  <a:lnTo>
                    <a:pt x="64" y="40"/>
                  </a:lnTo>
                  <a:lnTo>
                    <a:pt x="73" y="43"/>
                  </a:lnTo>
                  <a:lnTo>
                    <a:pt x="82" y="47"/>
                  </a:lnTo>
                  <a:lnTo>
                    <a:pt x="91" y="50"/>
                  </a:lnTo>
                  <a:lnTo>
                    <a:pt x="101" y="53"/>
                  </a:lnTo>
                  <a:lnTo>
                    <a:pt x="110" y="55"/>
                  </a:lnTo>
                  <a:lnTo>
                    <a:pt x="119" y="57"/>
                  </a:lnTo>
                  <a:lnTo>
                    <a:pt x="130" y="59"/>
                  </a:lnTo>
                  <a:lnTo>
                    <a:pt x="139" y="60"/>
                  </a:lnTo>
                  <a:lnTo>
                    <a:pt x="151" y="60"/>
                  </a:lnTo>
                  <a:lnTo>
                    <a:pt x="161" y="59"/>
                  </a:lnTo>
                  <a:lnTo>
                    <a:pt x="173" y="58"/>
                  </a:lnTo>
                  <a:lnTo>
                    <a:pt x="184" y="57"/>
                  </a:lnTo>
                  <a:lnTo>
                    <a:pt x="195" y="54"/>
                  </a:lnTo>
                  <a:lnTo>
                    <a:pt x="207" y="51"/>
                  </a:lnTo>
                  <a:lnTo>
                    <a:pt x="218" y="48"/>
                  </a:lnTo>
                  <a:lnTo>
                    <a:pt x="229" y="44"/>
                  </a:lnTo>
                  <a:lnTo>
                    <a:pt x="240" y="41"/>
                  </a:lnTo>
                  <a:lnTo>
                    <a:pt x="250" y="38"/>
                  </a:lnTo>
                  <a:lnTo>
                    <a:pt x="261" y="34"/>
                  </a:lnTo>
                  <a:lnTo>
                    <a:pt x="271" y="31"/>
                  </a:lnTo>
                  <a:lnTo>
                    <a:pt x="281" y="28"/>
                  </a:lnTo>
                  <a:lnTo>
                    <a:pt x="289" y="27"/>
                  </a:lnTo>
                  <a:lnTo>
                    <a:pt x="298" y="25"/>
                  </a:lnTo>
                  <a:lnTo>
                    <a:pt x="306" y="24"/>
                  </a:lnTo>
                  <a:lnTo>
                    <a:pt x="313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26" y="25"/>
                  </a:lnTo>
                  <a:lnTo>
                    <a:pt x="336" y="27"/>
                  </a:lnTo>
                  <a:lnTo>
                    <a:pt x="345" y="28"/>
                  </a:lnTo>
                  <a:lnTo>
                    <a:pt x="354" y="31"/>
                  </a:lnTo>
                  <a:lnTo>
                    <a:pt x="363" y="34"/>
                  </a:lnTo>
                  <a:lnTo>
                    <a:pt x="372" y="37"/>
                  </a:lnTo>
                  <a:lnTo>
                    <a:pt x="380" y="40"/>
                  </a:lnTo>
                  <a:lnTo>
                    <a:pt x="389" y="43"/>
                  </a:lnTo>
                  <a:lnTo>
                    <a:pt x="399" y="47"/>
                  </a:lnTo>
                  <a:lnTo>
                    <a:pt x="407" y="50"/>
                  </a:lnTo>
                  <a:lnTo>
                    <a:pt x="417" y="53"/>
                  </a:lnTo>
                  <a:lnTo>
                    <a:pt x="426" y="55"/>
                  </a:lnTo>
                  <a:lnTo>
                    <a:pt x="436" y="57"/>
                  </a:lnTo>
                  <a:lnTo>
                    <a:pt x="445" y="59"/>
                  </a:lnTo>
                  <a:lnTo>
                    <a:pt x="455" y="59"/>
                  </a:lnTo>
                  <a:lnTo>
                    <a:pt x="466" y="60"/>
                  </a:lnTo>
                  <a:lnTo>
                    <a:pt x="477" y="59"/>
                  </a:lnTo>
                  <a:lnTo>
                    <a:pt x="488" y="58"/>
                  </a:lnTo>
                  <a:lnTo>
                    <a:pt x="500" y="56"/>
                  </a:lnTo>
                  <a:lnTo>
                    <a:pt x="511" y="54"/>
                  </a:lnTo>
                  <a:lnTo>
                    <a:pt x="522" y="51"/>
                  </a:lnTo>
                  <a:lnTo>
                    <a:pt x="534" y="48"/>
                  </a:lnTo>
                  <a:lnTo>
                    <a:pt x="545" y="44"/>
                  </a:lnTo>
                  <a:lnTo>
                    <a:pt x="556" y="40"/>
                  </a:lnTo>
                  <a:lnTo>
                    <a:pt x="567" y="37"/>
                  </a:lnTo>
                  <a:lnTo>
                    <a:pt x="577" y="34"/>
                  </a:lnTo>
                  <a:lnTo>
                    <a:pt x="587" y="31"/>
                  </a:lnTo>
                  <a:lnTo>
                    <a:pt x="597" y="28"/>
                  </a:lnTo>
                  <a:lnTo>
                    <a:pt x="606" y="26"/>
                  </a:lnTo>
                  <a:lnTo>
                    <a:pt x="615" y="24"/>
                  </a:lnTo>
                  <a:lnTo>
                    <a:pt x="623" y="23"/>
                  </a:lnTo>
                  <a:lnTo>
                    <a:pt x="630" y="23"/>
                  </a:lnTo>
                  <a:lnTo>
                    <a:pt x="640" y="24"/>
                  </a:lnTo>
                  <a:lnTo>
                    <a:pt x="649" y="25"/>
                  </a:lnTo>
                  <a:lnTo>
                    <a:pt x="658" y="27"/>
                  </a:lnTo>
                  <a:lnTo>
                    <a:pt x="668" y="30"/>
                  </a:lnTo>
                  <a:lnTo>
                    <a:pt x="676" y="32"/>
                  </a:lnTo>
                  <a:lnTo>
                    <a:pt x="685" y="36"/>
                  </a:lnTo>
                  <a:lnTo>
                    <a:pt x="694" y="39"/>
                  </a:lnTo>
                  <a:lnTo>
                    <a:pt x="703" y="42"/>
                  </a:lnTo>
                  <a:lnTo>
                    <a:pt x="712" y="45"/>
                  </a:lnTo>
                  <a:lnTo>
                    <a:pt x="721" y="49"/>
                  </a:lnTo>
                  <a:lnTo>
                    <a:pt x="731" y="52"/>
                  </a:lnTo>
                  <a:lnTo>
                    <a:pt x="740" y="54"/>
                  </a:lnTo>
                  <a:lnTo>
                    <a:pt x="750" y="56"/>
                  </a:lnTo>
                  <a:lnTo>
                    <a:pt x="760" y="58"/>
                  </a:lnTo>
                  <a:lnTo>
                    <a:pt x="770" y="59"/>
                  </a:lnTo>
                  <a:lnTo>
                    <a:pt x="781" y="59"/>
                  </a:lnTo>
                  <a:lnTo>
                    <a:pt x="792" y="58"/>
                  </a:lnTo>
                  <a:lnTo>
                    <a:pt x="803" y="57"/>
                  </a:lnTo>
                  <a:lnTo>
                    <a:pt x="814" y="55"/>
                  </a:lnTo>
                  <a:lnTo>
                    <a:pt x="825" y="53"/>
                  </a:lnTo>
                  <a:lnTo>
                    <a:pt x="837" y="50"/>
                  </a:lnTo>
                  <a:lnTo>
                    <a:pt x="848" y="47"/>
                  </a:lnTo>
                  <a:lnTo>
                    <a:pt x="859" y="43"/>
                  </a:lnTo>
                  <a:lnTo>
                    <a:pt x="870" y="40"/>
                  </a:lnTo>
                  <a:lnTo>
                    <a:pt x="881" y="37"/>
                  </a:lnTo>
                  <a:lnTo>
                    <a:pt x="891" y="33"/>
                  </a:lnTo>
                  <a:lnTo>
                    <a:pt x="901" y="30"/>
                  </a:lnTo>
                  <a:lnTo>
                    <a:pt x="911" y="27"/>
                  </a:lnTo>
                  <a:lnTo>
                    <a:pt x="920" y="25"/>
                  </a:lnTo>
                  <a:lnTo>
                    <a:pt x="929" y="24"/>
                  </a:lnTo>
                  <a:lnTo>
                    <a:pt x="937" y="23"/>
                  </a:lnTo>
                  <a:lnTo>
                    <a:pt x="944" y="23"/>
                  </a:lnTo>
                  <a:lnTo>
                    <a:pt x="954" y="23"/>
                  </a:lnTo>
                  <a:lnTo>
                    <a:pt x="963" y="25"/>
                  </a:lnTo>
                  <a:lnTo>
                    <a:pt x="972" y="27"/>
                  </a:lnTo>
                  <a:lnTo>
                    <a:pt x="982" y="29"/>
                  </a:lnTo>
                  <a:lnTo>
                    <a:pt x="991" y="32"/>
                  </a:lnTo>
                  <a:lnTo>
                    <a:pt x="1000" y="35"/>
                  </a:lnTo>
                  <a:lnTo>
                    <a:pt x="1008" y="38"/>
                  </a:lnTo>
                  <a:lnTo>
                    <a:pt x="1018" y="41"/>
                  </a:lnTo>
                  <a:lnTo>
                    <a:pt x="1027" y="44"/>
                  </a:lnTo>
                  <a:lnTo>
                    <a:pt x="1036" y="47"/>
                  </a:lnTo>
                  <a:lnTo>
                    <a:pt x="1045" y="50"/>
                  </a:lnTo>
                  <a:lnTo>
                    <a:pt x="1055" y="53"/>
                  </a:lnTo>
                  <a:lnTo>
                    <a:pt x="1064" y="55"/>
                  </a:lnTo>
                  <a:lnTo>
                    <a:pt x="1074" y="57"/>
                  </a:lnTo>
                  <a:lnTo>
                    <a:pt x="1085" y="58"/>
                  </a:lnTo>
                  <a:lnTo>
                    <a:pt x="1095" y="58"/>
                  </a:lnTo>
                  <a:lnTo>
                    <a:pt x="1106" y="58"/>
                  </a:lnTo>
                  <a:lnTo>
                    <a:pt x="1118" y="57"/>
                  </a:lnTo>
                  <a:lnTo>
                    <a:pt x="1128" y="54"/>
                  </a:lnTo>
                  <a:lnTo>
                    <a:pt x="1140" y="52"/>
                  </a:lnTo>
                  <a:lnTo>
                    <a:pt x="1151" y="49"/>
                  </a:lnTo>
                  <a:lnTo>
                    <a:pt x="1163" y="46"/>
                  </a:lnTo>
                  <a:lnTo>
                    <a:pt x="1173" y="43"/>
                  </a:lnTo>
                  <a:lnTo>
                    <a:pt x="1185" y="39"/>
                  </a:lnTo>
                  <a:lnTo>
                    <a:pt x="1195" y="35"/>
                  </a:lnTo>
                  <a:lnTo>
                    <a:pt x="1205" y="32"/>
                  </a:lnTo>
                  <a:lnTo>
                    <a:pt x="1215" y="29"/>
                  </a:lnTo>
                  <a:lnTo>
                    <a:pt x="1226" y="27"/>
                  </a:lnTo>
                  <a:lnTo>
                    <a:pt x="1234" y="24"/>
                  </a:lnTo>
                  <a:lnTo>
                    <a:pt x="1243" y="23"/>
                  </a:lnTo>
                  <a:lnTo>
                    <a:pt x="1251" y="22"/>
                  </a:lnTo>
                  <a:lnTo>
                    <a:pt x="1258" y="22"/>
                  </a:lnTo>
                  <a:lnTo>
                    <a:pt x="1259" y="22"/>
                  </a:lnTo>
                  <a:lnTo>
                    <a:pt x="1260" y="22"/>
                  </a:lnTo>
                  <a:lnTo>
                    <a:pt x="1260" y="22"/>
                  </a:lnTo>
                  <a:lnTo>
                    <a:pt x="1261" y="22"/>
                  </a:lnTo>
                  <a:lnTo>
                    <a:pt x="1270" y="23"/>
                  </a:lnTo>
                  <a:lnTo>
                    <a:pt x="1281" y="25"/>
                  </a:lnTo>
                  <a:lnTo>
                    <a:pt x="1289" y="27"/>
                  </a:lnTo>
                  <a:lnTo>
                    <a:pt x="1298" y="29"/>
                  </a:lnTo>
                  <a:lnTo>
                    <a:pt x="1307" y="32"/>
                  </a:lnTo>
                  <a:lnTo>
                    <a:pt x="1316" y="35"/>
                  </a:lnTo>
                  <a:lnTo>
                    <a:pt x="1326" y="38"/>
                  </a:lnTo>
                  <a:lnTo>
                    <a:pt x="1334" y="42"/>
                  </a:lnTo>
                  <a:lnTo>
                    <a:pt x="1343" y="44"/>
                  </a:lnTo>
                  <a:lnTo>
                    <a:pt x="1352" y="48"/>
                  </a:lnTo>
                  <a:lnTo>
                    <a:pt x="1361" y="50"/>
                  </a:lnTo>
                  <a:lnTo>
                    <a:pt x="1370" y="53"/>
                  </a:lnTo>
                  <a:lnTo>
                    <a:pt x="1380" y="55"/>
                  </a:lnTo>
                  <a:lnTo>
                    <a:pt x="1390" y="57"/>
                  </a:lnTo>
                  <a:lnTo>
                    <a:pt x="1400" y="58"/>
                  </a:lnTo>
                  <a:lnTo>
                    <a:pt x="1411" y="58"/>
                  </a:lnTo>
                  <a:lnTo>
                    <a:pt x="1422" y="57"/>
                  </a:lnTo>
                  <a:lnTo>
                    <a:pt x="1433" y="56"/>
                  </a:lnTo>
                  <a:lnTo>
                    <a:pt x="1444" y="54"/>
                  </a:lnTo>
                  <a:lnTo>
                    <a:pt x="1455" y="52"/>
                  </a:lnTo>
                  <a:lnTo>
                    <a:pt x="1467" y="49"/>
                  </a:lnTo>
                  <a:lnTo>
                    <a:pt x="1478" y="46"/>
                  </a:lnTo>
                  <a:lnTo>
                    <a:pt x="1490" y="42"/>
                  </a:lnTo>
                  <a:lnTo>
                    <a:pt x="1500" y="39"/>
                  </a:lnTo>
                  <a:lnTo>
                    <a:pt x="1512" y="35"/>
                  </a:lnTo>
                  <a:lnTo>
                    <a:pt x="1521" y="32"/>
                  </a:lnTo>
                  <a:lnTo>
                    <a:pt x="1532" y="29"/>
                  </a:lnTo>
                  <a:lnTo>
                    <a:pt x="1541" y="26"/>
                  </a:lnTo>
                  <a:lnTo>
                    <a:pt x="1550" y="24"/>
                  </a:lnTo>
                  <a:lnTo>
                    <a:pt x="1559" y="23"/>
                  </a:lnTo>
                  <a:lnTo>
                    <a:pt x="1567" y="22"/>
                  </a:lnTo>
                  <a:lnTo>
                    <a:pt x="1574" y="22"/>
                  </a:lnTo>
                  <a:lnTo>
                    <a:pt x="1584" y="22"/>
                  </a:lnTo>
                  <a:lnTo>
                    <a:pt x="1594" y="24"/>
                  </a:lnTo>
                  <a:lnTo>
                    <a:pt x="1603" y="25"/>
                  </a:lnTo>
                  <a:lnTo>
                    <a:pt x="1612" y="28"/>
                  </a:lnTo>
                  <a:lnTo>
                    <a:pt x="1621" y="31"/>
                  </a:lnTo>
                  <a:lnTo>
                    <a:pt x="1630" y="33"/>
                  </a:lnTo>
                  <a:lnTo>
                    <a:pt x="1640" y="37"/>
                  </a:lnTo>
                  <a:lnTo>
                    <a:pt x="1648" y="40"/>
                  </a:lnTo>
                  <a:lnTo>
                    <a:pt x="1657" y="43"/>
                  </a:lnTo>
                  <a:lnTo>
                    <a:pt x="1667" y="46"/>
                  </a:lnTo>
                  <a:lnTo>
                    <a:pt x="1676" y="49"/>
                  </a:lnTo>
                  <a:lnTo>
                    <a:pt x="1686" y="52"/>
                  </a:lnTo>
                  <a:lnTo>
                    <a:pt x="1695" y="54"/>
                  </a:lnTo>
                  <a:lnTo>
                    <a:pt x="1705" y="55"/>
                  </a:lnTo>
                  <a:lnTo>
                    <a:pt x="1715" y="57"/>
                  </a:lnTo>
                  <a:lnTo>
                    <a:pt x="1726" y="57"/>
                  </a:lnTo>
                  <a:lnTo>
                    <a:pt x="1737" y="56"/>
                  </a:lnTo>
                  <a:lnTo>
                    <a:pt x="1748" y="55"/>
                  </a:lnTo>
                  <a:lnTo>
                    <a:pt x="1760" y="53"/>
                  </a:lnTo>
                  <a:lnTo>
                    <a:pt x="1770" y="51"/>
                  </a:lnTo>
                  <a:lnTo>
                    <a:pt x="1782" y="48"/>
                  </a:lnTo>
                  <a:lnTo>
                    <a:pt x="1793" y="44"/>
                  </a:lnTo>
                  <a:lnTo>
                    <a:pt x="1804" y="41"/>
                  </a:lnTo>
                  <a:lnTo>
                    <a:pt x="1814" y="38"/>
                  </a:lnTo>
                  <a:lnTo>
                    <a:pt x="1826" y="34"/>
                  </a:lnTo>
                  <a:lnTo>
                    <a:pt x="1835" y="31"/>
                  </a:lnTo>
                  <a:lnTo>
                    <a:pt x="1846" y="28"/>
                  </a:lnTo>
                  <a:lnTo>
                    <a:pt x="1855" y="25"/>
                  </a:lnTo>
                  <a:lnTo>
                    <a:pt x="1864" y="23"/>
                  </a:lnTo>
                  <a:lnTo>
                    <a:pt x="1872" y="22"/>
                  </a:lnTo>
                  <a:lnTo>
                    <a:pt x="1880" y="20"/>
                  </a:lnTo>
                  <a:lnTo>
                    <a:pt x="1888" y="20"/>
                  </a:lnTo>
                  <a:lnTo>
                    <a:pt x="1897" y="21"/>
                  </a:lnTo>
                  <a:lnTo>
                    <a:pt x="1907" y="23"/>
                  </a:lnTo>
                  <a:lnTo>
                    <a:pt x="1916" y="24"/>
                  </a:lnTo>
                  <a:lnTo>
                    <a:pt x="1925" y="27"/>
                  </a:lnTo>
                  <a:lnTo>
                    <a:pt x="1934" y="29"/>
                  </a:lnTo>
                  <a:lnTo>
                    <a:pt x="1943" y="32"/>
                  </a:lnTo>
                  <a:lnTo>
                    <a:pt x="1952" y="36"/>
                  </a:lnTo>
                  <a:lnTo>
                    <a:pt x="1961" y="39"/>
                  </a:lnTo>
                  <a:lnTo>
                    <a:pt x="1970" y="42"/>
                  </a:lnTo>
                  <a:lnTo>
                    <a:pt x="1979" y="45"/>
                  </a:lnTo>
                  <a:lnTo>
                    <a:pt x="1988" y="48"/>
                  </a:lnTo>
                  <a:lnTo>
                    <a:pt x="1997" y="50"/>
                  </a:lnTo>
                  <a:lnTo>
                    <a:pt x="2007" y="53"/>
                  </a:lnTo>
                  <a:lnTo>
                    <a:pt x="2017" y="54"/>
                  </a:lnTo>
                  <a:lnTo>
                    <a:pt x="2027" y="55"/>
                  </a:lnTo>
                  <a:lnTo>
                    <a:pt x="2038" y="55"/>
                  </a:lnTo>
                  <a:lnTo>
                    <a:pt x="2049" y="55"/>
                  </a:lnTo>
                  <a:lnTo>
                    <a:pt x="2060" y="54"/>
                  </a:lnTo>
                  <a:lnTo>
                    <a:pt x="2071" y="52"/>
                  </a:lnTo>
                  <a:lnTo>
                    <a:pt x="2082" y="50"/>
                  </a:lnTo>
                  <a:lnTo>
                    <a:pt x="2092" y="47"/>
                  </a:lnTo>
                  <a:lnTo>
                    <a:pt x="2103" y="44"/>
                  </a:lnTo>
                  <a:lnTo>
                    <a:pt x="2114" y="41"/>
                  </a:lnTo>
                  <a:lnTo>
                    <a:pt x="2125" y="38"/>
                  </a:lnTo>
                  <a:lnTo>
                    <a:pt x="2135" y="34"/>
                  </a:lnTo>
                  <a:lnTo>
                    <a:pt x="2145" y="31"/>
                  </a:lnTo>
                  <a:lnTo>
                    <a:pt x="2155" y="28"/>
                  </a:lnTo>
                  <a:lnTo>
                    <a:pt x="2165" y="25"/>
                  </a:lnTo>
                  <a:lnTo>
                    <a:pt x="2174" y="23"/>
                  </a:lnTo>
                  <a:lnTo>
                    <a:pt x="2182" y="21"/>
                  </a:lnTo>
                  <a:lnTo>
                    <a:pt x="2190" y="20"/>
                  </a:lnTo>
                  <a:lnTo>
                    <a:pt x="2197" y="19"/>
                  </a:lnTo>
                  <a:lnTo>
                    <a:pt x="2207" y="19"/>
                  </a:lnTo>
                  <a:lnTo>
                    <a:pt x="2216" y="20"/>
                  </a:lnTo>
                  <a:lnTo>
                    <a:pt x="2225" y="22"/>
                  </a:lnTo>
                  <a:lnTo>
                    <a:pt x="2235" y="24"/>
                  </a:lnTo>
                  <a:lnTo>
                    <a:pt x="2244" y="27"/>
                  </a:lnTo>
                  <a:lnTo>
                    <a:pt x="2252" y="30"/>
                  </a:lnTo>
                  <a:lnTo>
                    <a:pt x="2262" y="33"/>
                  </a:lnTo>
                  <a:lnTo>
                    <a:pt x="2270" y="37"/>
                  </a:lnTo>
                  <a:lnTo>
                    <a:pt x="2279" y="40"/>
                  </a:lnTo>
                  <a:lnTo>
                    <a:pt x="2288" y="44"/>
                  </a:lnTo>
                  <a:lnTo>
                    <a:pt x="2298" y="47"/>
                  </a:lnTo>
                  <a:lnTo>
                    <a:pt x="2307" y="50"/>
                  </a:lnTo>
                  <a:lnTo>
                    <a:pt x="2317" y="52"/>
                  </a:lnTo>
                  <a:lnTo>
                    <a:pt x="2327" y="54"/>
                  </a:lnTo>
                  <a:lnTo>
                    <a:pt x="2337" y="55"/>
                  </a:lnTo>
                  <a:lnTo>
                    <a:pt x="2348" y="55"/>
                  </a:lnTo>
                  <a:lnTo>
                    <a:pt x="2360" y="55"/>
                  </a:lnTo>
                  <a:lnTo>
                    <a:pt x="2372" y="53"/>
                  </a:lnTo>
                  <a:lnTo>
                    <a:pt x="2385" y="51"/>
                  </a:lnTo>
                  <a:lnTo>
                    <a:pt x="2397" y="48"/>
                  </a:lnTo>
                  <a:lnTo>
                    <a:pt x="2409" y="45"/>
                  </a:lnTo>
                  <a:lnTo>
                    <a:pt x="2422" y="41"/>
                  </a:lnTo>
                  <a:lnTo>
                    <a:pt x="2434" y="38"/>
                  </a:lnTo>
                  <a:lnTo>
                    <a:pt x="2446" y="33"/>
                  </a:lnTo>
                  <a:lnTo>
                    <a:pt x="2446" y="29"/>
                  </a:lnTo>
                  <a:lnTo>
                    <a:pt x="2446" y="25"/>
                  </a:lnTo>
                  <a:lnTo>
                    <a:pt x="2445" y="21"/>
                  </a:lnTo>
                  <a:lnTo>
                    <a:pt x="2445" y="16"/>
                  </a:lnTo>
                  <a:lnTo>
                    <a:pt x="2434" y="19"/>
                  </a:lnTo>
                  <a:lnTo>
                    <a:pt x="2422" y="23"/>
                  </a:lnTo>
                  <a:lnTo>
                    <a:pt x="2409" y="27"/>
                  </a:lnTo>
                  <a:lnTo>
                    <a:pt x="2397" y="29"/>
                  </a:lnTo>
                  <a:lnTo>
                    <a:pt x="2384" y="32"/>
                  </a:lnTo>
                  <a:lnTo>
                    <a:pt x="2372" y="35"/>
                  </a:lnTo>
                  <a:lnTo>
                    <a:pt x="2359" y="37"/>
                  </a:lnTo>
                  <a:lnTo>
                    <a:pt x="2348" y="37"/>
                  </a:lnTo>
                  <a:lnTo>
                    <a:pt x="2337" y="37"/>
                  </a:lnTo>
                  <a:lnTo>
                    <a:pt x="2327" y="36"/>
                  </a:lnTo>
                  <a:lnTo>
                    <a:pt x="2317" y="33"/>
                  </a:lnTo>
                  <a:lnTo>
                    <a:pt x="2307" y="31"/>
                  </a:lnTo>
                  <a:lnTo>
                    <a:pt x="2298" y="29"/>
                  </a:lnTo>
                  <a:lnTo>
                    <a:pt x="2288" y="25"/>
                  </a:lnTo>
                  <a:lnTo>
                    <a:pt x="2279" y="22"/>
                  </a:lnTo>
                  <a:lnTo>
                    <a:pt x="2270" y="18"/>
                  </a:lnTo>
                  <a:lnTo>
                    <a:pt x="2262" y="15"/>
                  </a:lnTo>
                  <a:lnTo>
                    <a:pt x="2252" y="12"/>
                  </a:lnTo>
                  <a:lnTo>
                    <a:pt x="2244" y="9"/>
                  </a:lnTo>
                  <a:lnTo>
                    <a:pt x="2235" y="6"/>
                  </a:lnTo>
                  <a:lnTo>
                    <a:pt x="2225" y="3"/>
                  </a:lnTo>
                  <a:lnTo>
                    <a:pt x="2216" y="2"/>
                  </a:lnTo>
                  <a:lnTo>
                    <a:pt x="2207" y="1"/>
                  </a:lnTo>
                  <a:lnTo>
                    <a:pt x="2197" y="0"/>
                  </a:lnTo>
                  <a:lnTo>
                    <a:pt x="2190" y="1"/>
                  </a:lnTo>
                  <a:lnTo>
                    <a:pt x="2182" y="2"/>
                  </a:lnTo>
                  <a:lnTo>
                    <a:pt x="2174" y="3"/>
                  </a:lnTo>
                  <a:lnTo>
                    <a:pt x="2165" y="6"/>
                  </a:lnTo>
                  <a:lnTo>
                    <a:pt x="2154" y="9"/>
                  </a:lnTo>
                  <a:lnTo>
                    <a:pt x="2145" y="12"/>
                  </a:lnTo>
                  <a:lnTo>
                    <a:pt x="2135" y="15"/>
                  </a:lnTo>
                  <a:lnTo>
                    <a:pt x="2124" y="18"/>
                  </a:lnTo>
                  <a:lnTo>
                    <a:pt x="2114" y="22"/>
                  </a:lnTo>
                  <a:lnTo>
                    <a:pt x="2103" y="25"/>
                  </a:lnTo>
                  <a:lnTo>
                    <a:pt x="2092" y="28"/>
                  </a:lnTo>
                  <a:lnTo>
                    <a:pt x="2082" y="31"/>
                  </a:lnTo>
                  <a:lnTo>
                    <a:pt x="2070" y="33"/>
                  </a:lnTo>
                  <a:lnTo>
                    <a:pt x="2059" y="35"/>
                  </a:lnTo>
                  <a:lnTo>
                    <a:pt x="2049" y="37"/>
                  </a:lnTo>
                  <a:lnTo>
                    <a:pt x="2038" y="37"/>
                  </a:lnTo>
                  <a:lnTo>
                    <a:pt x="2027" y="37"/>
                  </a:lnTo>
                  <a:lnTo>
                    <a:pt x="2017" y="36"/>
                  </a:lnTo>
                  <a:lnTo>
                    <a:pt x="2008" y="34"/>
                  </a:lnTo>
                  <a:lnTo>
                    <a:pt x="1997" y="32"/>
                  </a:lnTo>
                  <a:lnTo>
                    <a:pt x="1988" y="29"/>
                  </a:lnTo>
                  <a:lnTo>
                    <a:pt x="1979" y="26"/>
                  </a:lnTo>
                  <a:lnTo>
                    <a:pt x="1970" y="23"/>
                  </a:lnTo>
                  <a:lnTo>
                    <a:pt x="1961" y="19"/>
                  </a:lnTo>
                  <a:lnTo>
                    <a:pt x="1952" y="16"/>
                  </a:lnTo>
                  <a:lnTo>
                    <a:pt x="1943" y="13"/>
                  </a:lnTo>
                  <a:lnTo>
                    <a:pt x="1934" y="10"/>
                  </a:lnTo>
                  <a:lnTo>
                    <a:pt x="1925" y="7"/>
                  </a:lnTo>
                  <a:lnTo>
                    <a:pt x="1916" y="5"/>
                  </a:lnTo>
                  <a:lnTo>
                    <a:pt x="1906" y="3"/>
                  </a:lnTo>
                  <a:lnTo>
                    <a:pt x="1897" y="2"/>
                  </a:lnTo>
                  <a:lnTo>
                    <a:pt x="1888" y="1"/>
                  </a:lnTo>
                  <a:lnTo>
                    <a:pt x="1880" y="2"/>
                  </a:lnTo>
                  <a:lnTo>
                    <a:pt x="1872" y="3"/>
                  </a:lnTo>
                  <a:lnTo>
                    <a:pt x="1864" y="5"/>
                  </a:lnTo>
                  <a:lnTo>
                    <a:pt x="1855" y="7"/>
                  </a:lnTo>
                  <a:lnTo>
                    <a:pt x="1846" y="10"/>
                  </a:lnTo>
                  <a:lnTo>
                    <a:pt x="1835" y="13"/>
                  </a:lnTo>
                  <a:lnTo>
                    <a:pt x="1826" y="16"/>
                  </a:lnTo>
                  <a:lnTo>
                    <a:pt x="1814" y="20"/>
                  </a:lnTo>
                  <a:lnTo>
                    <a:pt x="1804" y="23"/>
                  </a:lnTo>
                  <a:lnTo>
                    <a:pt x="1793" y="27"/>
                  </a:lnTo>
                  <a:lnTo>
                    <a:pt x="1781" y="29"/>
                  </a:lnTo>
                  <a:lnTo>
                    <a:pt x="1770" y="32"/>
                  </a:lnTo>
                  <a:lnTo>
                    <a:pt x="1759" y="35"/>
                  </a:lnTo>
                  <a:lnTo>
                    <a:pt x="1748" y="37"/>
                  </a:lnTo>
                  <a:lnTo>
                    <a:pt x="1736" y="38"/>
                  </a:lnTo>
                  <a:lnTo>
                    <a:pt x="1726" y="39"/>
                  </a:lnTo>
                  <a:lnTo>
                    <a:pt x="1715" y="38"/>
                  </a:lnTo>
                  <a:lnTo>
                    <a:pt x="1704" y="38"/>
                  </a:lnTo>
                  <a:lnTo>
                    <a:pt x="1695" y="36"/>
                  </a:lnTo>
                  <a:lnTo>
                    <a:pt x="1685" y="33"/>
                  </a:lnTo>
                  <a:lnTo>
                    <a:pt x="1676" y="31"/>
                  </a:lnTo>
                  <a:lnTo>
                    <a:pt x="1666" y="28"/>
                  </a:lnTo>
                  <a:lnTo>
                    <a:pt x="1657" y="24"/>
                  </a:lnTo>
                  <a:lnTo>
                    <a:pt x="1648" y="21"/>
                  </a:lnTo>
                  <a:lnTo>
                    <a:pt x="1640" y="17"/>
                  </a:lnTo>
                  <a:lnTo>
                    <a:pt x="1630" y="14"/>
                  </a:lnTo>
                  <a:lnTo>
                    <a:pt x="1621" y="11"/>
                  </a:lnTo>
                  <a:lnTo>
                    <a:pt x="1612" y="8"/>
                  </a:lnTo>
                  <a:lnTo>
                    <a:pt x="1603" y="6"/>
                  </a:lnTo>
                  <a:lnTo>
                    <a:pt x="1594" y="4"/>
                  </a:lnTo>
                  <a:lnTo>
                    <a:pt x="1584" y="3"/>
                  </a:lnTo>
                  <a:lnTo>
                    <a:pt x="1575" y="2"/>
                  </a:lnTo>
                  <a:lnTo>
                    <a:pt x="1568" y="3"/>
                  </a:lnTo>
                  <a:lnTo>
                    <a:pt x="1560" y="4"/>
                  </a:lnTo>
                  <a:lnTo>
                    <a:pt x="1551" y="6"/>
                  </a:lnTo>
                  <a:lnTo>
                    <a:pt x="1542" y="8"/>
                  </a:lnTo>
                  <a:lnTo>
                    <a:pt x="1532" y="11"/>
                  </a:lnTo>
                  <a:lnTo>
                    <a:pt x="1522" y="14"/>
                  </a:lnTo>
                  <a:lnTo>
                    <a:pt x="1512" y="17"/>
                  </a:lnTo>
                  <a:lnTo>
                    <a:pt x="1500" y="21"/>
                  </a:lnTo>
                  <a:lnTo>
                    <a:pt x="1490" y="24"/>
                  </a:lnTo>
                  <a:lnTo>
                    <a:pt x="1479" y="27"/>
                  </a:lnTo>
                  <a:lnTo>
                    <a:pt x="1467" y="31"/>
                  </a:lnTo>
                  <a:lnTo>
                    <a:pt x="1455" y="33"/>
                  </a:lnTo>
                  <a:lnTo>
                    <a:pt x="1444" y="36"/>
                  </a:lnTo>
                  <a:lnTo>
                    <a:pt x="1433" y="38"/>
                  </a:lnTo>
                  <a:lnTo>
                    <a:pt x="1422" y="39"/>
                  </a:lnTo>
                  <a:lnTo>
                    <a:pt x="1411" y="39"/>
                  </a:lnTo>
                  <a:lnTo>
                    <a:pt x="1400" y="39"/>
                  </a:lnTo>
                  <a:lnTo>
                    <a:pt x="1390" y="38"/>
                  </a:lnTo>
                  <a:lnTo>
                    <a:pt x="1380" y="36"/>
                  </a:lnTo>
                  <a:lnTo>
                    <a:pt x="1370" y="33"/>
                  </a:lnTo>
                  <a:lnTo>
                    <a:pt x="1361" y="31"/>
                  </a:lnTo>
                  <a:lnTo>
                    <a:pt x="1352" y="28"/>
                  </a:lnTo>
                  <a:lnTo>
                    <a:pt x="1343" y="24"/>
                  </a:lnTo>
                  <a:lnTo>
                    <a:pt x="1334" y="21"/>
                  </a:lnTo>
                  <a:lnTo>
                    <a:pt x="1326" y="18"/>
                  </a:lnTo>
                  <a:lnTo>
                    <a:pt x="1316" y="14"/>
                  </a:lnTo>
                  <a:lnTo>
                    <a:pt x="1307" y="11"/>
                  </a:lnTo>
                  <a:lnTo>
                    <a:pt x="1298" y="9"/>
                  </a:lnTo>
                  <a:lnTo>
                    <a:pt x="1289" y="6"/>
                  </a:lnTo>
                  <a:lnTo>
                    <a:pt x="1281" y="4"/>
                  </a:lnTo>
                  <a:lnTo>
                    <a:pt x="1270" y="3"/>
                  </a:lnTo>
                  <a:lnTo>
                    <a:pt x="1261" y="3"/>
                  </a:lnTo>
                  <a:lnTo>
                    <a:pt x="1260" y="3"/>
                  </a:lnTo>
                  <a:lnTo>
                    <a:pt x="1260" y="3"/>
                  </a:lnTo>
                  <a:lnTo>
                    <a:pt x="1258" y="3"/>
                  </a:lnTo>
                  <a:lnTo>
                    <a:pt x="1257" y="3"/>
                  </a:lnTo>
                  <a:lnTo>
                    <a:pt x="1250" y="3"/>
                  </a:lnTo>
                  <a:lnTo>
                    <a:pt x="1242" y="4"/>
                  </a:lnTo>
                  <a:lnTo>
                    <a:pt x="1234" y="6"/>
                  </a:lnTo>
                  <a:lnTo>
                    <a:pt x="1225" y="8"/>
                  </a:lnTo>
                  <a:lnTo>
                    <a:pt x="1215" y="10"/>
                  </a:lnTo>
                  <a:lnTo>
                    <a:pt x="1205" y="14"/>
                  </a:lnTo>
                  <a:lnTo>
                    <a:pt x="1195" y="17"/>
                  </a:lnTo>
                  <a:lnTo>
                    <a:pt x="1185" y="20"/>
                  </a:lnTo>
                  <a:lnTo>
                    <a:pt x="1173" y="24"/>
                  </a:lnTo>
                  <a:lnTo>
                    <a:pt x="1163" y="28"/>
                  </a:lnTo>
                  <a:lnTo>
                    <a:pt x="1151" y="31"/>
                  </a:lnTo>
                  <a:lnTo>
                    <a:pt x="1140" y="33"/>
                  </a:lnTo>
                  <a:lnTo>
                    <a:pt x="1128" y="36"/>
                  </a:lnTo>
                  <a:lnTo>
                    <a:pt x="1118" y="38"/>
                  </a:lnTo>
                  <a:lnTo>
                    <a:pt x="1106" y="39"/>
                  </a:lnTo>
                  <a:lnTo>
                    <a:pt x="1095" y="40"/>
                  </a:lnTo>
                  <a:lnTo>
                    <a:pt x="1085" y="39"/>
                  </a:lnTo>
                  <a:lnTo>
                    <a:pt x="1074" y="39"/>
                  </a:lnTo>
                  <a:lnTo>
                    <a:pt x="1065" y="37"/>
                  </a:lnTo>
                  <a:lnTo>
                    <a:pt x="1055" y="35"/>
                  </a:lnTo>
                  <a:lnTo>
                    <a:pt x="1045" y="32"/>
                  </a:lnTo>
                  <a:lnTo>
                    <a:pt x="1036" y="29"/>
                  </a:lnTo>
                  <a:lnTo>
                    <a:pt x="1027" y="25"/>
                  </a:lnTo>
                  <a:lnTo>
                    <a:pt x="1018" y="22"/>
                  </a:lnTo>
                  <a:lnTo>
                    <a:pt x="1008" y="18"/>
                  </a:lnTo>
                  <a:lnTo>
                    <a:pt x="1000" y="15"/>
                  </a:lnTo>
                  <a:lnTo>
                    <a:pt x="991" y="12"/>
                  </a:lnTo>
                  <a:lnTo>
                    <a:pt x="982" y="9"/>
                  </a:lnTo>
                  <a:lnTo>
                    <a:pt x="972" y="7"/>
                  </a:lnTo>
                  <a:lnTo>
                    <a:pt x="963" y="5"/>
                  </a:lnTo>
                  <a:lnTo>
                    <a:pt x="954" y="4"/>
                  </a:lnTo>
                  <a:lnTo>
                    <a:pt x="944" y="3"/>
                  </a:lnTo>
                  <a:lnTo>
                    <a:pt x="937" y="4"/>
                  </a:lnTo>
                  <a:lnTo>
                    <a:pt x="929" y="5"/>
                  </a:lnTo>
                  <a:lnTo>
                    <a:pt x="920" y="7"/>
                  </a:lnTo>
                  <a:lnTo>
                    <a:pt x="911" y="9"/>
                  </a:lnTo>
                  <a:lnTo>
                    <a:pt x="901" y="12"/>
                  </a:lnTo>
                  <a:lnTo>
                    <a:pt x="891" y="15"/>
                  </a:lnTo>
                  <a:lnTo>
                    <a:pt x="881" y="18"/>
                  </a:lnTo>
                  <a:lnTo>
                    <a:pt x="870" y="22"/>
                  </a:lnTo>
                  <a:lnTo>
                    <a:pt x="859" y="25"/>
                  </a:lnTo>
                  <a:lnTo>
                    <a:pt x="848" y="28"/>
                  </a:lnTo>
                  <a:lnTo>
                    <a:pt x="836" y="32"/>
                  </a:lnTo>
                  <a:lnTo>
                    <a:pt x="825" y="35"/>
                  </a:lnTo>
                  <a:lnTo>
                    <a:pt x="814" y="37"/>
                  </a:lnTo>
                  <a:lnTo>
                    <a:pt x="802" y="39"/>
                  </a:lnTo>
                  <a:lnTo>
                    <a:pt x="791" y="40"/>
                  </a:lnTo>
                  <a:lnTo>
                    <a:pt x="780" y="40"/>
                  </a:lnTo>
                  <a:lnTo>
                    <a:pt x="769" y="40"/>
                  </a:lnTo>
                  <a:lnTo>
                    <a:pt x="759" y="39"/>
                  </a:lnTo>
                  <a:lnTo>
                    <a:pt x="750" y="38"/>
                  </a:lnTo>
                  <a:lnTo>
                    <a:pt x="739" y="35"/>
                  </a:lnTo>
                  <a:lnTo>
                    <a:pt x="730" y="32"/>
                  </a:lnTo>
                  <a:lnTo>
                    <a:pt x="721" y="29"/>
                  </a:lnTo>
                  <a:lnTo>
                    <a:pt x="712" y="26"/>
                  </a:lnTo>
                  <a:lnTo>
                    <a:pt x="703" y="23"/>
                  </a:lnTo>
                  <a:lnTo>
                    <a:pt x="694" y="19"/>
                  </a:lnTo>
                  <a:lnTo>
                    <a:pt x="685" y="16"/>
                  </a:lnTo>
                  <a:lnTo>
                    <a:pt x="676" y="13"/>
                  </a:lnTo>
                  <a:lnTo>
                    <a:pt x="668" y="10"/>
                  </a:lnTo>
                  <a:lnTo>
                    <a:pt x="658" y="8"/>
                  </a:lnTo>
                  <a:lnTo>
                    <a:pt x="649" y="6"/>
                  </a:lnTo>
                  <a:lnTo>
                    <a:pt x="640" y="5"/>
                  </a:lnTo>
                  <a:lnTo>
                    <a:pt x="630" y="4"/>
                  </a:lnTo>
                  <a:lnTo>
                    <a:pt x="623" y="5"/>
                  </a:lnTo>
                  <a:lnTo>
                    <a:pt x="615" y="6"/>
                  </a:lnTo>
                  <a:lnTo>
                    <a:pt x="606" y="8"/>
                  </a:lnTo>
                  <a:lnTo>
                    <a:pt x="597" y="10"/>
                  </a:lnTo>
                  <a:lnTo>
                    <a:pt x="587" y="13"/>
                  </a:lnTo>
                  <a:lnTo>
                    <a:pt x="577" y="16"/>
                  </a:lnTo>
                  <a:lnTo>
                    <a:pt x="566" y="20"/>
                  </a:lnTo>
                  <a:lnTo>
                    <a:pt x="556" y="23"/>
                  </a:lnTo>
                  <a:lnTo>
                    <a:pt x="545" y="26"/>
                  </a:lnTo>
                  <a:lnTo>
                    <a:pt x="534" y="29"/>
                  </a:lnTo>
                  <a:lnTo>
                    <a:pt x="522" y="33"/>
                  </a:lnTo>
                  <a:lnTo>
                    <a:pt x="511" y="36"/>
                  </a:lnTo>
                  <a:lnTo>
                    <a:pt x="499" y="38"/>
                  </a:lnTo>
                  <a:lnTo>
                    <a:pt x="488" y="40"/>
                  </a:lnTo>
                  <a:lnTo>
                    <a:pt x="477" y="41"/>
                  </a:lnTo>
                  <a:lnTo>
                    <a:pt x="466" y="42"/>
                  </a:lnTo>
                  <a:lnTo>
                    <a:pt x="455" y="41"/>
                  </a:lnTo>
                  <a:lnTo>
                    <a:pt x="445" y="40"/>
                  </a:lnTo>
                  <a:lnTo>
                    <a:pt x="435" y="38"/>
                  </a:lnTo>
                  <a:lnTo>
                    <a:pt x="425" y="36"/>
                  </a:lnTo>
                  <a:lnTo>
                    <a:pt x="416" y="33"/>
                  </a:lnTo>
                  <a:lnTo>
                    <a:pt x="407" y="30"/>
                  </a:lnTo>
                  <a:lnTo>
                    <a:pt x="398" y="27"/>
                  </a:lnTo>
                  <a:lnTo>
                    <a:pt x="389" y="23"/>
                  </a:lnTo>
                  <a:lnTo>
                    <a:pt x="380" y="20"/>
                  </a:lnTo>
                  <a:lnTo>
                    <a:pt x="372" y="17"/>
                  </a:lnTo>
                  <a:lnTo>
                    <a:pt x="363" y="13"/>
                  </a:lnTo>
                  <a:lnTo>
                    <a:pt x="354" y="11"/>
                  </a:lnTo>
                  <a:lnTo>
                    <a:pt x="345" y="9"/>
                  </a:lnTo>
                  <a:lnTo>
                    <a:pt x="336" y="6"/>
                  </a:lnTo>
                  <a:lnTo>
                    <a:pt x="326" y="6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4" y="5"/>
                  </a:lnTo>
                  <a:lnTo>
                    <a:pt x="313" y="5"/>
                  </a:lnTo>
                  <a:lnTo>
                    <a:pt x="305" y="5"/>
                  </a:lnTo>
                  <a:lnTo>
                    <a:pt x="297" y="6"/>
                  </a:lnTo>
                  <a:lnTo>
                    <a:pt x="289" y="8"/>
                  </a:lnTo>
                  <a:lnTo>
                    <a:pt x="280" y="10"/>
                  </a:lnTo>
                  <a:lnTo>
                    <a:pt x="271" y="13"/>
                  </a:lnTo>
                  <a:lnTo>
                    <a:pt x="260" y="16"/>
                  </a:lnTo>
                  <a:lnTo>
                    <a:pt x="250" y="19"/>
                  </a:lnTo>
                  <a:lnTo>
                    <a:pt x="239" y="23"/>
                  </a:lnTo>
                  <a:lnTo>
                    <a:pt x="229" y="26"/>
                  </a:lnTo>
                  <a:lnTo>
                    <a:pt x="218" y="29"/>
                  </a:lnTo>
                  <a:lnTo>
                    <a:pt x="206" y="33"/>
                  </a:lnTo>
                  <a:lnTo>
                    <a:pt x="195" y="36"/>
                  </a:lnTo>
                  <a:lnTo>
                    <a:pt x="184" y="38"/>
                  </a:lnTo>
                  <a:lnTo>
                    <a:pt x="173" y="40"/>
                  </a:lnTo>
                  <a:lnTo>
                    <a:pt x="161" y="42"/>
                  </a:lnTo>
                  <a:lnTo>
                    <a:pt x="151" y="42"/>
                  </a:lnTo>
                  <a:lnTo>
                    <a:pt x="139" y="42"/>
                  </a:lnTo>
                  <a:lnTo>
                    <a:pt x="130" y="40"/>
                  </a:lnTo>
                  <a:lnTo>
                    <a:pt x="120" y="39"/>
                  </a:lnTo>
                  <a:lnTo>
                    <a:pt x="110" y="37"/>
                  </a:lnTo>
                  <a:lnTo>
                    <a:pt x="101" y="33"/>
                  </a:lnTo>
                  <a:lnTo>
                    <a:pt x="91" y="31"/>
                  </a:lnTo>
                  <a:lnTo>
                    <a:pt x="82" y="27"/>
                  </a:lnTo>
                  <a:lnTo>
                    <a:pt x="73" y="24"/>
                  </a:lnTo>
                  <a:lnTo>
                    <a:pt x="64" y="21"/>
                  </a:lnTo>
                  <a:lnTo>
                    <a:pt x="55" y="17"/>
                  </a:lnTo>
                  <a:lnTo>
                    <a:pt x="46" y="14"/>
                  </a:lnTo>
                  <a:lnTo>
                    <a:pt x="38" y="12"/>
                  </a:lnTo>
                  <a:lnTo>
                    <a:pt x="28" y="9"/>
                  </a:lnTo>
                  <a:lnTo>
                    <a:pt x="19" y="8"/>
                  </a:lnTo>
                  <a:lnTo>
                    <a:pt x="10" y="6"/>
                  </a:lnTo>
                  <a:lnTo>
                    <a:pt x="1" y="6"/>
                  </a:lnTo>
                  <a:lnTo>
                    <a:pt x="0" y="24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795" y="4001"/>
              <a:ext cx="2444" cy="62"/>
            </a:xfrm>
            <a:custGeom>
              <a:avLst/>
              <a:gdLst/>
              <a:ahLst/>
              <a:cxnLst>
                <a:cxn ang="0">
                  <a:pos x="2377" y="34"/>
                </a:cxn>
                <a:cxn ang="0">
                  <a:pos x="2268" y="56"/>
                </a:cxn>
                <a:cxn ang="0">
                  <a:pos x="2184" y="31"/>
                </a:cxn>
                <a:cxn ang="0">
                  <a:pos x="2104" y="23"/>
                </a:cxn>
                <a:cxn ang="0">
                  <a:pos x="2012" y="50"/>
                </a:cxn>
                <a:cxn ang="0">
                  <a:pos x="1919" y="49"/>
                </a:cxn>
                <a:cxn ang="0">
                  <a:pos x="1837" y="22"/>
                </a:cxn>
                <a:cxn ang="0">
                  <a:pos x="1782" y="26"/>
                </a:cxn>
                <a:cxn ang="0">
                  <a:pos x="1716" y="46"/>
                </a:cxn>
                <a:cxn ang="0">
                  <a:pos x="1643" y="58"/>
                </a:cxn>
                <a:cxn ang="0">
                  <a:pos x="1559" y="35"/>
                </a:cxn>
                <a:cxn ang="0">
                  <a:pos x="1501" y="21"/>
                </a:cxn>
                <a:cxn ang="0">
                  <a:pos x="1428" y="38"/>
                </a:cxn>
                <a:cxn ang="0">
                  <a:pos x="1328" y="58"/>
                </a:cxn>
                <a:cxn ang="0">
                  <a:pos x="1243" y="34"/>
                </a:cxn>
                <a:cxn ang="0">
                  <a:pos x="1163" y="24"/>
                </a:cxn>
                <a:cxn ang="0">
                  <a:pos x="1069" y="52"/>
                </a:cxn>
                <a:cxn ang="0">
                  <a:pos x="974" y="51"/>
                </a:cxn>
                <a:cxn ang="0">
                  <a:pos x="892" y="25"/>
                </a:cxn>
                <a:cxn ang="0">
                  <a:pos x="810" y="36"/>
                </a:cxn>
                <a:cxn ang="0">
                  <a:pos x="709" y="59"/>
                </a:cxn>
                <a:cxn ang="0">
                  <a:pos x="624" y="39"/>
                </a:cxn>
                <a:cxn ang="0">
                  <a:pos x="558" y="23"/>
                </a:cxn>
                <a:cxn ang="0">
                  <a:pos x="493" y="37"/>
                </a:cxn>
                <a:cxn ang="0">
                  <a:pos x="393" y="60"/>
                </a:cxn>
                <a:cxn ang="0">
                  <a:pos x="307" y="40"/>
                </a:cxn>
                <a:cxn ang="0">
                  <a:pos x="227" y="25"/>
                </a:cxn>
                <a:cxn ang="0">
                  <a:pos x="135" y="52"/>
                </a:cxn>
                <a:cxn ang="0">
                  <a:pos x="37" y="55"/>
                </a:cxn>
                <a:cxn ang="0">
                  <a:pos x="9" y="26"/>
                </a:cxn>
                <a:cxn ang="0">
                  <a:pos x="101" y="40"/>
                </a:cxn>
                <a:cxn ang="0">
                  <a:pos x="201" y="13"/>
                </a:cxn>
                <a:cxn ang="0">
                  <a:pos x="280" y="11"/>
                </a:cxn>
                <a:cxn ang="0">
                  <a:pos x="363" y="38"/>
                </a:cxn>
                <a:cxn ang="0">
                  <a:pos x="461" y="29"/>
                </a:cxn>
                <a:cxn ang="0">
                  <a:pos x="549" y="4"/>
                </a:cxn>
                <a:cxn ang="0">
                  <a:pos x="597" y="10"/>
                </a:cxn>
                <a:cxn ang="0">
                  <a:pos x="678" y="38"/>
                </a:cxn>
                <a:cxn ang="0">
                  <a:pos x="777" y="29"/>
                </a:cxn>
                <a:cxn ang="0">
                  <a:pos x="866" y="4"/>
                </a:cxn>
                <a:cxn ang="0">
                  <a:pos x="946" y="21"/>
                </a:cxn>
                <a:cxn ang="0">
                  <a:pos x="1034" y="39"/>
                </a:cxn>
                <a:cxn ang="0">
                  <a:pos x="1134" y="14"/>
                </a:cxn>
                <a:cxn ang="0">
                  <a:pos x="1216" y="6"/>
                </a:cxn>
                <a:cxn ang="0">
                  <a:pos x="1298" y="34"/>
                </a:cxn>
                <a:cxn ang="0">
                  <a:pos x="1394" y="30"/>
                </a:cxn>
                <a:cxn ang="0">
                  <a:pos x="1485" y="3"/>
                </a:cxn>
                <a:cxn ang="0">
                  <a:pos x="1533" y="5"/>
                </a:cxn>
                <a:cxn ang="0">
                  <a:pos x="1614" y="33"/>
                </a:cxn>
                <a:cxn ang="0">
                  <a:pos x="1692" y="34"/>
                </a:cxn>
                <a:cxn ang="0">
                  <a:pos x="1762" y="14"/>
                </a:cxn>
                <a:cxn ang="0">
                  <a:pos x="1814" y="1"/>
                </a:cxn>
                <a:cxn ang="0">
                  <a:pos x="1891" y="20"/>
                </a:cxn>
                <a:cxn ang="0">
                  <a:pos x="1980" y="38"/>
                </a:cxn>
                <a:cxn ang="0">
                  <a:pos x="2076" y="12"/>
                </a:cxn>
                <a:cxn ang="0">
                  <a:pos x="2156" y="4"/>
                </a:cxn>
                <a:cxn ang="0">
                  <a:pos x="2238" y="32"/>
                </a:cxn>
                <a:cxn ang="0">
                  <a:pos x="2340" y="27"/>
                </a:cxn>
                <a:cxn ang="0">
                  <a:pos x="2429" y="1"/>
                </a:cxn>
              </a:cxnLst>
              <a:rect l="0" t="0" r="r" b="b"/>
              <a:pathLst>
                <a:path w="2444" h="62">
                  <a:moveTo>
                    <a:pt x="2442" y="19"/>
                  </a:moveTo>
                  <a:lnTo>
                    <a:pt x="2436" y="19"/>
                  </a:lnTo>
                  <a:lnTo>
                    <a:pt x="2429" y="20"/>
                  </a:lnTo>
                  <a:lnTo>
                    <a:pt x="2421" y="21"/>
                  </a:lnTo>
                  <a:lnTo>
                    <a:pt x="2413" y="23"/>
                  </a:lnTo>
                  <a:lnTo>
                    <a:pt x="2405" y="25"/>
                  </a:lnTo>
                  <a:lnTo>
                    <a:pt x="2396" y="28"/>
                  </a:lnTo>
                  <a:lnTo>
                    <a:pt x="2387" y="31"/>
                  </a:lnTo>
                  <a:lnTo>
                    <a:pt x="2377" y="34"/>
                  </a:lnTo>
                  <a:lnTo>
                    <a:pt x="2366" y="38"/>
                  </a:lnTo>
                  <a:lnTo>
                    <a:pt x="2353" y="42"/>
                  </a:lnTo>
                  <a:lnTo>
                    <a:pt x="2341" y="46"/>
                  </a:lnTo>
                  <a:lnTo>
                    <a:pt x="2328" y="49"/>
                  </a:lnTo>
                  <a:lnTo>
                    <a:pt x="2316" y="52"/>
                  </a:lnTo>
                  <a:lnTo>
                    <a:pt x="2303" y="54"/>
                  </a:lnTo>
                  <a:lnTo>
                    <a:pt x="2291" y="56"/>
                  </a:lnTo>
                  <a:lnTo>
                    <a:pt x="2279" y="56"/>
                  </a:lnTo>
                  <a:lnTo>
                    <a:pt x="2268" y="56"/>
                  </a:lnTo>
                  <a:lnTo>
                    <a:pt x="2258" y="54"/>
                  </a:lnTo>
                  <a:lnTo>
                    <a:pt x="2247" y="53"/>
                  </a:lnTo>
                  <a:lnTo>
                    <a:pt x="2238" y="50"/>
                  </a:lnTo>
                  <a:lnTo>
                    <a:pt x="2229" y="48"/>
                  </a:lnTo>
                  <a:lnTo>
                    <a:pt x="2219" y="45"/>
                  </a:lnTo>
                  <a:lnTo>
                    <a:pt x="2210" y="41"/>
                  </a:lnTo>
                  <a:lnTo>
                    <a:pt x="2201" y="38"/>
                  </a:lnTo>
                  <a:lnTo>
                    <a:pt x="2193" y="34"/>
                  </a:lnTo>
                  <a:lnTo>
                    <a:pt x="2184" y="31"/>
                  </a:lnTo>
                  <a:lnTo>
                    <a:pt x="2174" y="27"/>
                  </a:lnTo>
                  <a:lnTo>
                    <a:pt x="2166" y="25"/>
                  </a:lnTo>
                  <a:lnTo>
                    <a:pt x="2156" y="22"/>
                  </a:lnTo>
                  <a:lnTo>
                    <a:pt x="2148" y="21"/>
                  </a:lnTo>
                  <a:lnTo>
                    <a:pt x="2138" y="19"/>
                  </a:lnTo>
                  <a:lnTo>
                    <a:pt x="2128" y="19"/>
                  </a:lnTo>
                  <a:lnTo>
                    <a:pt x="2121" y="20"/>
                  </a:lnTo>
                  <a:lnTo>
                    <a:pt x="2113" y="21"/>
                  </a:lnTo>
                  <a:lnTo>
                    <a:pt x="2104" y="23"/>
                  </a:lnTo>
                  <a:lnTo>
                    <a:pt x="2095" y="26"/>
                  </a:lnTo>
                  <a:lnTo>
                    <a:pt x="2086" y="28"/>
                  </a:lnTo>
                  <a:lnTo>
                    <a:pt x="2076" y="32"/>
                  </a:lnTo>
                  <a:lnTo>
                    <a:pt x="2066" y="35"/>
                  </a:lnTo>
                  <a:lnTo>
                    <a:pt x="2056" y="38"/>
                  </a:lnTo>
                  <a:lnTo>
                    <a:pt x="2045" y="42"/>
                  </a:lnTo>
                  <a:lnTo>
                    <a:pt x="2034" y="45"/>
                  </a:lnTo>
                  <a:lnTo>
                    <a:pt x="2023" y="48"/>
                  </a:lnTo>
                  <a:lnTo>
                    <a:pt x="2012" y="50"/>
                  </a:lnTo>
                  <a:lnTo>
                    <a:pt x="2002" y="53"/>
                  </a:lnTo>
                  <a:lnTo>
                    <a:pt x="1991" y="54"/>
                  </a:lnTo>
                  <a:lnTo>
                    <a:pt x="1980" y="56"/>
                  </a:lnTo>
                  <a:lnTo>
                    <a:pt x="1969" y="56"/>
                  </a:lnTo>
                  <a:lnTo>
                    <a:pt x="1958" y="56"/>
                  </a:lnTo>
                  <a:lnTo>
                    <a:pt x="1948" y="55"/>
                  </a:lnTo>
                  <a:lnTo>
                    <a:pt x="1938" y="53"/>
                  </a:lnTo>
                  <a:lnTo>
                    <a:pt x="1928" y="51"/>
                  </a:lnTo>
                  <a:lnTo>
                    <a:pt x="1919" y="49"/>
                  </a:lnTo>
                  <a:lnTo>
                    <a:pt x="1910" y="46"/>
                  </a:lnTo>
                  <a:lnTo>
                    <a:pt x="1900" y="43"/>
                  </a:lnTo>
                  <a:lnTo>
                    <a:pt x="1891" y="39"/>
                  </a:lnTo>
                  <a:lnTo>
                    <a:pt x="1882" y="36"/>
                  </a:lnTo>
                  <a:lnTo>
                    <a:pt x="1874" y="33"/>
                  </a:lnTo>
                  <a:lnTo>
                    <a:pt x="1865" y="30"/>
                  </a:lnTo>
                  <a:lnTo>
                    <a:pt x="1855" y="27"/>
                  </a:lnTo>
                  <a:lnTo>
                    <a:pt x="1846" y="25"/>
                  </a:lnTo>
                  <a:lnTo>
                    <a:pt x="1837" y="22"/>
                  </a:lnTo>
                  <a:lnTo>
                    <a:pt x="1827" y="21"/>
                  </a:lnTo>
                  <a:lnTo>
                    <a:pt x="1818" y="20"/>
                  </a:lnTo>
                  <a:lnTo>
                    <a:pt x="1813" y="20"/>
                  </a:lnTo>
                  <a:lnTo>
                    <a:pt x="1808" y="20"/>
                  </a:lnTo>
                  <a:lnTo>
                    <a:pt x="1804" y="21"/>
                  </a:lnTo>
                  <a:lnTo>
                    <a:pt x="1799" y="22"/>
                  </a:lnTo>
                  <a:lnTo>
                    <a:pt x="1793" y="23"/>
                  </a:lnTo>
                  <a:lnTo>
                    <a:pt x="1788" y="24"/>
                  </a:lnTo>
                  <a:lnTo>
                    <a:pt x="1782" y="26"/>
                  </a:lnTo>
                  <a:lnTo>
                    <a:pt x="1776" y="27"/>
                  </a:lnTo>
                  <a:lnTo>
                    <a:pt x="1768" y="30"/>
                  </a:lnTo>
                  <a:lnTo>
                    <a:pt x="1762" y="32"/>
                  </a:lnTo>
                  <a:lnTo>
                    <a:pt x="1755" y="35"/>
                  </a:lnTo>
                  <a:lnTo>
                    <a:pt x="1747" y="37"/>
                  </a:lnTo>
                  <a:lnTo>
                    <a:pt x="1739" y="39"/>
                  </a:lnTo>
                  <a:lnTo>
                    <a:pt x="1732" y="42"/>
                  </a:lnTo>
                  <a:lnTo>
                    <a:pt x="1724" y="44"/>
                  </a:lnTo>
                  <a:lnTo>
                    <a:pt x="1716" y="46"/>
                  </a:lnTo>
                  <a:lnTo>
                    <a:pt x="1708" y="49"/>
                  </a:lnTo>
                  <a:lnTo>
                    <a:pt x="1701" y="50"/>
                  </a:lnTo>
                  <a:lnTo>
                    <a:pt x="1693" y="53"/>
                  </a:lnTo>
                  <a:lnTo>
                    <a:pt x="1685" y="54"/>
                  </a:lnTo>
                  <a:lnTo>
                    <a:pt x="1677" y="56"/>
                  </a:lnTo>
                  <a:lnTo>
                    <a:pt x="1669" y="56"/>
                  </a:lnTo>
                  <a:lnTo>
                    <a:pt x="1662" y="57"/>
                  </a:lnTo>
                  <a:lnTo>
                    <a:pt x="1654" y="58"/>
                  </a:lnTo>
                  <a:lnTo>
                    <a:pt x="1643" y="58"/>
                  </a:lnTo>
                  <a:lnTo>
                    <a:pt x="1633" y="56"/>
                  </a:lnTo>
                  <a:lnTo>
                    <a:pt x="1623" y="54"/>
                  </a:lnTo>
                  <a:lnTo>
                    <a:pt x="1614" y="53"/>
                  </a:lnTo>
                  <a:lnTo>
                    <a:pt x="1604" y="50"/>
                  </a:lnTo>
                  <a:lnTo>
                    <a:pt x="1596" y="48"/>
                  </a:lnTo>
                  <a:lnTo>
                    <a:pt x="1586" y="44"/>
                  </a:lnTo>
                  <a:lnTo>
                    <a:pt x="1577" y="41"/>
                  </a:lnTo>
                  <a:lnTo>
                    <a:pt x="1569" y="38"/>
                  </a:lnTo>
                  <a:lnTo>
                    <a:pt x="1559" y="35"/>
                  </a:lnTo>
                  <a:lnTo>
                    <a:pt x="1551" y="32"/>
                  </a:lnTo>
                  <a:lnTo>
                    <a:pt x="1542" y="29"/>
                  </a:lnTo>
                  <a:lnTo>
                    <a:pt x="1533" y="26"/>
                  </a:lnTo>
                  <a:lnTo>
                    <a:pt x="1524" y="24"/>
                  </a:lnTo>
                  <a:lnTo>
                    <a:pt x="1514" y="22"/>
                  </a:lnTo>
                  <a:lnTo>
                    <a:pt x="1505" y="21"/>
                  </a:lnTo>
                  <a:lnTo>
                    <a:pt x="1504" y="21"/>
                  </a:lnTo>
                  <a:lnTo>
                    <a:pt x="1503" y="21"/>
                  </a:lnTo>
                  <a:lnTo>
                    <a:pt x="1501" y="21"/>
                  </a:lnTo>
                  <a:lnTo>
                    <a:pt x="1501" y="21"/>
                  </a:lnTo>
                  <a:lnTo>
                    <a:pt x="1493" y="21"/>
                  </a:lnTo>
                  <a:lnTo>
                    <a:pt x="1485" y="22"/>
                  </a:lnTo>
                  <a:lnTo>
                    <a:pt x="1477" y="23"/>
                  </a:lnTo>
                  <a:lnTo>
                    <a:pt x="1468" y="26"/>
                  </a:lnTo>
                  <a:lnTo>
                    <a:pt x="1459" y="28"/>
                  </a:lnTo>
                  <a:lnTo>
                    <a:pt x="1448" y="32"/>
                  </a:lnTo>
                  <a:lnTo>
                    <a:pt x="1439" y="35"/>
                  </a:lnTo>
                  <a:lnTo>
                    <a:pt x="1428" y="38"/>
                  </a:lnTo>
                  <a:lnTo>
                    <a:pt x="1417" y="42"/>
                  </a:lnTo>
                  <a:lnTo>
                    <a:pt x="1406" y="45"/>
                  </a:lnTo>
                  <a:lnTo>
                    <a:pt x="1394" y="49"/>
                  </a:lnTo>
                  <a:lnTo>
                    <a:pt x="1383" y="52"/>
                  </a:lnTo>
                  <a:lnTo>
                    <a:pt x="1372" y="54"/>
                  </a:lnTo>
                  <a:lnTo>
                    <a:pt x="1361" y="56"/>
                  </a:lnTo>
                  <a:lnTo>
                    <a:pt x="1349" y="57"/>
                  </a:lnTo>
                  <a:lnTo>
                    <a:pt x="1339" y="58"/>
                  </a:lnTo>
                  <a:lnTo>
                    <a:pt x="1328" y="58"/>
                  </a:lnTo>
                  <a:lnTo>
                    <a:pt x="1318" y="56"/>
                  </a:lnTo>
                  <a:lnTo>
                    <a:pt x="1307" y="54"/>
                  </a:lnTo>
                  <a:lnTo>
                    <a:pt x="1298" y="52"/>
                  </a:lnTo>
                  <a:lnTo>
                    <a:pt x="1289" y="50"/>
                  </a:lnTo>
                  <a:lnTo>
                    <a:pt x="1279" y="47"/>
                  </a:lnTo>
                  <a:lnTo>
                    <a:pt x="1270" y="44"/>
                  </a:lnTo>
                  <a:lnTo>
                    <a:pt x="1261" y="40"/>
                  </a:lnTo>
                  <a:lnTo>
                    <a:pt x="1252" y="38"/>
                  </a:lnTo>
                  <a:lnTo>
                    <a:pt x="1243" y="34"/>
                  </a:lnTo>
                  <a:lnTo>
                    <a:pt x="1234" y="31"/>
                  </a:lnTo>
                  <a:lnTo>
                    <a:pt x="1225" y="28"/>
                  </a:lnTo>
                  <a:lnTo>
                    <a:pt x="1216" y="26"/>
                  </a:lnTo>
                  <a:lnTo>
                    <a:pt x="1206" y="24"/>
                  </a:lnTo>
                  <a:lnTo>
                    <a:pt x="1197" y="22"/>
                  </a:lnTo>
                  <a:lnTo>
                    <a:pt x="1187" y="22"/>
                  </a:lnTo>
                  <a:lnTo>
                    <a:pt x="1180" y="22"/>
                  </a:lnTo>
                  <a:lnTo>
                    <a:pt x="1172" y="23"/>
                  </a:lnTo>
                  <a:lnTo>
                    <a:pt x="1163" y="24"/>
                  </a:lnTo>
                  <a:lnTo>
                    <a:pt x="1154" y="26"/>
                  </a:lnTo>
                  <a:lnTo>
                    <a:pt x="1145" y="29"/>
                  </a:lnTo>
                  <a:lnTo>
                    <a:pt x="1134" y="32"/>
                  </a:lnTo>
                  <a:lnTo>
                    <a:pt x="1124" y="36"/>
                  </a:lnTo>
                  <a:lnTo>
                    <a:pt x="1113" y="39"/>
                  </a:lnTo>
                  <a:lnTo>
                    <a:pt x="1103" y="43"/>
                  </a:lnTo>
                  <a:lnTo>
                    <a:pt x="1091" y="46"/>
                  </a:lnTo>
                  <a:lnTo>
                    <a:pt x="1080" y="49"/>
                  </a:lnTo>
                  <a:lnTo>
                    <a:pt x="1069" y="52"/>
                  </a:lnTo>
                  <a:lnTo>
                    <a:pt x="1057" y="54"/>
                  </a:lnTo>
                  <a:lnTo>
                    <a:pt x="1046" y="57"/>
                  </a:lnTo>
                  <a:lnTo>
                    <a:pt x="1035" y="58"/>
                  </a:lnTo>
                  <a:lnTo>
                    <a:pt x="1024" y="59"/>
                  </a:lnTo>
                  <a:lnTo>
                    <a:pt x="1013" y="59"/>
                  </a:lnTo>
                  <a:lnTo>
                    <a:pt x="1003" y="58"/>
                  </a:lnTo>
                  <a:lnTo>
                    <a:pt x="993" y="56"/>
                  </a:lnTo>
                  <a:lnTo>
                    <a:pt x="983" y="53"/>
                  </a:lnTo>
                  <a:lnTo>
                    <a:pt x="974" y="51"/>
                  </a:lnTo>
                  <a:lnTo>
                    <a:pt x="964" y="48"/>
                  </a:lnTo>
                  <a:lnTo>
                    <a:pt x="955" y="45"/>
                  </a:lnTo>
                  <a:lnTo>
                    <a:pt x="946" y="42"/>
                  </a:lnTo>
                  <a:lnTo>
                    <a:pt x="938" y="38"/>
                  </a:lnTo>
                  <a:lnTo>
                    <a:pt x="928" y="35"/>
                  </a:lnTo>
                  <a:lnTo>
                    <a:pt x="920" y="32"/>
                  </a:lnTo>
                  <a:lnTo>
                    <a:pt x="911" y="29"/>
                  </a:lnTo>
                  <a:lnTo>
                    <a:pt x="901" y="26"/>
                  </a:lnTo>
                  <a:lnTo>
                    <a:pt x="892" y="25"/>
                  </a:lnTo>
                  <a:lnTo>
                    <a:pt x="883" y="23"/>
                  </a:lnTo>
                  <a:lnTo>
                    <a:pt x="873" y="22"/>
                  </a:lnTo>
                  <a:lnTo>
                    <a:pt x="866" y="22"/>
                  </a:lnTo>
                  <a:lnTo>
                    <a:pt x="858" y="23"/>
                  </a:lnTo>
                  <a:lnTo>
                    <a:pt x="849" y="25"/>
                  </a:lnTo>
                  <a:lnTo>
                    <a:pt x="840" y="27"/>
                  </a:lnTo>
                  <a:lnTo>
                    <a:pt x="831" y="30"/>
                  </a:lnTo>
                  <a:lnTo>
                    <a:pt x="821" y="34"/>
                  </a:lnTo>
                  <a:lnTo>
                    <a:pt x="810" y="36"/>
                  </a:lnTo>
                  <a:lnTo>
                    <a:pt x="799" y="40"/>
                  </a:lnTo>
                  <a:lnTo>
                    <a:pt x="788" y="44"/>
                  </a:lnTo>
                  <a:lnTo>
                    <a:pt x="777" y="47"/>
                  </a:lnTo>
                  <a:lnTo>
                    <a:pt x="765" y="50"/>
                  </a:lnTo>
                  <a:lnTo>
                    <a:pt x="754" y="53"/>
                  </a:lnTo>
                  <a:lnTo>
                    <a:pt x="743" y="56"/>
                  </a:lnTo>
                  <a:lnTo>
                    <a:pt x="731" y="58"/>
                  </a:lnTo>
                  <a:lnTo>
                    <a:pt x="720" y="59"/>
                  </a:lnTo>
                  <a:lnTo>
                    <a:pt x="709" y="59"/>
                  </a:lnTo>
                  <a:lnTo>
                    <a:pt x="698" y="59"/>
                  </a:lnTo>
                  <a:lnTo>
                    <a:pt x="688" y="58"/>
                  </a:lnTo>
                  <a:lnTo>
                    <a:pt x="678" y="56"/>
                  </a:lnTo>
                  <a:lnTo>
                    <a:pt x="669" y="54"/>
                  </a:lnTo>
                  <a:lnTo>
                    <a:pt x="659" y="52"/>
                  </a:lnTo>
                  <a:lnTo>
                    <a:pt x="650" y="49"/>
                  </a:lnTo>
                  <a:lnTo>
                    <a:pt x="641" y="46"/>
                  </a:lnTo>
                  <a:lnTo>
                    <a:pt x="632" y="43"/>
                  </a:lnTo>
                  <a:lnTo>
                    <a:pt x="624" y="39"/>
                  </a:lnTo>
                  <a:lnTo>
                    <a:pt x="615" y="36"/>
                  </a:lnTo>
                  <a:lnTo>
                    <a:pt x="606" y="34"/>
                  </a:lnTo>
                  <a:lnTo>
                    <a:pt x="597" y="31"/>
                  </a:lnTo>
                  <a:lnTo>
                    <a:pt x="588" y="27"/>
                  </a:lnTo>
                  <a:lnTo>
                    <a:pt x="579" y="26"/>
                  </a:lnTo>
                  <a:lnTo>
                    <a:pt x="569" y="24"/>
                  </a:lnTo>
                  <a:lnTo>
                    <a:pt x="560" y="23"/>
                  </a:lnTo>
                  <a:lnTo>
                    <a:pt x="559" y="23"/>
                  </a:lnTo>
                  <a:lnTo>
                    <a:pt x="558" y="23"/>
                  </a:lnTo>
                  <a:lnTo>
                    <a:pt x="557" y="23"/>
                  </a:lnTo>
                  <a:lnTo>
                    <a:pt x="557" y="23"/>
                  </a:lnTo>
                  <a:lnTo>
                    <a:pt x="549" y="23"/>
                  </a:lnTo>
                  <a:lnTo>
                    <a:pt x="541" y="24"/>
                  </a:lnTo>
                  <a:lnTo>
                    <a:pt x="533" y="26"/>
                  </a:lnTo>
                  <a:lnTo>
                    <a:pt x="524" y="27"/>
                  </a:lnTo>
                  <a:lnTo>
                    <a:pt x="514" y="31"/>
                  </a:lnTo>
                  <a:lnTo>
                    <a:pt x="504" y="34"/>
                  </a:lnTo>
                  <a:lnTo>
                    <a:pt x="493" y="37"/>
                  </a:lnTo>
                  <a:lnTo>
                    <a:pt x="483" y="40"/>
                  </a:lnTo>
                  <a:lnTo>
                    <a:pt x="472" y="44"/>
                  </a:lnTo>
                  <a:lnTo>
                    <a:pt x="461" y="48"/>
                  </a:lnTo>
                  <a:lnTo>
                    <a:pt x="449" y="50"/>
                  </a:lnTo>
                  <a:lnTo>
                    <a:pt x="438" y="53"/>
                  </a:lnTo>
                  <a:lnTo>
                    <a:pt x="427" y="56"/>
                  </a:lnTo>
                  <a:lnTo>
                    <a:pt x="416" y="58"/>
                  </a:lnTo>
                  <a:lnTo>
                    <a:pt x="404" y="59"/>
                  </a:lnTo>
                  <a:lnTo>
                    <a:pt x="393" y="60"/>
                  </a:lnTo>
                  <a:lnTo>
                    <a:pt x="383" y="60"/>
                  </a:lnTo>
                  <a:lnTo>
                    <a:pt x="372" y="59"/>
                  </a:lnTo>
                  <a:lnTo>
                    <a:pt x="363" y="57"/>
                  </a:lnTo>
                  <a:lnTo>
                    <a:pt x="353" y="54"/>
                  </a:lnTo>
                  <a:lnTo>
                    <a:pt x="343" y="52"/>
                  </a:lnTo>
                  <a:lnTo>
                    <a:pt x="334" y="49"/>
                  </a:lnTo>
                  <a:lnTo>
                    <a:pt x="325" y="46"/>
                  </a:lnTo>
                  <a:lnTo>
                    <a:pt x="316" y="43"/>
                  </a:lnTo>
                  <a:lnTo>
                    <a:pt x="307" y="40"/>
                  </a:lnTo>
                  <a:lnTo>
                    <a:pt x="298" y="36"/>
                  </a:lnTo>
                  <a:lnTo>
                    <a:pt x="289" y="34"/>
                  </a:lnTo>
                  <a:lnTo>
                    <a:pt x="280" y="31"/>
                  </a:lnTo>
                  <a:lnTo>
                    <a:pt x="271" y="28"/>
                  </a:lnTo>
                  <a:lnTo>
                    <a:pt x="261" y="26"/>
                  </a:lnTo>
                  <a:lnTo>
                    <a:pt x="252" y="25"/>
                  </a:lnTo>
                  <a:lnTo>
                    <a:pt x="242" y="23"/>
                  </a:lnTo>
                  <a:lnTo>
                    <a:pt x="235" y="23"/>
                  </a:lnTo>
                  <a:lnTo>
                    <a:pt x="227" y="25"/>
                  </a:lnTo>
                  <a:lnTo>
                    <a:pt x="218" y="26"/>
                  </a:lnTo>
                  <a:lnTo>
                    <a:pt x="209" y="29"/>
                  </a:lnTo>
                  <a:lnTo>
                    <a:pt x="200" y="31"/>
                  </a:lnTo>
                  <a:lnTo>
                    <a:pt x="189" y="35"/>
                  </a:lnTo>
                  <a:lnTo>
                    <a:pt x="180" y="38"/>
                  </a:lnTo>
                  <a:lnTo>
                    <a:pt x="168" y="41"/>
                  </a:lnTo>
                  <a:lnTo>
                    <a:pt x="158" y="45"/>
                  </a:lnTo>
                  <a:lnTo>
                    <a:pt x="146" y="49"/>
                  </a:lnTo>
                  <a:lnTo>
                    <a:pt x="135" y="52"/>
                  </a:lnTo>
                  <a:lnTo>
                    <a:pt x="124" y="54"/>
                  </a:lnTo>
                  <a:lnTo>
                    <a:pt x="112" y="57"/>
                  </a:lnTo>
                  <a:lnTo>
                    <a:pt x="101" y="59"/>
                  </a:lnTo>
                  <a:lnTo>
                    <a:pt x="90" y="60"/>
                  </a:lnTo>
                  <a:lnTo>
                    <a:pt x="79" y="61"/>
                  </a:lnTo>
                  <a:lnTo>
                    <a:pt x="68" y="60"/>
                  </a:lnTo>
                  <a:lnTo>
                    <a:pt x="57" y="59"/>
                  </a:lnTo>
                  <a:lnTo>
                    <a:pt x="47" y="58"/>
                  </a:lnTo>
                  <a:lnTo>
                    <a:pt x="37" y="55"/>
                  </a:lnTo>
                  <a:lnTo>
                    <a:pt x="28" y="52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9" y="26"/>
                  </a:lnTo>
                  <a:lnTo>
                    <a:pt x="18" y="30"/>
                  </a:lnTo>
                  <a:lnTo>
                    <a:pt x="27" y="34"/>
                  </a:lnTo>
                  <a:lnTo>
                    <a:pt x="37" y="36"/>
                  </a:lnTo>
                  <a:lnTo>
                    <a:pt x="47" y="39"/>
                  </a:lnTo>
                  <a:lnTo>
                    <a:pt x="57" y="40"/>
                  </a:lnTo>
                  <a:lnTo>
                    <a:pt x="68" y="42"/>
                  </a:lnTo>
                  <a:lnTo>
                    <a:pt x="79" y="42"/>
                  </a:lnTo>
                  <a:lnTo>
                    <a:pt x="90" y="42"/>
                  </a:lnTo>
                  <a:lnTo>
                    <a:pt x="101" y="40"/>
                  </a:lnTo>
                  <a:lnTo>
                    <a:pt x="112" y="39"/>
                  </a:lnTo>
                  <a:lnTo>
                    <a:pt x="124" y="36"/>
                  </a:lnTo>
                  <a:lnTo>
                    <a:pt x="135" y="34"/>
                  </a:lnTo>
                  <a:lnTo>
                    <a:pt x="147" y="30"/>
                  </a:lnTo>
                  <a:lnTo>
                    <a:pt x="158" y="26"/>
                  </a:lnTo>
                  <a:lnTo>
                    <a:pt x="168" y="23"/>
                  </a:lnTo>
                  <a:lnTo>
                    <a:pt x="180" y="19"/>
                  </a:lnTo>
                  <a:lnTo>
                    <a:pt x="190" y="17"/>
                  </a:lnTo>
                  <a:lnTo>
                    <a:pt x="201" y="13"/>
                  </a:lnTo>
                  <a:lnTo>
                    <a:pt x="210" y="10"/>
                  </a:lnTo>
                  <a:lnTo>
                    <a:pt x="219" y="8"/>
                  </a:lnTo>
                  <a:lnTo>
                    <a:pt x="228" y="6"/>
                  </a:lnTo>
                  <a:lnTo>
                    <a:pt x="236" y="5"/>
                  </a:lnTo>
                  <a:lnTo>
                    <a:pt x="243" y="5"/>
                  </a:lnTo>
                  <a:lnTo>
                    <a:pt x="252" y="5"/>
                  </a:lnTo>
                  <a:lnTo>
                    <a:pt x="262" y="7"/>
                  </a:lnTo>
                  <a:lnTo>
                    <a:pt x="271" y="8"/>
                  </a:lnTo>
                  <a:lnTo>
                    <a:pt x="280" y="11"/>
                  </a:lnTo>
                  <a:lnTo>
                    <a:pt x="289" y="13"/>
                  </a:lnTo>
                  <a:lnTo>
                    <a:pt x="298" y="17"/>
                  </a:lnTo>
                  <a:lnTo>
                    <a:pt x="308" y="20"/>
                  </a:lnTo>
                  <a:lnTo>
                    <a:pt x="316" y="23"/>
                  </a:lnTo>
                  <a:lnTo>
                    <a:pt x="326" y="26"/>
                  </a:lnTo>
                  <a:lnTo>
                    <a:pt x="334" y="30"/>
                  </a:lnTo>
                  <a:lnTo>
                    <a:pt x="343" y="33"/>
                  </a:lnTo>
                  <a:lnTo>
                    <a:pt x="353" y="36"/>
                  </a:lnTo>
                  <a:lnTo>
                    <a:pt x="363" y="38"/>
                  </a:lnTo>
                  <a:lnTo>
                    <a:pt x="372" y="40"/>
                  </a:lnTo>
                  <a:lnTo>
                    <a:pt x="383" y="40"/>
                  </a:lnTo>
                  <a:lnTo>
                    <a:pt x="393" y="41"/>
                  </a:lnTo>
                  <a:lnTo>
                    <a:pt x="404" y="40"/>
                  </a:lnTo>
                  <a:lnTo>
                    <a:pt x="416" y="39"/>
                  </a:lnTo>
                  <a:lnTo>
                    <a:pt x="427" y="38"/>
                  </a:lnTo>
                  <a:lnTo>
                    <a:pt x="438" y="35"/>
                  </a:lnTo>
                  <a:lnTo>
                    <a:pt x="449" y="32"/>
                  </a:lnTo>
                  <a:lnTo>
                    <a:pt x="461" y="29"/>
                  </a:lnTo>
                  <a:lnTo>
                    <a:pt x="472" y="25"/>
                  </a:lnTo>
                  <a:lnTo>
                    <a:pt x="483" y="22"/>
                  </a:lnTo>
                  <a:lnTo>
                    <a:pt x="493" y="18"/>
                  </a:lnTo>
                  <a:lnTo>
                    <a:pt x="504" y="15"/>
                  </a:lnTo>
                  <a:lnTo>
                    <a:pt x="514" y="12"/>
                  </a:lnTo>
                  <a:lnTo>
                    <a:pt x="523" y="9"/>
                  </a:lnTo>
                  <a:lnTo>
                    <a:pt x="532" y="7"/>
                  </a:lnTo>
                  <a:lnTo>
                    <a:pt x="541" y="5"/>
                  </a:lnTo>
                  <a:lnTo>
                    <a:pt x="549" y="4"/>
                  </a:lnTo>
                  <a:lnTo>
                    <a:pt x="556" y="4"/>
                  </a:lnTo>
                  <a:lnTo>
                    <a:pt x="557" y="4"/>
                  </a:lnTo>
                  <a:lnTo>
                    <a:pt x="558" y="4"/>
                  </a:lnTo>
                  <a:lnTo>
                    <a:pt x="558" y="4"/>
                  </a:lnTo>
                  <a:lnTo>
                    <a:pt x="560" y="4"/>
                  </a:lnTo>
                  <a:lnTo>
                    <a:pt x="569" y="5"/>
                  </a:lnTo>
                  <a:lnTo>
                    <a:pt x="579" y="5"/>
                  </a:lnTo>
                  <a:lnTo>
                    <a:pt x="588" y="8"/>
                  </a:lnTo>
                  <a:lnTo>
                    <a:pt x="597" y="10"/>
                  </a:lnTo>
                  <a:lnTo>
                    <a:pt x="606" y="12"/>
                  </a:lnTo>
                  <a:lnTo>
                    <a:pt x="615" y="16"/>
                  </a:lnTo>
                  <a:lnTo>
                    <a:pt x="624" y="19"/>
                  </a:lnTo>
                  <a:lnTo>
                    <a:pt x="632" y="22"/>
                  </a:lnTo>
                  <a:lnTo>
                    <a:pt x="641" y="26"/>
                  </a:lnTo>
                  <a:lnTo>
                    <a:pt x="650" y="29"/>
                  </a:lnTo>
                  <a:lnTo>
                    <a:pt x="659" y="33"/>
                  </a:lnTo>
                  <a:lnTo>
                    <a:pt x="669" y="35"/>
                  </a:lnTo>
                  <a:lnTo>
                    <a:pt x="678" y="38"/>
                  </a:lnTo>
                  <a:lnTo>
                    <a:pt x="688" y="40"/>
                  </a:lnTo>
                  <a:lnTo>
                    <a:pt x="698" y="40"/>
                  </a:lnTo>
                  <a:lnTo>
                    <a:pt x="709" y="41"/>
                  </a:lnTo>
                  <a:lnTo>
                    <a:pt x="720" y="40"/>
                  </a:lnTo>
                  <a:lnTo>
                    <a:pt x="731" y="39"/>
                  </a:lnTo>
                  <a:lnTo>
                    <a:pt x="742" y="38"/>
                  </a:lnTo>
                  <a:lnTo>
                    <a:pt x="754" y="35"/>
                  </a:lnTo>
                  <a:lnTo>
                    <a:pt x="765" y="32"/>
                  </a:lnTo>
                  <a:lnTo>
                    <a:pt x="777" y="29"/>
                  </a:lnTo>
                  <a:lnTo>
                    <a:pt x="788" y="25"/>
                  </a:lnTo>
                  <a:lnTo>
                    <a:pt x="799" y="22"/>
                  </a:lnTo>
                  <a:lnTo>
                    <a:pt x="810" y="19"/>
                  </a:lnTo>
                  <a:lnTo>
                    <a:pt x="821" y="15"/>
                  </a:lnTo>
                  <a:lnTo>
                    <a:pt x="831" y="12"/>
                  </a:lnTo>
                  <a:lnTo>
                    <a:pt x="840" y="9"/>
                  </a:lnTo>
                  <a:lnTo>
                    <a:pt x="849" y="7"/>
                  </a:lnTo>
                  <a:lnTo>
                    <a:pt x="858" y="5"/>
                  </a:lnTo>
                  <a:lnTo>
                    <a:pt x="866" y="4"/>
                  </a:lnTo>
                  <a:lnTo>
                    <a:pt x="873" y="3"/>
                  </a:lnTo>
                  <a:lnTo>
                    <a:pt x="883" y="4"/>
                  </a:lnTo>
                  <a:lnTo>
                    <a:pt x="892" y="4"/>
                  </a:lnTo>
                  <a:lnTo>
                    <a:pt x="901" y="7"/>
                  </a:lnTo>
                  <a:lnTo>
                    <a:pt x="910" y="9"/>
                  </a:lnTo>
                  <a:lnTo>
                    <a:pt x="920" y="11"/>
                  </a:lnTo>
                  <a:lnTo>
                    <a:pt x="928" y="15"/>
                  </a:lnTo>
                  <a:lnTo>
                    <a:pt x="937" y="18"/>
                  </a:lnTo>
                  <a:lnTo>
                    <a:pt x="946" y="21"/>
                  </a:lnTo>
                  <a:lnTo>
                    <a:pt x="955" y="25"/>
                  </a:lnTo>
                  <a:lnTo>
                    <a:pt x="964" y="28"/>
                  </a:lnTo>
                  <a:lnTo>
                    <a:pt x="973" y="32"/>
                  </a:lnTo>
                  <a:lnTo>
                    <a:pt x="983" y="34"/>
                  </a:lnTo>
                  <a:lnTo>
                    <a:pt x="992" y="36"/>
                  </a:lnTo>
                  <a:lnTo>
                    <a:pt x="1002" y="39"/>
                  </a:lnTo>
                  <a:lnTo>
                    <a:pt x="1012" y="39"/>
                  </a:lnTo>
                  <a:lnTo>
                    <a:pt x="1023" y="40"/>
                  </a:lnTo>
                  <a:lnTo>
                    <a:pt x="1034" y="39"/>
                  </a:lnTo>
                  <a:lnTo>
                    <a:pt x="1046" y="38"/>
                  </a:lnTo>
                  <a:lnTo>
                    <a:pt x="1057" y="36"/>
                  </a:lnTo>
                  <a:lnTo>
                    <a:pt x="1068" y="34"/>
                  </a:lnTo>
                  <a:lnTo>
                    <a:pt x="1080" y="31"/>
                  </a:lnTo>
                  <a:lnTo>
                    <a:pt x="1091" y="27"/>
                  </a:lnTo>
                  <a:lnTo>
                    <a:pt x="1102" y="25"/>
                  </a:lnTo>
                  <a:lnTo>
                    <a:pt x="1113" y="21"/>
                  </a:lnTo>
                  <a:lnTo>
                    <a:pt x="1124" y="18"/>
                  </a:lnTo>
                  <a:lnTo>
                    <a:pt x="1134" y="14"/>
                  </a:lnTo>
                  <a:lnTo>
                    <a:pt x="1145" y="11"/>
                  </a:lnTo>
                  <a:lnTo>
                    <a:pt x="1154" y="8"/>
                  </a:lnTo>
                  <a:lnTo>
                    <a:pt x="1163" y="6"/>
                  </a:lnTo>
                  <a:lnTo>
                    <a:pt x="1172" y="4"/>
                  </a:lnTo>
                  <a:lnTo>
                    <a:pt x="1180" y="3"/>
                  </a:lnTo>
                  <a:lnTo>
                    <a:pt x="1187" y="3"/>
                  </a:lnTo>
                  <a:lnTo>
                    <a:pt x="1197" y="3"/>
                  </a:lnTo>
                  <a:lnTo>
                    <a:pt x="1206" y="4"/>
                  </a:lnTo>
                  <a:lnTo>
                    <a:pt x="1216" y="6"/>
                  </a:lnTo>
                  <a:lnTo>
                    <a:pt x="1225" y="8"/>
                  </a:lnTo>
                  <a:lnTo>
                    <a:pt x="1234" y="11"/>
                  </a:lnTo>
                  <a:lnTo>
                    <a:pt x="1243" y="14"/>
                  </a:lnTo>
                  <a:lnTo>
                    <a:pt x="1252" y="18"/>
                  </a:lnTo>
                  <a:lnTo>
                    <a:pt x="1261" y="21"/>
                  </a:lnTo>
                  <a:lnTo>
                    <a:pt x="1270" y="25"/>
                  </a:lnTo>
                  <a:lnTo>
                    <a:pt x="1279" y="28"/>
                  </a:lnTo>
                  <a:lnTo>
                    <a:pt x="1289" y="31"/>
                  </a:lnTo>
                  <a:lnTo>
                    <a:pt x="1298" y="34"/>
                  </a:lnTo>
                  <a:lnTo>
                    <a:pt x="1307" y="36"/>
                  </a:lnTo>
                  <a:lnTo>
                    <a:pt x="1318" y="38"/>
                  </a:lnTo>
                  <a:lnTo>
                    <a:pt x="1328" y="39"/>
                  </a:lnTo>
                  <a:lnTo>
                    <a:pt x="1339" y="39"/>
                  </a:lnTo>
                  <a:lnTo>
                    <a:pt x="1349" y="39"/>
                  </a:lnTo>
                  <a:lnTo>
                    <a:pt x="1361" y="38"/>
                  </a:lnTo>
                  <a:lnTo>
                    <a:pt x="1372" y="35"/>
                  </a:lnTo>
                  <a:lnTo>
                    <a:pt x="1383" y="33"/>
                  </a:lnTo>
                  <a:lnTo>
                    <a:pt x="1394" y="30"/>
                  </a:lnTo>
                  <a:lnTo>
                    <a:pt x="1406" y="26"/>
                  </a:lnTo>
                  <a:lnTo>
                    <a:pt x="1417" y="23"/>
                  </a:lnTo>
                  <a:lnTo>
                    <a:pt x="1428" y="19"/>
                  </a:lnTo>
                  <a:lnTo>
                    <a:pt x="1439" y="16"/>
                  </a:lnTo>
                  <a:lnTo>
                    <a:pt x="1448" y="12"/>
                  </a:lnTo>
                  <a:lnTo>
                    <a:pt x="1459" y="9"/>
                  </a:lnTo>
                  <a:lnTo>
                    <a:pt x="1468" y="7"/>
                  </a:lnTo>
                  <a:lnTo>
                    <a:pt x="1477" y="4"/>
                  </a:lnTo>
                  <a:lnTo>
                    <a:pt x="1485" y="3"/>
                  </a:lnTo>
                  <a:lnTo>
                    <a:pt x="1493" y="2"/>
                  </a:lnTo>
                  <a:lnTo>
                    <a:pt x="1501" y="2"/>
                  </a:lnTo>
                  <a:lnTo>
                    <a:pt x="1501" y="2"/>
                  </a:lnTo>
                  <a:lnTo>
                    <a:pt x="1503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514" y="3"/>
                  </a:lnTo>
                  <a:lnTo>
                    <a:pt x="1524" y="3"/>
                  </a:lnTo>
                  <a:lnTo>
                    <a:pt x="1533" y="5"/>
                  </a:lnTo>
                  <a:lnTo>
                    <a:pt x="1542" y="8"/>
                  </a:lnTo>
                  <a:lnTo>
                    <a:pt x="1551" y="10"/>
                  </a:lnTo>
                  <a:lnTo>
                    <a:pt x="1559" y="13"/>
                  </a:lnTo>
                  <a:lnTo>
                    <a:pt x="1569" y="17"/>
                  </a:lnTo>
                  <a:lnTo>
                    <a:pt x="1577" y="20"/>
                  </a:lnTo>
                  <a:lnTo>
                    <a:pt x="1586" y="23"/>
                  </a:lnTo>
                  <a:lnTo>
                    <a:pt x="1596" y="27"/>
                  </a:lnTo>
                  <a:lnTo>
                    <a:pt x="1604" y="31"/>
                  </a:lnTo>
                  <a:lnTo>
                    <a:pt x="1614" y="33"/>
                  </a:lnTo>
                  <a:lnTo>
                    <a:pt x="1623" y="35"/>
                  </a:lnTo>
                  <a:lnTo>
                    <a:pt x="1633" y="38"/>
                  </a:lnTo>
                  <a:lnTo>
                    <a:pt x="1643" y="38"/>
                  </a:lnTo>
                  <a:lnTo>
                    <a:pt x="1654" y="39"/>
                  </a:lnTo>
                  <a:lnTo>
                    <a:pt x="1661" y="39"/>
                  </a:lnTo>
                  <a:lnTo>
                    <a:pt x="1669" y="38"/>
                  </a:lnTo>
                  <a:lnTo>
                    <a:pt x="1677" y="37"/>
                  </a:lnTo>
                  <a:lnTo>
                    <a:pt x="1684" y="36"/>
                  </a:lnTo>
                  <a:lnTo>
                    <a:pt x="1692" y="34"/>
                  </a:lnTo>
                  <a:lnTo>
                    <a:pt x="1700" y="32"/>
                  </a:lnTo>
                  <a:lnTo>
                    <a:pt x="1708" y="31"/>
                  </a:lnTo>
                  <a:lnTo>
                    <a:pt x="1716" y="28"/>
                  </a:lnTo>
                  <a:lnTo>
                    <a:pt x="1724" y="26"/>
                  </a:lnTo>
                  <a:lnTo>
                    <a:pt x="1732" y="23"/>
                  </a:lnTo>
                  <a:lnTo>
                    <a:pt x="1739" y="21"/>
                  </a:lnTo>
                  <a:lnTo>
                    <a:pt x="1747" y="19"/>
                  </a:lnTo>
                  <a:lnTo>
                    <a:pt x="1755" y="17"/>
                  </a:lnTo>
                  <a:lnTo>
                    <a:pt x="1762" y="14"/>
                  </a:lnTo>
                  <a:lnTo>
                    <a:pt x="1768" y="12"/>
                  </a:lnTo>
                  <a:lnTo>
                    <a:pt x="1776" y="9"/>
                  </a:lnTo>
                  <a:lnTo>
                    <a:pt x="1782" y="8"/>
                  </a:lnTo>
                  <a:lnTo>
                    <a:pt x="1788" y="6"/>
                  </a:lnTo>
                  <a:lnTo>
                    <a:pt x="1794" y="5"/>
                  </a:lnTo>
                  <a:lnTo>
                    <a:pt x="1799" y="4"/>
                  </a:lnTo>
                  <a:lnTo>
                    <a:pt x="1804" y="3"/>
                  </a:lnTo>
                  <a:lnTo>
                    <a:pt x="1809" y="2"/>
                  </a:lnTo>
                  <a:lnTo>
                    <a:pt x="1814" y="1"/>
                  </a:lnTo>
                  <a:lnTo>
                    <a:pt x="1818" y="1"/>
                  </a:lnTo>
                  <a:lnTo>
                    <a:pt x="1828" y="2"/>
                  </a:lnTo>
                  <a:lnTo>
                    <a:pt x="1837" y="3"/>
                  </a:lnTo>
                  <a:lnTo>
                    <a:pt x="1846" y="5"/>
                  </a:lnTo>
                  <a:lnTo>
                    <a:pt x="1855" y="7"/>
                  </a:lnTo>
                  <a:lnTo>
                    <a:pt x="1865" y="10"/>
                  </a:lnTo>
                  <a:lnTo>
                    <a:pt x="1874" y="13"/>
                  </a:lnTo>
                  <a:lnTo>
                    <a:pt x="1883" y="17"/>
                  </a:lnTo>
                  <a:lnTo>
                    <a:pt x="1891" y="20"/>
                  </a:lnTo>
                  <a:lnTo>
                    <a:pt x="1901" y="23"/>
                  </a:lnTo>
                  <a:lnTo>
                    <a:pt x="1910" y="27"/>
                  </a:lnTo>
                  <a:lnTo>
                    <a:pt x="1919" y="30"/>
                  </a:lnTo>
                  <a:lnTo>
                    <a:pt x="1928" y="33"/>
                  </a:lnTo>
                  <a:lnTo>
                    <a:pt x="1939" y="35"/>
                  </a:lnTo>
                  <a:lnTo>
                    <a:pt x="1948" y="37"/>
                  </a:lnTo>
                  <a:lnTo>
                    <a:pt x="1958" y="38"/>
                  </a:lnTo>
                  <a:lnTo>
                    <a:pt x="1969" y="38"/>
                  </a:lnTo>
                  <a:lnTo>
                    <a:pt x="1980" y="38"/>
                  </a:lnTo>
                  <a:lnTo>
                    <a:pt x="1991" y="36"/>
                  </a:lnTo>
                  <a:lnTo>
                    <a:pt x="2002" y="35"/>
                  </a:lnTo>
                  <a:lnTo>
                    <a:pt x="2012" y="32"/>
                  </a:lnTo>
                  <a:lnTo>
                    <a:pt x="2023" y="29"/>
                  </a:lnTo>
                  <a:lnTo>
                    <a:pt x="2034" y="26"/>
                  </a:lnTo>
                  <a:lnTo>
                    <a:pt x="2045" y="23"/>
                  </a:lnTo>
                  <a:lnTo>
                    <a:pt x="2056" y="19"/>
                  </a:lnTo>
                  <a:lnTo>
                    <a:pt x="2066" y="16"/>
                  </a:lnTo>
                  <a:lnTo>
                    <a:pt x="2076" y="12"/>
                  </a:lnTo>
                  <a:lnTo>
                    <a:pt x="2086" y="9"/>
                  </a:lnTo>
                  <a:lnTo>
                    <a:pt x="2095" y="7"/>
                  </a:lnTo>
                  <a:lnTo>
                    <a:pt x="2104" y="4"/>
                  </a:lnTo>
                  <a:lnTo>
                    <a:pt x="2113" y="3"/>
                  </a:lnTo>
                  <a:lnTo>
                    <a:pt x="2121" y="1"/>
                  </a:lnTo>
                  <a:lnTo>
                    <a:pt x="2128" y="1"/>
                  </a:lnTo>
                  <a:lnTo>
                    <a:pt x="2138" y="1"/>
                  </a:lnTo>
                  <a:lnTo>
                    <a:pt x="2147" y="2"/>
                  </a:lnTo>
                  <a:lnTo>
                    <a:pt x="2156" y="4"/>
                  </a:lnTo>
                  <a:lnTo>
                    <a:pt x="2166" y="7"/>
                  </a:lnTo>
                  <a:lnTo>
                    <a:pt x="2174" y="9"/>
                  </a:lnTo>
                  <a:lnTo>
                    <a:pt x="2183" y="12"/>
                  </a:lnTo>
                  <a:lnTo>
                    <a:pt x="2193" y="16"/>
                  </a:lnTo>
                  <a:lnTo>
                    <a:pt x="2201" y="19"/>
                  </a:lnTo>
                  <a:lnTo>
                    <a:pt x="2210" y="22"/>
                  </a:lnTo>
                  <a:lnTo>
                    <a:pt x="2219" y="26"/>
                  </a:lnTo>
                  <a:lnTo>
                    <a:pt x="2229" y="29"/>
                  </a:lnTo>
                  <a:lnTo>
                    <a:pt x="2238" y="32"/>
                  </a:lnTo>
                  <a:lnTo>
                    <a:pt x="2247" y="34"/>
                  </a:lnTo>
                  <a:lnTo>
                    <a:pt x="2258" y="36"/>
                  </a:lnTo>
                  <a:lnTo>
                    <a:pt x="2268" y="37"/>
                  </a:lnTo>
                  <a:lnTo>
                    <a:pt x="2279" y="38"/>
                  </a:lnTo>
                  <a:lnTo>
                    <a:pt x="2290" y="37"/>
                  </a:lnTo>
                  <a:lnTo>
                    <a:pt x="2302" y="36"/>
                  </a:lnTo>
                  <a:lnTo>
                    <a:pt x="2315" y="34"/>
                  </a:lnTo>
                  <a:lnTo>
                    <a:pt x="2328" y="31"/>
                  </a:lnTo>
                  <a:lnTo>
                    <a:pt x="2340" y="27"/>
                  </a:lnTo>
                  <a:lnTo>
                    <a:pt x="2352" y="23"/>
                  </a:lnTo>
                  <a:lnTo>
                    <a:pt x="2365" y="19"/>
                  </a:lnTo>
                  <a:lnTo>
                    <a:pt x="2376" y="16"/>
                  </a:lnTo>
                  <a:lnTo>
                    <a:pt x="2386" y="13"/>
                  </a:lnTo>
                  <a:lnTo>
                    <a:pt x="2395" y="10"/>
                  </a:lnTo>
                  <a:lnTo>
                    <a:pt x="2405" y="7"/>
                  </a:lnTo>
                  <a:lnTo>
                    <a:pt x="2413" y="5"/>
                  </a:lnTo>
                  <a:lnTo>
                    <a:pt x="2421" y="3"/>
                  </a:lnTo>
                  <a:lnTo>
                    <a:pt x="2429" y="1"/>
                  </a:lnTo>
                  <a:lnTo>
                    <a:pt x="2437" y="1"/>
                  </a:lnTo>
                  <a:lnTo>
                    <a:pt x="2443" y="0"/>
                  </a:lnTo>
                  <a:lnTo>
                    <a:pt x="2442" y="19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0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>
              <a:defRPr/>
            </a:pPr>
            <a:fld id="{B11157C2-1774-4489-B4BD-B793CF9DE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26"/>
          <p:cNvGrpSpPr>
            <a:grpSpLocks/>
          </p:cNvGrpSpPr>
          <p:nvPr/>
        </p:nvGrpSpPr>
        <p:grpSpPr bwMode="auto">
          <a:xfrm>
            <a:off x="1143000" y="152400"/>
            <a:ext cx="8001000" cy="387350"/>
            <a:chOff x="720" y="96"/>
            <a:chExt cx="5040" cy="244"/>
          </a:xfrm>
        </p:grpSpPr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720" y="96"/>
              <a:ext cx="5028" cy="244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732" y="96"/>
              <a:ext cx="5028" cy="7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819" y="126"/>
              <a:ext cx="2444" cy="63"/>
            </a:xfrm>
            <a:custGeom>
              <a:avLst/>
              <a:gdLst/>
              <a:ahLst/>
              <a:cxnLst>
                <a:cxn ang="0">
                  <a:pos x="2387" y="12"/>
                </a:cxn>
                <a:cxn ang="0">
                  <a:pos x="2279" y="38"/>
                </a:cxn>
                <a:cxn ang="0">
                  <a:pos x="2193" y="16"/>
                </a:cxn>
                <a:cxn ang="0">
                  <a:pos x="2113" y="2"/>
                </a:cxn>
                <a:cxn ang="0">
                  <a:pos x="2023" y="29"/>
                </a:cxn>
                <a:cxn ang="0">
                  <a:pos x="1928" y="33"/>
                </a:cxn>
                <a:cxn ang="0">
                  <a:pos x="1847" y="6"/>
                </a:cxn>
                <a:cxn ang="0">
                  <a:pos x="1788" y="5"/>
                </a:cxn>
                <a:cxn ang="0">
                  <a:pos x="1724" y="26"/>
                </a:cxn>
                <a:cxn ang="0">
                  <a:pos x="1654" y="40"/>
                </a:cxn>
                <a:cxn ang="0">
                  <a:pos x="1568" y="17"/>
                </a:cxn>
                <a:cxn ang="0">
                  <a:pos x="1505" y="2"/>
                </a:cxn>
                <a:cxn ang="0">
                  <a:pos x="1441" y="16"/>
                </a:cxn>
                <a:cxn ang="0">
                  <a:pos x="1339" y="40"/>
                </a:cxn>
                <a:cxn ang="0">
                  <a:pos x="1253" y="20"/>
                </a:cxn>
                <a:cxn ang="0">
                  <a:pos x="1188" y="2"/>
                </a:cxn>
                <a:cxn ang="0">
                  <a:pos x="1103" y="24"/>
                </a:cxn>
                <a:cxn ang="0">
                  <a:pos x="1003" y="40"/>
                </a:cxn>
                <a:cxn ang="0">
                  <a:pos x="920" y="12"/>
                </a:cxn>
                <a:cxn ang="0">
                  <a:pos x="858" y="5"/>
                </a:cxn>
                <a:cxn ang="0">
                  <a:pos x="765" y="32"/>
                </a:cxn>
                <a:cxn ang="0">
                  <a:pos x="669" y="36"/>
                </a:cxn>
                <a:cxn ang="0">
                  <a:pos x="587" y="8"/>
                </a:cxn>
                <a:cxn ang="0">
                  <a:pos x="544" y="5"/>
                </a:cxn>
                <a:cxn ang="0">
                  <a:pos x="450" y="33"/>
                </a:cxn>
                <a:cxn ang="0">
                  <a:pos x="353" y="37"/>
                </a:cxn>
                <a:cxn ang="0">
                  <a:pos x="271" y="10"/>
                </a:cxn>
                <a:cxn ang="0">
                  <a:pos x="190" y="16"/>
                </a:cxn>
                <a:cxn ang="0">
                  <a:pos x="90" y="42"/>
                </a:cxn>
                <a:cxn ang="0">
                  <a:pos x="0" y="24"/>
                </a:cxn>
                <a:cxn ang="0">
                  <a:pos x="48" y="59"/>
                </a:cxn>
                <a:cxn ang="0">
                  <a:pos x="147" y="50"/>
                </a:cxn>
                <a:cxn ang="0">
                  <a:pos x="235" y="25"/>
                </a:cxn>
                <a:cxn ang="0">
                  <a:pos x="316" y="42"/>
                </a:cxn>
                <a:cxn ang="0">
                  <a:pos x="405" y="60"/>
                </a:cxn>
                <a:cxn ang="0">
                  <a:pos x="504" y="34"/>
                </a:cxn>
                <a:cxn ang="0">
                  <a:pos x="559" y="24"/>
                </a:cxn>
                <a:cxn ang="0">
                  <a:pos x="633" y="44"/>
                </a:cxn>
                <a:cxn ang="0">
                  <a:pos x="721" y="60"/>
                </a:cxn>
                <a:cxn ang="0">
                  <a:pos x="821" y="35"/>
                </a:cxn>
                <a:cxn ang="0">
                  <a:pos x="901" y="26"/>
                </a:cxn>
                <a:cxn ang="0">
                  <a:pos x="983" y="54"/>
                </a:cxn>
                <a:cxn ang="0">
                  <a:pos x="1080" y="51"/>
                </a:cxn>
                <a:cxn ang="0">
                  <a:pos x="1172" y="24"/>
                </a:cxn>
                <a:cxn ang="0">
                  <a:pos x="1253" y="37"/>
                </a:cxn>
                <a:cxn ang="0">
                  <a:pos x="1339" y="59"/>
                </a:cxn>
                <a:cxn ang="0">
                  <a:pos x="1439" y="35"/>
                </a:cxn>
                <a:cxn ang="0">
                  <a:pos x="1504" y="21"/>
                </a:cxn>
                <a:cxn ang="0">
                  <a:pos x="1569" y="38"/>
                </a:cxn>
                <a:cxn ang="0">
                  <a:pos x="1655" y="59"/>
                </a:cxn>
                <a:cxn ang="0">
                  <a:pos x="1725" y="46"/>
                </a:cxn>
                <a:cxn ang="0">
                  <a:pos x="1788" y="25"/>
                </a:cxn>
                <a:cxn ang="0">
                  <a:pos x="1847" y="24"/>
                </a:cxn>
                <a:cxn ang="0">
                  <a:pos x="1929" y="52"/>
                </a:cxn>
                <a:cxn ang="0">
                  <a:pos x="2023" y="49"/>
                </a:cxn>
                <a:cxn ang="0">
                  <a:pos x="2113" y="22"/>
                </a:cxn>
                <a:cxn ang="0">
                  <a:pos x="2193" y="35"/>
                </a:cxn>
                <a:cxn ang="0">
                  <a:pos x="2279" y="57"/>
                </a:cxn>
                <a:cxn ang="0">
                  <a:pos x="2387" y="33"/>
                </a:cxn>
              </a:cxnLst>
              <a:rect l="0" t="0" r="r" b="b"/>
              <a:pathLst>
                <a:path w="2444" h="63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3" y="4"/>
                  </a:lnTo>
                  <a:lnTo>
                    <a:pt x="2405" y="7"/>
                  </a:lnTo>
                  <a:lnTo>
                    <a:pt x="2396" y="10"/>
                  </a:lnTo>
                  <a:lnTo>
                    <a:pt x="2387" y="12"/>
                  </a:lnTo>
                  <a:lnTo>
                    <a:pt x="2377" y="15"/>
                  </a:lnTo>
                  <a:lnTo>
                    <a:pt x="2366" y="20"/>
                  </a:lnTo>
                  <a:lnTo>
                    <a:pt x="2353" y="24"/>
                  </a:lnTo>
                  <a:lnTo>
                    <a:pt x="2341" y="27"/>
                  </a:lnTo>
                  <a:lnTo>
                    <a:pt x="2328" y="31"/>
                  </a:lnTo>
                  <a:lnTo>
                    <a:pt x="2316" y="34"/>
                  </a:lnTo>
                  <a:lnTo>
                    <a:pt x="2303" y="36"/>
                  </a:lnTo>
                  <a:lnTo>
                    <a:pt x="2291" y="37"/>
                  </a:lnTo>
                  <a:lnTo>
                    <a:pt x="2279" y="38"/>
                  </a:lnTo>
                  <a:lnTo>
                    <a:pt x="2268" y="37"/>
                  </a:lnTo>
                  <a:lnTo>
                    <a:pt x="2258" y="37"/>
                  </a:lnTo>
                  <a:lnTo>
                    <a:pt x="2247" y="34"/>
                  </a:lnTo>
                  <a:lnTo>
                    <a:pt x="2238" y="32"/>
                  </a:lnTo>
                  <a:lnTo>
                    <a:pt x="2229" y="29"/>
                  </a:lnTo>
                  <a:lnTo>
                    <a:pt x="2219" y="26"/>
                  </a:lnTo>
                  <a:lnTo>
                    <a:pt x="2211" y="22"/>
                  </a:lnTo>
                  <a:lnTo>
                    <a:pt x="2201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6" y="7"/>
                  </a:lnTo>
                  <a:lnTo>
                    <a:pt x="2156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8" y="1"/>
                  </a:lnTo>
                  <a:lnTo>
                    <a:pt x="2121" y="1"/>
                  </a:lnTo>
                  <a:lnTo>
                    <a:pt x="2113" y="2"/>
                  </a:lnTo>
                  <a:lnTo>
                    <a:pt x="2104" y="4"/>
                  </a:lnTo>
                  <a:lnTo>
                    <a:pt x="2096" y="7"/>
                  </a:lnTo>
                  <a:lnTo>
                    <a:pt x="2086" y="10"/>
                  </a:lnTo>
                  <a:lnTo>
                    <a:pt x="2076" y="12"/>
                  </a:lnTo>
                  <a:lnTo>
                    <a:pt x="2066" y="16"/>
                  </a:lnTo>
                  <a:lnTo>
                    <a:pt x="2056" y="20"/>
                  </a:lnTo>
                  <a:lnTo>
                    <a:pt x="2045" y="23"/>
                  </a:lnTo>
                  <a:lnTo>
                    <a:pt x="2034" y="27"/>
                  </a:lnTo>
                  <a:lnTo>
                    <a:pt x="2023" y="29"/>
                  </a:lnTo>
                  <a:lnTo>
                    <a:pt x="2012" y="33"/>
                  </a:lnTo>
                  <a:lnTo>
                    <a:pt x="2002" y="35"/>
                  </a:lnTo>
                  <a:lnTo>
                    <a:pt x="1991" y="37"/>
                  </a:lnTo>
                  <a:lnTo>
                    <a:pt x="1980" y="38"/>
                  </a:lnTo>
                  <a:lnTo>
                    <a:pt x="1969" y="38"/>
                  </a:lnTo>
                  <a:lnTo>
                    <a:pt x="1958" y="38"/>
                  </a:lnTo>
                  <a:lnTo>
                    <a:pt x="1948" y="37"/>
                  </a:lnTo>
                  <a:lnTo>
                    <a:pt x="1939" y="35"/>
                  </a:lnTo>
                  <a:lnTo>
                    <a:pt x="1928" y="33"/>
                  </a:lnTo>
                  <a:lnTo>
                    <a:pt x="1919" y="31"/>
                  </a:lnTo>
                  <a:lnTo>
                    <a:pt x="1910" y="28"/>
                  </a:lnTo>
                  <a:lnTo>
                    <a:pt x="1901" y="25"/>
                  </a:lnTo>
                  <a:lnTo>
                    <a:pt x="1891" y="21"/>
                  </a:lnTo>
                  <a:lnTo>
                    <a:pt x="1883" y="18"/>
                  </a:lnTo>
                  <a:lnTo>
                    <a:pt x="1874" y="15"/>
                  </a:lnTo>
                  <a:lnTo>
                    <a:pt x="1865" y="11"/>
                  </a:lnTo>
                  <a:lnTo>
                    <a:pt x="1856" y="9"/>
                  </a:lnTo>
                  <a:lnTo>
                    <a:pt x="1847" y="6"/>
                  </a:lnTo>
                  <a:lnTo>
                    <a:pt x="1837" y="4"/>
                  </a:lnTo>
                  <a:lnTo>
                    <a:pt x="1828" y="2"/>
                  </a:lnTo>
                  <a:lnTo>
                    <a:pt x="1819" y="1"/>
                  </a:lnTo>
                  <a:lnTo>
                    <a:pt x="1814" y="1"/>
                  </a:lnTo>
                  <a:lnTo>
                    <a:pt x="1809" y="1"/>
                  </a:lnTo>
                  <a:lnTo>
                    <a:pt x="1804" y="2"/>
                  </a:lnTo>
                  <a:lnTo>
                    <a:pt x="1799" y="3"/>
                  </a:lnTo>
                  <a:lnTo>
                    <a:pt x="1794" y="4"/>
                  </a:lnTo>
                  <a:lnTo>
                    <a:pt x="1788" y="5"/>
                  </a:lnTo>
                  <a:lnTo>
                    <a:pt x="1782" y="7"/>
                  </a:lnTo>
                  <a:lnTo>
                    <a:pt x="1776" y="9"/>
                  </a:lnTo>
                  <a:lnTo>
                    <a:pt x="1769" y="11"/>
                  </a:lnTo>
                  <a:lnTo>
                    <a:pt x="1762" y="14"/>
                  </a:lnTo>
                  <a:lnTo>
                    <a:pt x="1755" y="16"/>
                  </a:lnTo>
                  <a:lnTo>
                    <a:pt x="1747" y="18"/>
                  </a:lnTo>
                  <a:lnTo>
                    <a:pt x="1740" y="21"/>
                  </a:lnTo>
                  <a:lnTo>
                    <a:pt x="1732" y="24"/>
                  </a:lnTo>
                  <a:lnTo>
                    <a:pt x="1724" y="26"/>
                  </a:lnTo>
                  <a:lnTo>
                    <a:pt x="1716" y="28"/>
                  </a:lnTo>
                  <a:lnTo>
                    <a:pt x="1708" y="31"/>
                  </a:lnTo>
                  <a:lnTo>
                    <a:pt x="1700" y="33"/>
                  </a:lnTo>
                  <a:lnTo>
                    <a:pt x="1692" y="34"/>
                  </a:lnTo>
                  <a:lnTo>
                    <a:pt x="1684" y="36"/>
                  </a:lnTo>
                  <a:lnTo>
                    <a:pt x="1677" y="37"/>
                  </a:lnTo>
                  <a:lnTo>
                    <a:pt x="1670" y="38"/>
                  </a:lnTo>
                  <a:lnTo>
                    <a:pt x="1662" y="39"/>
                  </a:lnTo>
                  <a:lnTo>
                    <a:pt x="1654" y="40"/>
                  </a:lnTo>
                  <a:lnTo>
                    <a:pt x="1643" y="39"/>
                  </a:lnTo>
                  <a:lnTo>
                    <a:pt x="1633" y="38"/>
                  </a:lnTo>
                  <a:lnTo>
                    <a:pt x="1624" y="36"/>
                  </a:lnTo>
                  <a:lnTo>
                    <a:pt x="1614" y="34"/>
                  </a:lnTo>
                  <a:lnTo>
                    <a:pt x="1604" y="31"/>
                  </a:lnTo>
                  <a:lnTo>
                    <a:pt x="1596" y="28"/>
                  </a:lnTo>
                  <a:lnTo>
                    <a:pt x="1586" y="24"/>
                  </a:lnTo>
                  <a:lnTo>
                    <a:pt x="1577" y="21"/>
                  </a:lnTo>
                  <a:lnTo>
                    <a:pt x="1568" y="17"/>
                  </a:lnTo>
                  <a:lnTo>
                    <a:pt x="1559" y="14"/>
                  </a:lnTo>
                  <a:lnTo>
                    <a:pt x="1551" y="11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4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505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1" y="10"/>
                  </a:lnTo>
                  <a:lnTo>
                    <a:pt x="1451" y="13"/>
                  </a:lnTo>
                  <a:lnTo>
                    <a:pt x="1441" y="16"/>
                  </a:lnTo>
                  <a:lnTo>
                    <a:pt x="1429" y="20"/>
                  </a:lnTo>
                  <a:lnTo>
                    <a:pt x="1418" y="24"/>
                  </a:lnTo>
                  <a:lnTo>
                    <a:pt x="1407" y="27"/>
                  </a:lnTo>
                  <a:lnTo>
                    <a:pt x="1395" y="30"/>
                  </a:lnTo>
                  <a:lnTo>
                    <a:pt x="1384" y="33"/>
                  </a:lnTo>
                  <a:lnTo>
                    <a:pt x="1372" y="35"/>
                  </a:lnTo>
                  <a:lnTo>
                    <a:pt x="1361" y="38"/>
                  </a:lnTo>
                  <a:lnTo>
                    <a:pt x="1349" y="39"/>
                  </a:lnTo>
                  <a:lnTo>
                    <a:pt x="1339" y="40"/>
                  </a:lnTo>
                  <a:lnTo>
                    <a:pt x="1328" y="40"/>
                  </a:lnTo>
                  <a:lnTo>
                    <a:pt x="1318" y="38"/>
                  </a:lnTo>
                  <a:lnTo>
                    <a:pt x="1307" y="37"/>
                  </a:lnTo>
                  <a:lnTo>
                    <a:pt x="1298" y="35"/>
                  </a:lnTo>
                  <a:lnTo>
                    <a:pt x="1289" y="32"/>
                  </a:lnTo>
                  <a:lnTo>
                    <a:pt x="1279" y="29"/>
                  </a:lnTo>
                  <a:lnTo>
                    <a:pt x="1270" y="26"/>
                  </a:lnTo>
                  <a:lnTo>
                    <a:pt x="1261" y="22"/>
                  </a:lnTo>
                  <a:lnTo>
                    <a:pt x="1253" y="20"/>
                  </a:lnTo>
                  <a:lnTo>
                    <a:pt x="1243" y="16"/>
                  </a:lnTo>
                  <a:lnTo>
                    <a:pt x="1235" y="13"/>
                  </a:lnTo>
                  <a:lnTo>
                    <a:pt x="1226" y="10"/>
                  </a:lnTo>
                  <a:lnTo>
                    <a:pt x="1216" y="7"/>
                  </a:lnTo>
                  <a:lnTo>
                    <a:pt x="1207" y="5"/>
                  </a:lnTo>
                  <a:lnTo>
                    <a:pt x="1198" y="4"/>
                  </a:lnTo>
                  <a:lnTo>
                    <a:pt x="1188" y="2"/>
                  </a:lnTo>
                  <a:lnTo>
                    <a:pt x="1187" y="2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4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1"/>
                  </a:lnTo>
                  <a:lnTo>
                    <a:pt x="1136" y="14"/>
                  </a:lnTo>
                  <a:lnTo>
                    <a:pt x="1124" y="17"/>
                  </a:lnTo>
                  <a:lnTo>
                    <a:pt x="1114" y="21"/>
                  </a:lnTo>
                  <a:lnTo>
                    <a:pt x="1103" y="24"/>
                  </a:lnTo>
                  <a:lnTo>
                    <a:pt x="1092" y="28"/>
                  </a:lnTo>
                  <a:lnTo>
                    <a:pt x="1080" y="31"/>
                  </a:lnTo>
                  <a:lnTo>
                    <a:pt x="1069" y="34"/>
                  </a:lnTo>
                  <a:lnTo>
                    <a:pt x="1057" y="37"/>
                  </a:lnTo>
                  <a:lnTo>
                    <a:pt x="1046" y="39"/>
                  </a:lnTo>
                  <a:lnTo>
                    <a:pt x="1035" y="40"/>
                  </a:lnTo>
                  <a:lnTo>
                    <a:pt x="1024" y="41"/>
                  </a:lnTo>
                  <a:lnTo>
                    <a:pt x="1013" y="40"/>
                  </a:lnTo>
                  <a:lnTo>
                    <a:pt x="1003" y="40"/>
                  </a:lnTo>
                  <a:lnTo>
                    <a:pt x="993" y="37"/>
                  </a:lnTo>
                  <a:lnTo>
                    <a:pt x="983" y="35"/>
                  </a:lnTo>
                  <a:lnTo>
                    <a:pt x="974" y="33"/>
                  </a:lnTo>
                  <a:lnTo>
                    <a:pt x="964" y="29"/>
                  </a:lnTo>
                  <a:lnTo>
                    <a:pt x="956" y="25"/>
                  </a:lnTo>
                  <a:lnTo>
                    <a:pt x="946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0" y="12"/>
                  </a:lnTo>
                  <a:lnTo>
                    <a:pt x="911" y="10"/>
                  </a:lnTo>
                  <a:lnTo>
                    <a:pt x="901" y="7"/>
                  </a:lnTo>
                  <a:lnTo>
                    <a:pt x="893" y="5"/>
                  </a:lnTo>
                  <a:lnTo>
                    <a:pt x="883" y="4"/>
                  </a:lnTo>
                  <a:lnTo>
                    <a:pt x="873" y="4"/>
                  </a:lnTo>
                  <a:lnTo>
                    <a:pt x="874" y="4"/>
                  </a:lnTo>
                  <a:lnTo>
                    <a:pt x="873" y="4"/>
                  </a:lnTo>
                  <a:lnTo>
                    <a:pt x="866" y="4"/>
                  </a:lnTo>
                  <a:lnTo>
                    <a:pt x="858" y="5"/>
                  </a:lnTo>
                  <a:lnTo>
                    <a:pt x="850" y="7"/>
                  </a:lnTo>
                  <a:lnTo>
                    <a:pt x="840" y="9"/>
                  </a:lnTo>
                  <a:lnTo>
                    <a:pt x="831" y="11"/>
                  </a:lnTo>
                  <a:lnTo>
                    <a:pt x="821" y="15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8" y="25"/>
                  </a:lnTo>
                  <a:lnTo>
                    <a:pt x="777" y="29"/>
                  </a:lnTo>
                  <a:lnTo>
                    <a:pt x="765" y="32"/>
                  </a:lnTo>
                  <a:lnTo>
                    <a:pt x="754" y="35"/>
                  </a:lnTo>
                  <a:lnTo>
                    <a:pt x="743" y="37"/>
                  </a:lnTo>
                  <a:lnTo>
                    <a:pt x="731" y="40"/>
                  </a:lnTo>
                  <a:lnTo>
                    <a:pt x="720" y="41"/>
                  </a:lnTo>
                  <a:lnTo>
                    <a:pt x="709" y="41"/>
                  </a:lnTo>
                  <a:lnTo>
                    <a:pt x="698" y="41"/>
                  </a:lnTo>
                  <a:lnTo>
                    <a:pt x="688" y="40"/>
                  </a:lnTo>
                  <a:lnTo>
                    <a:pt x="679" y="38"/>
                  </a:lnTo>
                  <a:lnTo>
                    <a:pt x="669" y="36"/>
                  </a:lnTo>
                  <a:lnTo>
                    <a:pt x="659" y="33"/>
                  </a:lnTo>
                  <a:lnTo>
                    <a:pt x="651" y="30"/>
                  </a:lnTo>
                  <a:lnTo>
                    <a:pt x="641" y="27"/>
                  </a:lnTo>
                  <a:lnTo>
                    <a:pt x="632" y="23"/>
                  </a:lnTo>
                  <a:lnTo>
                    <a:pt x="623" y="20"/>
                  </a:lnTo>
                  <a:lnTo>
                    <a:pt x="614" y="16"/>
                  </a:lnTo>
                  <a:lnTo>
                    <a:pt x="606" y="13"/>
                  </a:lnTo>
                  <a:lnTo>
                    <a:pt x="596" y="10"/>
                  </a:lnTo>
                  <a:lnTo>
                    <a:pt x="587" y="8"/>
                  </a:lnTo>
                  <a:lnTo>
                    <a:pt x="578" y="6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10"/>
                  </a:lnTo>
                  <a:lnTo>
                    <a:pt x="516" y="12"/>
                  </a:lnTo>
                  <a:lnTo>
                    <a:pt x="506" y="15"/>
                  </a:lnTo>
                  <a:lnTo>
                    <a:pt x="496" y="18"/>
                  </a:lnTo>
                  <a:lnTo>
                    <a:pt x="484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0" y="33"/>
                  </a:lnTo>
                  <a:lnTo>
                    <a:pt x="438" y="35"/>
                  </a:lnTo>
                  <a:lnTo>
                    <a:pt x="427" y="38"/>
                  </a:lnTo>
                  <a:lnTo>
                    <a:pt x="416" y="40"/>
                  </a:lnTo>
                  <a:lnTo>
                    <a:pt x="404" y="41"/>
                  </a:lnTo>
                  <a:lnTo>
                    <a:pt x="394" y="42"/>
                  </a:lnTo>
                  <a:lnTo>
                    <a:pt x="383" y="42"/>
                  </a:lnTo>
                  <a:lnTo>
                    <a:pt x="373" y="41"/>
                  </a:lnTo>
                  <a:lnTo>
                    <a:pt x="363" y="39"/>
                  </a:lnTo>
                  <a:lnTo>
                    <a:pt x="353" y="37"/>
                  </a:lnTo>
                  <a:lnTo>
                    <a:pt x="344" y="34"/>
                  </a:lnTo>
                  <a:lnTo>
                    <a:pt x="334" y="31"/>
                  </a:lnTo>
                  <a:lnTo>
                    <a:pt x="325" y="28"/>
                  </a:lnTo>
                  <a:lnTo>
                    <a:pt x="316" y="25"/>
                  </a:lnTo>
                  <a:lnTo>
                    <a:pt x="308" y="21"/>
                  </a:lnTo>
                  <a:lnTo>
                    <a:pt x="298" y="18"/>
                  </a:lnTo>
                  <a:lnTo>
                    <a:pt x="289" y="15"/>
                  </a:lnTo>
                  <a:lnTo>
                    <a:pt x="281" y="12"/>
                  </a:lnTo>
                  <a:lnTo>
                    <a:pt x="271" y="10"/>
                  </a:lnTo>
                  <a:lnTo>
                    <a:pt x="262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8" y="22"/>
                  </a:lnTo>
                  <a:lnTo>
                    <a:pt x="158" y="27"/>
                  </a:lnTo>
                  <a:lnTo>
                    <a:pt x="147" y="30"/>
                  </a:lnTo>
                  <a:lnTo>
                    <a:pt x="135" y="33"/>
                  </a:lnTo>
                  <a:lnTo>
                    <a:pt x="124" y="36"/>
                  </a:lnTo>
                  <a:lnTo>
                    <a:pt x="112" y="38"/>
                  </a:lnTo>
                  <a:lnTo>
                    <a:pt x="101" y="41"/>
                  </a:lnTo>
                  <a:lnTo>
                    <a:pt x="90" y="42"/>
                  </a:lnTo>
                  <a:lnTo>
                    <a:pt x="79" y="42"/>
                  </a:lnTo>
                  <a:lnTo>
                    <a:pt x="68" y="42"/>
                  </a:lnTo>
                  <a:lnTo>
                    <a:pt x="57" y="41"/>
                  </a:lnTo>
                  <a:lnTo>
                    <a:pt x="47" y="40"/>
                  </a:lnTo>
                  <a:lnTo>
                    <a:pt x="38" y="37"/>
                  </a:lnTo>
                  <a:lnTo>
                    <a:pt x="28" y="34"/>
                  </a:lnTo>
                  <a:lnTo>
                    <a:pt x="19" y="31"/>
                  </a:lnTo>
                  <a:lnTo>
                    <a:pt x="10" y="27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4"/>
                  </a:lnTo>
                  <a:lnTo>
                    <a:pt x="1" y="38"/>
                  </a:lnTo>
                  <a:lnTo>
                    <a:pt x="1" y="43"/>
                  </a:lnTo>
                  <a:lnTo>
                    <a:pt x="10" y="47"/>
                  </a:lnTo>
                  <a:lnTo>
                    <a:pt x="19" y="50"/>
                  </a:lnTo>
                  <a:lnTo>
                    <a:pt x="28" y="53"/>
                  </a:lnTo>
                  <a:lnTo>
                    <a:pt x="38" y="56"/>
                  </a:lnTo>
                  <a:lnTo>
                    <a:pt x="48" y="59"/>
                  </a:lnTo>
                  <a:lnTo>
                    <a:pt x="58" y="60"/>
                  </a:lnTo>
                  <a:lnTo>
                    <a:pt x="68" y="61"/>
                  </a:lnTo>
                  <a:lnTo>
                    <a:pt x="79" y="62"/>
                  </a:lnTo>
                  <a:lnTo>
                    <a:pt x="90" y="61"/>
                  </a:lnTo>
                  <a:lnTo>
                    <a:pt x="101" y="60"/>
                  </a:lnTo>
                  <a:lnTo>
                    <a:pt x="113" y="59"/>
                  </a:lnTo>
                  <a:lnTo>
                    <a:pt x="124" y="56"/>
                  </a:lnTo>
                  <a:lnTo>
                    <a:pt x="135" y="53"/>
                  </a:lnTo>
                  <a:lnTo>
                    <a:pt x="147" y="50"/>
                  </a:lnTo>
                  <a:lnTo>
                    <a:pt x="158" y="47"/>
                  </a:lnTo>
                  <a:lnTo>
                    <a:pt x="168" y="43"/>
                  </a:lnTo>
                  <a:lnTo>
                    <a:pt x="180" y="40"/>
                  </a:lnTo>
                  <a:lnTo>
                    <a:pt x="189" y="36"/>
                  </a:lnTo>
                  <a:lnTo>
                    <a:pt x="200" y="33"/>
                  </a:lnTo>
                  <a:lnTo>
                    <a:pt x="210" y="30"/>
                  </a:lnTo>
                  <a:lnTo>
                    <a:pt x="218" y="28"/>
                  </a:lnTo>
                  <a:lnTo>
                    <a:pt x="227" y="26"/>
                  </a:lnTo>
                  <a:lnTo>
                    <a:pt x="235" y="25"/>
                  </a:lnTo>
                  <a:lnTo>
                    <a:pt x="242" y="24"/>
                  </a:lnTo>
                  <a:lnTo>
                    <a:pt x="252" y="25"/>
                  </a:lnTo>
                  <a:lnTo>
                    <a:pt x="262" y="25"/>
                  </a:lnTo>
                  <a:lnTo>
                    <a:pt x="271" y="27"/>
                  </a:lnTo>
                  <a:lnTo>
                    <a:pt x="280" y="29"/>
                  </a:lnTo>
                  <a:lnTo>
                    <a:pt x="289" y="33"/>
                  </a:lnTo>
                  <a:lnTo>
                    <a:pt x="298" y="35"/>
                  </a:lnTo>
                  <a:lnTo>
                    <a:pt x="308" y="39"/>
                  </a:lnTo>
                  <a:lnTo>
                    <a:pt x="316" y="42"/>
                  </a:lnTo>
                  <a:lnTo>
                    <a:pt x="326" y="46"/>
                  </a:lnTo>
                  <a:lnTo>
                    <a:pt x="335" y="50"/>
                  </a:lnTo>
                  <a:lnTo>
                    <a:pt x="345" y="52"/>
                  </a:lnTo>
                  <a:lnTo>
                    <a:pt x="354" y="55"/>
                  </a:lnTo>
                  <a:lnTo>
                    <a:pt x="363" y="58"/>
                  </a:lnTo>
                  <a:lnTo>
                    <a:pt x="374" y="60"/>
                  </a:lnTo>
                  <a:lnTo>
                    <a:pt x="383" y="60"/>
                  </a:lnTo>
                  <a:lnTo>
                    <a:pt x="395" y="61"/>
                  </a:lnTo>
                  <a:lnTo>
                    <a:pt x="405" y="60"/>
                  </a:lnTo>
                  <a:lnTo>
                    <a:pt x="417" y="59"/>
                  </a:lnTo>
                  <a:lnTo>
                    <a:pt x="428" y="57"/>
                  </a:lnTo>
                  <a:lnTo>
                    <a:pt x="439" y="55"/>
                  </a:lnTo>
                  <a:lnTo>
                    <a:pt x="450" y="52"/>
                  </a:lnTo>
                  <a:lnTo>
                    <a:pt x="462" y="48"/>
                  </a:lnTo>
                  <a:lnTo>
                    <a:pt x="473" y="45"/>
                  </a:lnTo>
                  <a:lnTo>
                    <a:pt x="483" y="41"/>
                  </a:lnTo>
                  <a:lnTo>
                    <a:pt x="494" y="38"/>
                  </a:lnTo>
                  <a:lnTo>
                    <a:pt x="504" y="34"/>
                  </a:lnTo>
                  <a:lnTo>
                    <a:pt x="515" y="31"/>
                  </a:lnTo>
                  <a:lnTo>
                    <a:pt x="524" y="28"/>
                  </a:lnTo>
                  <a:lnTo>
                    <a:pt x="533" y="26"/>
                  </a:lnTo>
                  <a:lnTo>
                    <a:pt x="541" y="24"/>
                  </a:lnTo>
                  <a:lnTo>
                    <a:pt x="549" y="23"/>
                  </a:lnTo>
                  <a:lnTo>
                    <a:pt x="557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4"/>
                  </a:lnTo>
                  <a:lnTo>
                    <a:pt x="560" y="24"/>
                  </a:lnTo>
                  <a:lnTo>
                    <a:pt x="569" y="25"/>
                  </a:lnTo>
                  <a:lnTo>
                    <a:pt x="579" y="27"/>
                  </a:lnTo>
                  <a:lnTo>
                    <a:pt x="588" y="28"/>
                  </a:lnTo>
                  <a:lnTo>
                    <a:pt x="597" y="31"/>
                  </a:lnTo>
                  <a:lnTo>
                    <a:pt x="606" y="34"/>
                  </a:lnTo>
                  <a:lnTo>
                    <a:pt x="615" y="37"/>
                  </a:lnTo>
                  <a:lnTo>
                    <a:pt x="624" y="41"/>
                  </a:lnTo>
                  <a:lnTo>
                    <a:pt x="633" y="44"/>
                  </a:lnTo>
                  <a:lnTo>
                    <a:pt x="642" y="47"/>
                  </a:lnTo>
                  <a:lnTo>
                    <a:pt x="651" y="50"/>
                  </a:lnTo>
                  <a:lnTo>
                    <a:pt x="660" y="53"/>
                  </a:lnTo>
                  <a:lnTo>
                    <a:pt x="669" y="56"/>
                  </a:lnTo>
                  <a:lnTo>
                    <a:pt x="679" y="58"/>
                  </a:lnTo>
                  <a:lnTo>
                    <a:pt x="689" y="60"/>
                  </a:lnTo>
                  <a:lnTo>
                    <a:pt x="699" y="61"/>
                  </a:lnTo>
                  <a:lnTo>
                    <a:pt x="710" y="61"/>
                  </a:lnTo>
                  <a:lnTo>
                    <a:pt x="721" y="60"/>
                  </a:lnTo>
                  <a:lnTo>
                    <a:pt x="732" y="59"/>
                  </a:lnTo>
                  <a:lnTo>
                    <a:pt x="743" y="57"/>
                  </a:lnTo>
                  <a:lnTo>
                    <a:pt x="755" y="55"/>
                  </a:lnTo>
                  <a:lnTo>
                    <a:pt x="766" y="52"/>
                  </a:lnTo>
                  <a:lnTo>
                    <a:pt x="777" y="48"/>
                  </a:lnTo>
                  <a:lnTo>
                    <a:pt x="789" y="45"/>
                  </a:lnTo>
                  <a:lnTo>
                    <a:pt x="800" y="41"/>
                  </a:lnTo>
                  <a:lnTo>
                    <a:pt x="810" y="38"/>
                  </a:lnTo>
                  <a:lnTo>
                    <a:pt x="821" y="35"/>
                  </a:lnTo>
                  <a:lnTo>
                    <a:pt x="831" y="31"/>
                  </a:lnTo>
                  <a:lnTo>
                    <a:pt x="840" y="28"/>
                  </a:lnTo>
                  <a:lnTo>
                    <a:pt x="850" y="26"/>
                  </a:lnTo>
                  <a:lnTo>
                    <a:pt x="858" y="24"/>
                  </a:lnTo>
                  <a:lnTo>
                    <a:pt x="866" y="23"/>
                  </a:lnTo>
                  <a:lnTo>
                    <a:pt x="873" y="22"/>
                  </a:lnTo>
                  <a:lnTo>
                    <a:pt x="883" y="23"/>
                  </a:lnTo>
                  <a:lnTo>
                    <a:pt x="893" y="24"/>
                  </a:lnTo>
                  <a:lnTo>
                    <a:pt x="901" y="26"/>
                  </a:lnTo>
                  <a:lnTo>
                    <a:pt x="911" y="28"/>
                  </a:lnTo>
                  <a:lnTo>
                    <a:pt x="920" y="31"/>
                  </a:lnTo>
                  <a:lnTo>
                    <a:pt x="929" y="34"/>
                  </a:lnTo>
                  <a:lnTo>
                    <a:pt x="938" y="38"/>
                  </a:lnTo>
                  <a:lnTo>
                    <a:pt x="946" y="41"/>
                  </a:lnTo>
                  <a:lnTo>
                    <a:pt x="956" y="45"/>
                  </a:lnTo>
                  <a:lnTo>
                    <a:pt x="964" y="48"/>
                  </a:lnTo>
                  <a:lnTo>
                    <a:pt x="974" y="51"/>
                  </a:lnTo>
                  <a:lnTo>
                    <a:pt x="983" y="54"/>
                  </a:lnTo>
                  <a:lnTo>
                    <a:pt x="993" y="57"/>
                  </a:lnTo>
                  <a:lnTo>
                    <a:pt x="1003" y="59"/>
                  </a:lnTo>
                  <a:lnTo>
                    <a:pt x="1013" y="59"/>
                  </a:lnTo>
                  <a:lnTo>
                    <a:pt x="1024" y="60"/>
                  </a:lnTo>
                  <a:lnTo>
                    <a:pt x="1035" y="59"/>
                  </a:lnTo>
                  <a:lnTo>
                    <a:pt x="1046" y="58"/>
                  </a:lnTo>
                  <a:lnTo>
                    <a:pt x="1057" y="56"/>
                  </a:lnTo>
                  <a:lnTo>
                    <a:pt x="1069" y="54"/>
                  </a:lnTo>
                  <a:lnTo>
                    <a:pt x="1080" y="51"/>
                  </a:lnTo>
                  <a:lnTo>
                    <a:pt x="1091" y="48"/>
                  </a:lnTo>
                  <a:lnTo>
                    <a:pt x="1103" y="44"/>
                  </a:lnTo>
                  <a:lnTo>
                    <a:pt x="1114" y="41"/>
                  </a:lnTo>
                  <a:lnTo>
                    <a:pt x="1124" y="37"/>
                  </a:lnTo>
                  <a:lnTo>
                    <a:pt x="1135" y="34"/>
                  </a:lnTo>
                  <a:lnTo>
                    <a:pt x="1145" y="31"/>
                  </a:lnTo>
                  <a:lnTo>
                    <a:pt x="1154" y="28"/>
                  </a:lnTo>
                  <a:lnTo>
                    <a:pt x="1164" y="25"/>
                  </a:lnTo>
                  <a:lnTo>
                    <a:pt x="1172" y="24"/>
                  </a:lnTo>
                  <a:lnTo>
                    <a:pt x="1180" y="22"/>
                  </a:lnTo>
                  <a:lnTo>
                    <a:pt x="1187" y="22"/>
                  </a:lnTo>
                  <a:lnTo>
                    <a:pt x="1198" y="22"/>
                  </a:lnTo>
                  <a:lnTo>
                    <a:pt x="1207" y="23"/>
                  </a:lnTo>
                  <a:lnTo>
                    <a:pt x="1216" y="25"/>
                  </a:lnTo>
                  <a:lnTo>
                    <a:pt x="1225" y="28"/>
                  </a:lnTo>
                  <a:lnTo>
                    <a:pt x="1235" y="30"/>
                  </a:lnTo>
                  <a:lnTo>
                    <a:pt x="1243" y="34"/>
                  </a:lnTo>
                  <a:lnTo>
                    <a:pt x="1253" y="37"/>
                  </a:lnTo>
                  <a:lnTo>
                    <a:pt x="1261" y="40"/>
                  </a:lnTo>
                  <a:lnTo>
                    <a:pt x="1271" y="44"/>
                  </a:lnTo>
                  <a:lnTo>
                    <a:pt x="1279" y="47"/>
                  </a:lnTo>
                  <a:lnTo>
                    <a:pt x="1289" y="51"/>
                  </a:lnTo>
                  <a:lnTo>
                    <a:pt x="1298" y="53"/>
                  </a:lnTo>
                  <a:lnTo>
                    <a:pt x="1308" y="55"/>
                  </a:lnTo>
                  <a:lnTo>
                    <a:pt x="1318" y="58"/>
                  </a:lnTo>
                  <a:lnTo>
                    <a:pt x="1328" y="59"/>
                  </a:lnTo>
                  <a:lnTo>
                    <a:pt x="1339" y="59"/>
                  </a:lnTo>
                  <a:lnTo>
                    <a:pt x="1349" y="59"/>
                  </a:lnTo>
                  <a:lnTo>
                    <a:pt x="1361" y="57"/>
                  </a:lnTo>
                  <a:lnTo>
                    <a:pt x="1372" y="55"/>
                  </a:lnTo>
                  <a:lnTo>
                    <a:pt x="1384" y="52"/>
                  </a:lnTo>
                  <a:lnTo>
                    <a:pt x="1395" y="50"/>
                  </a:lnTo>
                  <a:lnTo>
                    <a:pt x="1406" y="47"/>
                  </a:lnTo>
                  <a:lnTo>
                    <a:pt x="1418" y="43"/>
                  </a:lnTo>
                  <a:lnTo>
                    <a:pt x="1428" y="39"/>
                  </a:lnTo>
                  <a:lnTo>
                    <a:pt x="1439" y="35"/>
                  </a:lnTo>
                  <a:lnTo>
                    <a:pt x="1449" y="33"/>
                  </a:lnTo>
                  <a:lnTo>
                    <a:pt x="1460" y="29"/>
                  </a:lnTo>
                  <a:lnTo>
                    <a:pt x="1469" y="27"/>
                  </a:lnTo>
                  <a:lnTo>
                    <a:pt x="1477" y="24"/>
                  </a:lnTo>
                  <a:lnTo>
                    <a:pt x="1486" y="22"/>
                  </a:lnTo>
                  <a:lnTo>
                    <a:pt x="1494" y="21"/>
                  </a:lnTo>
                  <a:lnTo>
                    <a:pt x="1501" y="21"/>
                  </a:lnTo>
                  <a:lnTo>
                    <a:pt x="1502" y="21"/>
                  </a:lnTo>
                  <a:lnTo>
                    <a:pt x="1504" y="21"/>
                  </a:lnTo>
                  <a:lnTo>
                    <a:pt x="1505" y="21"/>
                  </a:lnTo>
                  <a:lnTo>
                    <a:pt x="1505" y="21"/>
                  </a:lnTo>
                  <a:lnTo>
                    <a:pt x="1514" y="22"/>
                  </a:lnTo>
                  <a:lnTo>
                    <a:pt x="1524" y="24"/>
                  </a:lnTo>
                  <a:lnTo>
                    <a:pt x="1533" y="26"/>
                  </a:lnTo>
                  <a:lnTo>
                    <a:pt x="1542" y="29"/>
                  </a:lnTo>
                  <a:lnTo>
                    <a:pt x="1551" y="32"/>
                  </a:lnTo>
                  <a:lnTo>
                    <a:pt x="1560" y="35"/>
                  </a:lnTo>
                  <a:lnTo>
                    <a:pt x="1569" y="38"/>
                  </a:lnTo>
                  <a:lnTo>
                    <a:pt x="1578" y="41"/>
                  </a:lnTo>
                  <a:lnTo>
                    <a:pt x="1587" y="45"/>
                  </a:lnTo>
                  <a:lnTo>
                    <a:pt x="1596" y="48"/>
                  </a:lnTo>
                  <a:lnTo>
                    <a:pt x="1605" y="51"/>
                  </a:lnTo>
                  <a:lnTo>
                    <a:pt x="1614" y="54"/>
                  </a:lnTo>
                  <a:lnTo>
                    <a:pt x="1624" y="55"/>
                  </a:lnTo>
                  <a:lnTo>
                    <a:pt x="1634" y="57"/>
                  </a:lnTo>
                  <a:lnTo>
                    <a:pt x="1644" y="59"/>
                  </a:lnTo>
                  <a:lnTo>
                    <a:pt x="1655" y="59"/>
                  </a:lnTo>
                  <a:lnTo>
                    <a:pt x="1662" y="59"/>
                  </a:lnTo>
                  <a:lnTo>
                    <a:pt x="1670" y="58"/>
                  </a:lnTo>
                  <a:lnTo>
                    <a:pt x="1678" y="57"/>
                  </a:lnTo>
                  <a:lnTo>
                    <a:pt x="1685" y="55"/>
                  </a:lnTo>
                  <a:lnTo>
                    <a:pt x="1693" y="54"/>
                  </a:lnTo>
                  <a:lnTo>
                    <a:pt x="1701" y="52"/>
                  </a:lnTo>
                  <a:lnTo>
                    <a:pt x="1709" y="50"/>
                  </a:lnTo>
                  <a:lnTo>
                    <a:pt x="1717" y="48"/>
                  </a:lnTo>
                  <a:lnTo>
                    <a:pt x="1725" y="46"/>
                  </a:lnTo>
                  <a:lnTo>
                    <a:pt x="1732" y="43"/>
                  </a:lnTo>
                  <a:lnTo>
                    <a:pt x="1740" y="41"/>
                  </a:lnTo>
                  <a:lnTo>
                    <a:pt x="1748" y="38"/>
                  </a:lnTo>
                  <a:lnTo>
                    <a:pt x="1755" y="36"/>
                  </a:lnTo>
                  <a:lnTo>
                    <a:pt x="1763" y="34"/>
                  </a:lnTo>
                  <a:lnTo>
                    <a:pt x="1769" y="31"/>
                  </a:lnTo>
                  <a:lnTo>
                    <a:pt x="1777" y="29"/>
                  </a:lnTo>
                  <a:lnTo>
                    <a:pt x="1782" y="27"/>
                  </a:lnTo>
                  <a:lnTo>
                    <a:pt x="1788" y="25"/>
                  </a:lnTo>
                  <a:lnTo>
                    <a:pt x="1794" y="24"/>
                  </a:lnTo>
                  <a:lnTo>
                    <a:pt x="1799" y="23"/>
                  </a:lnTo>
                  <a:lnTo>
                    <a:pt x="1804" y="22"/>
                  </a:lnTo>
                  <a:lnTo>
                    <a:pt x="1809" y="21"/>
                  </a:lnTo>
                  <a:lnTo>
                    <a:pt x="1814" y="21"/>
                  </a:lnTo>
                  <a:lnTo>
                    <a:pt x="1819" y="21"/>
                  </a:lnTo>
                  <a:lnTo>
                    <a:pt x="1828" y="21"/>
                  </a:lnTo>
                  <a:lnTo>
                    <a:pt x="1837" y="22"/>
                  </a:lnTo>
                  <a:lnTo>
                    <a:pt x="1847" y="24"/>
                  </a:lnTo>
                  <a:lnTo>
                    <a:pt x="1856" y="27"/>
                  </a:lnTo>
                  <a:lnTo>
                    <a:pt x="1865" y="29"/>
                  </a:lnTo>
                  <a:lnTo>
                    <a:pt x="1874" y="33"/>
                  </a:lnTo>
                  <a:lnTo>
                    <a:pt x="1883" y="36"/>
                  </a:lnTo>
                  <a:lnTo>
                    <a:pt x="1892" y="39"/>
                  </a:lnTo>
                  <a:lnTo>
                    <a:pt x="1901" y="42"/>
                  </a:lnTo>
                  <a:lnTo>
                    <a:pt x="1910" y="46"/>
                  </a:lnTo>
                  <a:lnTo>
                    <a:pt x="1920" y="50"/>
                  </a:lnTo>
                  <a:lnTo>
                    <a:pt x="1929" y="52"/>
                  </a:lnTo>
                  <a:lnTo>
                    <a:pt x="1939" y="54"/>
                  </a:lnTo>
                  <a:lnTo>
                    <a:pt x="1949" y="57"/>
                  </a:lnTo>
                  <a:lnTo>
                    <a:pt x="1959" y="57"/>
                  </a:lnTo>
                  <a:lnTo>
                    <a:pt x="1970" y="58"/>
                  </a:lnTo>
                  <a:lnTo>
                    <a:pt x="1981" y="57"/>
                  </a:lnTo>
                  <a:lnTo>
                    <a:pt x="1991" y="56"/>
                  </a:lnTo>
                  <a:lnTo>
                    <a:pt x="2002" y="54"/>
                  </a:lnTo>
                  <a:lnTo>
                    <a:pt x="2012" y="52"/>
                  </a:lnTo>
                  <a:lnTo>
                    <a:pt x="2023" y="49"/>
                  </a:lnTo>
                  <a:lnTo>
                    <a:pt x="2034" y="46"/>
                  </a:lnTo>
                  <a:lnTo>
                    <a:pt x="2045" y="42"/>
                  </a:lnTo>
                  <a:lnTo>
                    <a:pt x="2056" y="39"/>
                  </a:lnTo>
                  <a:lnTo>
                    <a:pt x="2066" y="35"/>
                  </a:lnTo>
                  <a:lnTo>
                    <a:pt x="2076" y="32"/>
                  </a:lnTo>
                  <a:lnTo>
                    <a:pt x="2086" y="29"/>
                  </a:lnTo>
                  <a:lnTo>
                    <a:pt x="2096" y="26"/>
                  </a:lnTo>
                  <a:lnTo>
                    <a:pt x="2104" y="24"/>
                  </a:lnTo>
                  <a:lnTo>
                    <a:pt x="2113" y="22"/>
                  </a:lnTo>
                  <a:lnTo>
                    <a:pt x="2121" y="21"/>
                  </a:lnTo>
                  <a:lnTo>
                    <a:pt x="2128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6" y="25"/>
                  </a:lnTo>
                  <a:lnTo>
                    <a:pt x="2175" y="28"/>
                  </a:lnTo>
                  <a:lnTo>
                    <a:pt x="2184" y="31"/>
                  </a:lnTo>
                  <a:lnTo>
                    <a:pt x="2193" y="35"/>
                  </a:lnTo>
                  <a:lnTo>
                    <a:pt x="2202" y="38"/>
                  </a:lnTo>
                  <a:lnTo>
                    <a:pt x="2211" y="42"/>
                  </a:lnTo>
                  <a:lnTo>
                    <a:pt x="2220" y="46"/>
                  </a:lnTo>
                  <a:lnTo>
                    <a:pt x="2229" y="48"/>
                  </a:lnTo>
                  <a:lnTo>
                    <a:pt x="2238" y="51"/>
                  </a:lnTo>
                  <a:lnTo>
                    <a:pt x="2248" y="54"/>
                  </a:lnTo>
                  <a:lnTo>
                    <a:pt x="2258" y="55"/>
                  </a:lnTo>
                  <a:lnTo>
                    <a:pt x="2268" y="57"/>
                  </a:lnTo>
                  <a:lnTo>
                    <a:pt x="2279" y="57"/>
                  </a:lnTo>
                  <a:lnTo>
                    <a:pt x="2291" y="57"/>
                  </a:lnTo>
                  <a:lnTo>
                    <a:pt x="2303" y="55"/>
                  </a:lnTo>
                  <a:lnTo>
                    <a:pt x="2316" y="53"/>
                  </a:lnTo>
                  <a:lnTo>
                    <a:pt x="2329" y="50"/>
                  </a:lnTo>
                  <a:lnTo>
                    <a:pt x="2341" y="47"/>
                  </a:lnTo>
                  <a:lnTo>
                    <a:pt x="2353" y="43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3"/>
                  </a:lnTo>
                  <a:lnTo>
                    <a:pt x="2396" y="29"/>
                  </a:lnTo>
                  <a:lnTo>
                    <a:pt x="2405" y="27"/>
                  </a:lnTo>
                  <a:lnTo>
                    <a:pt x="2413" y="24"/>
                  </a:lnTo>
                  <a:lnTo>
                    <a:pt x="2421" y="22"/>
                  </a:lnTo>
                  <a:lnTo>
                    <a:pt x="2429" y="21"/>
                  </a:lnTo>
                  <a:lnTo>
                    <a:pt x="2436" y="20"/>
                  </a:lnTo>
                  <a:lnTo>
                    <a:pt x="2442" y="20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789" y="167"/>
              <a:ext cx="2444" cy="62"/>
            </a:xfrm>
            <a:custGeom>
              <a:avLst/>
              <a:gdLst/>
              <a:ahLst/>
              <a:cxnLst>
                <a:cxn ang="0">
                  <a:pos x="2387" y="12"/>
                </a:cxn>
                <a:cxn ang="0">
                  <a:pos x="2279" y="37"/>
                </a:cxn>
                <a:cxn ang="0">
                  <a:pos x="2193" y="16"/>
                </a:cxn>
                <a:cxn ang="0">
                  <a:pos x="2114" y="2"/>
                </a:cxn>
                <a:cxn ang="0">
                  <a:pos x="2024" y="29"/>
                </a:cxn>
                <a:cxn ang="0">
                  <a:pos x="1929" y="33"/>
                </a:cxn>
                <a:cxn ang="0">
                  <a:pos x="1848" y="6"/>
                </a:cxn>
                <a:cxn ang="0">
                  <a:pos x="1800" y="3"/>
                </a:cxn>
                <a:cxn ang="0">
                  <a:pos x="1740" y="20"/>
                </a:cxn>
                <a:cxn ang="0">
                  <a:pos x="1670" y="38"/>
                </a:cxn>
                <a:cxn ang="0">
                  <a:pos x="1586" y="23"/>
                </a:cxn>
                <a:cxn ang="0">
                  <a:pos x="1505" y="2"/>
                </a:cxn>
                <a:cxn ang="0">
                  <a:pos x="1441" y="16"/>
                </a:cxn>
                <a:cxn ang="0">
                  <a:pos x="1339" y="39"/>
                </a:cxn>
                <a:cxn ang="0">
                  <a:pos x="1253" y="19"/>
                </a:cxn>
                <a:cxn ang="0">
                  <a:pos x="1173" y="3"/>
                </a:cxn>
                <a:cxn ang="0">
                  <a:pos x="1081" y="31"/>
                </a:cxn>
                <a:cxn ang="0">
                  <a:pos x="984" y="34"/>
                </a:cxn>
                <a:cxn ang="0">
                  <a:pos x="902" y="7"/>
                </a:cxn>
                <a:cxn ang="0">
                  <a:pos x="821" y="14"/>
                </a:cxn>
                <a:cxn ang="0">
                  <a:pos x="721" y="40"/>
                </a:cxn>
                <a:cxn ang="0">
                  <a:pos x="632" y="22"/>
                </a:cxn>
                <a:cxn ang="0">
                  <a:pos x="558" y="4"/>
                </a:cxn>
                <a:cxn ang="0">
                  <a:pos x="507" y="15"/>
                </a:cxn>
                <a:cxn ang="0">
                  <a:pos x="405" y="41"/>
                </a:cxn>
                <a:cxn ang="0">
                  <a:pos x="317" y="24"/>
                </a:cxn>
                <a:cxn ang="0">
                  <a:pos x="236" y="5"/>
                </a:cxn>
                <a:cxn ang="0">
                  <a:pos x="147" y="30"/>
                </a:cxn>
                <a:cxn ang="0">
                  <a:pos x="48" y="39"/>
                </a:cxn>
                <a:cxn ang="0">
                  <a:pos x="0" y="42"/>
                </a:cxn>
                <a:cxn ang="0">
                  <a:pos x="90" y="60"/>
                </a:cxn>
                <a:cxn ang="0">
                  <a:pos x="190" y="35"/>
                </a:cxn>
                <a:cxn ang="0">
                  <a:pos x="272" y="27"/>
                </a:cxn>
                <a:cxn ang="0">
                  <a:pos x="354" y="54"/>
                </a:cxn>
                <a:cxn ang="0">
                  <a:pos x="451" y="51"/>
                </a:cxn>
                <a:cxn ang="0">
                  <a:pos x="542" y="24"/>
                </a:cxn>
                <a:cxn ang="0">
                  <a:pos x="589" y="28"/>
                </a:cxn>
                <a:cxn ang="0">
                  <a:pos x="670" y="55"/>
                </a:cxn>
                <a:cxn ang="0">
                  <a:pos x="767" y="51"/>
                </a:cxn>
                <a:cxn ang="0">
                  <a:pos x="859" y="24"/>
                </a:cxn>
                <a:cxn ang="0">
                  <a:pos x="938" y="37"/>
                </a:cxn>
                <a:cxn ang="0">
                  <a:pos x="1025" y="59"/>
                </a:cxn>
                <a:cxn ang="0">
                  <a:pos x="1125" y="37"/>
                </a:cxn>
                <a:cxn ang="0">
                  <a:pos x="1208" y="23"/>
                </a:cxn>
                <a:cxn ang="0">
                  <a:pos x="1290" y="50"/>
                </a:cxn>
                <a:cxn ang="0">
                  <a:pos x="1384" y="52"/>
                </a:cxn>
                <a:cxn ang="0">
                  <a:pos x="1478" y="24"/>
                </a:cxn>
                <a:cxn ang="0">
                  <a:pos x="1525" y="24"/>
                </a:cxn>
                <a:cxn ang="0">
                  <a:pos x="1605" y="50"/>
                </a:cxn>
                <a:cxn ang="0">
                  <a:pos x="1686" y="54"/>
                </a:cxn>
                <a:cxn ang="0">
                  <a:pos x="1756" y="35"/>
                </a:cxn>
                <a:cxn ang="0">
                  <a:pos x="1810" y="21"/>
                </a:cxn>
                <a:cxn ang="0">
                  <a:pos x="1883" y="35"/>
                </a:cxn>
                <a:cxn ang="0">
                  <a:pos x="1970" y="57"/>
                </a:cxn>
                <a:cxn ang="0">
                  <a:pos x="2067" y="35"/>
                </a:cxn>
                <a:cxn ang="0">
                  <a:pos x="2148" y="21"/>
                </a:cxn>
                <a:cxn ang="0">
                  <a:pos x="2230" y="48"/>
                </a:cxn>
                <a:cxn ang="0">
                  <a:pos x="2329" y="49"/>
                </a:cxn>
                <a:cxn ang="0">
                  <a:pos x="2422" y="22"/>
                </a:cxn>
              </a:cxnLst>
              <a:rect l="0" t="0" r="r" b="b"/>
              <a:pathLst>
                <a:path w="2444" h="62">
                  <a:moveTo>
                    <a:pt x="2443" y="0"/>
                  </a:moveTo>
                  <a:lnTo>
                    <a:pt x="2443" y="0"/>
                  </a:lnTo>
                  <a:lnTo>
                    <a:pt x="2437" y="0"/>
                  </a:lnTo>
                  <a:lnTo>
                    <a:pt x="2429" y="1"/>
                  </a:lnTo>
                  <a:lnTo>
                    <a:pt x="2422" y="2"/>
                  </a:lnTo>
                  <a:lnTo>
                    <a:pt x="2414" y="4"/>
                  </a:lnTo>
                  <a:lnTo>
                    <a:pt x="2405" y="7"/>
                  </a:lnTo>
                  <a:lnTo>
                    <a:pt x="2396" y="9"/>
                  </a:lnTo>
                  <a:lnTo>
                    <a:pt x="2387" y="12"/>
                  </a:lnTo>
                  <a:lnTo>
                    <a:pt x="2378" y="15"/>
                  </a:lnTo>
                  <a:lnTo>
                    <a:pt x="2366" y="19"/>
                  </a:lnTo>
                  <a:lnTo>
                    <a:pt x="2353" y="23"/>
                  </a:lnTo>
                  <a:lnTo>
                    <a:pt x="2341" y="27"/>
                  </a:lnTo>
                  <a:lnTo>
                    <a:pt x="2329" y="30"/>
                  </a:lnTo>
                  <a:lnTo>
                    <a:pt x="2316" y="33"/>
                  </a:lnTo>
                  <a:lnTo>
                    <a:pt x="2304" y="35"/>
                  </a:lnTo>
                  <a:lnTo>
                    <a:pt x="2292" y="37"/>
                  </a:lnTo>
                  <a:lnTo>
                    <a:pt x="2279" y="37"/>
                  </a:lnTo>
                  <a:lnTo>
                    <a:pt x="2268" y="37"/>
                  </a:lnTo>
                  <a:lnTo>
                    <a:pt x="2259" y="36"/>
                  </a:lnTo>
                  <a:lnTo>
                    <a:pt x="2248" y="34"/>
                  </a:lnTo>
                  <a:lnTo>
                    <a:pt x="2239" y="31"/>
                  </a:lnTo>
                  <a:lnTo>
                    <a:pt x="2230" y="29"/>
                  </a:lnTo>
                  <a:lnTo>
                    <a:pt x="2220" y="26"/>
                  </a:lnTo>
                  <a:lnTo>
                    <a:pt x="2211" y="22"/>
                  </a:lnTo>
                  <a:lnTo>
                    <a:pt x="2202" y="19"/>
                  </a:lnTo>
                  <a:lnTo>
                    <a:pt x="2193" y="16"/>
                  </a:lnTo>
                  <a:lnTo>
                    <a:pt x="2184" y="12"/>
                  </a:lnTo>
                  <a:lnTo>
                    <a:pt x="2175" y="9"/>
                  </a:lnTo>
                  <a:lnTo>
                    <a:pt x="2167" y="7"/>
                  </a:lnTo>
                  <a:lnTo>
                    <a:pt x="2157" y="4"/>
                  </a:lnTo>
                  <a:lnTo>
                    <a:pt x="2148" y="2"/>
                  </a:lnTo>
                  <a:lnTo>
                    <a:pt x="2138" y="1"/>
                  </a:lnTo>
                  <a:lnTo>
                    <a:pt x="2129" y="1"/>
                  </a:lnTo>
                  <a:lnTo>
                    <a:pt x="2122" y="1"/>
                  </a:lnTo>
                  <a:lnTo>
                    <a:pt x="2114" y="2"/>
                  </a:lnTo>
                  <a:lnTo>
                    <a:pt x="2105" y="4"/>
                  </a:lnTo>
                  <a:lnTo>
                    <a:pt x="2097" y="7"/>
                  </a:lnTo>
                  <a:lnTo>
                    <a:pt x="2087" y="9"/>
                  </a:lnTo>
                  <a:lnTo>
                    <a:pt x="2077" y="12"/>
                  </a:lnTo>
                  <a:lnTo>
                    <a:pt x="2067" y="16"/>
                  </a:lnTo>
                  <a:lnTo>
                    <a:pt x="2056" y="19"/>
                  </a:lnTo>
                  <a:lnTo>
                    <a:pt x="2046" y="23"/>
                  </a:lnTo>
                  <a:lnTo>
                    <a:pt x="2035" y="26"/>
                  </a:lnTo>
                  <a:lnTo>
                    <a:pt x="2024" y="29"/>
                  </a:lnTo>
                  <a:lnTo>
                    <a:pt x="2013" y="32"/>
                  </a:lnTo>
                  <a:lnTo>
                    <a:pt x="2002" y="34"/>
                  </a:lnTo>
                  <a:lnTo>
                    <a:pt x="1991" y="36"/>
                  </a:lnTo>
                  <a:lnTo>
                    <a:pt x="1981" y="37"/>
                  </a:lnTo>
                  <a:lnTo>
                    <a:pt x="1970" y="38"/>
                  </a:lnTo>
                  <a:lnTo>
                    <a:pt x="1959" y="38"/>
                  </a:lnTo>
                  <a:lnTo>
                    <a:pt x="1949" y="37"/>
                  </a:lnTo>
                  <a:lnTo>
                    <a:pt x="1939" y="35"/>
                  </a:lnTo>
                  <a:lnTo>
                    <a:pt x="1929" y="33"/>
                  </a:lnTo>
                  <a:lnTo>
                    <a:pt x="1920" y="30"/>
                  </a:lnTo>
                  <a:lnTo>
                    <a:pt x="1910" y="27"/>
                  </a:lnTo>
                  <a:lnTo>
                    <a:pt x="1901" y="24"/>
                  </a:lnTo>
                  <a:lnTo>
                    <a:pt x="1892" y="21"/>
                  </a:lnTo>
                  <a:lnTo>
                    <a:pt x="1883" y="18"/>
                  </a:lnTo>
                  <a:lnTo>
                    <a:pt x="1874" y="14"/>
                  </a:lnTo>
                  <a:lnTo>
                    <a:pt x="1866" y="11"/>
                  </a:lnTo>
                  <a:lnTo>
                    <a:pt x="1857" y="9"/>
                  </a:lnTo>
                  <a:lnTo>
                    <a:pt x="1848" y="6"/>
                  </a:lnTo>
                  <a:lnTo>
                    <a:pt x="1838" y="3"/>
                  </a:lnTo>
                  <a:lnTo>
                    <a:pt x="1829" y="2"/>
                  </a:lnTo>
                  <a:lnTo>
                    <a:pt x="1819" y="1"/>
                  </a:lnTo>
                  <a:lnTo>
                    <a:pt x="1819" y="1"/>
                  </a:lnTo>
                  <a:lnTo>
                    <a:pt x="1819" y="1"/>
                  </a:lnTo>
                  <a:lnTo>
                    <a:pt x="1815" y="1"/>
                  </a:lnTo>
                  <a:lnTo>
                    <a:pt x="1810" y="1"/>
                  </a:lnTo>
                  <a:lnTo>
                    <a:pt x="1805" y="2"/>
                  </a:lnTo>
                  <a:lnTo>
                    <a:pt x="1800" y="3"/>
                  </a:lnTo>
                  <a:lnTo>
                    <a:pt x="1795" y="4"/>
                  </a:lnTo>
                  <a:lnTo>
                    <a:pt x="1789" y="5"/>
                  </a:lnTo>
                  <a:lnTo>
                    <a:pt x="1783" y="7"/>
                  </a:lnTo>
                  <a:lnTo>
                    <a:pt x="1777" y="9"/>
                  </a:lnTo>
                  <a:lnTo>
                    <a:pt x="1770" y="11"/>
                  </a:lnTo>
                  <a:lnTo>
                    <a:pt x="1763" y="13"/>
                  </a:lnTo>
                  <a:lnTo>
                    <a:pt x="1755" y="16"/>
                  </a:lnTo>
                  <a:lnTo>
                    <a:pt x="1748" y="18"/>
                  </a:lnTo>
                  <a:lnTo>
                    <a:pt x="1740" y="20"/>
                  </a:lnTo>
                  <a:lnTo>
                    <a:pt x="1733" y="23"/>
                  </a:lnTo>
                  <a:lnTo>
                    <a:pt x="1725" y="26"/>
                  </a:lnTo>
                  <a:lnTo>
                    <a:pt x="1717" y="28"/>
                  </a:lnTo>
                  <a:lnTo>
                    <a:pt x="1709" y="30"/>
                  </a:lnTo>
                  <a:lnTo>
                    <a:pt x="1701" y="32"/>
                  </a:lnTo>
                  <a:lnTo>
                    <a:pt x="1693" y="34"/>
                  </a:lnTo>
                  <a:lnTo>
                    <a:pt x="1685" y="35"/>
                  </a:lnTo>
                  <a:lnTo>
                    <a:pt x="1678" y="37"/>
                  </a:lnTo>
                  <a:lnTo>
                    <a:pt x="1670" y="38"/>
                  </a:lnTo>
                  <a:lnTo>
                    <a:pt x="1662" y="38"/>
                  </a:lnTo>
                  <a:lnTo>
                    <a:pt x="1655" y="38"/>
                  </a:lnTo>
                  <a:lnTo>
                    <a:pt x="1644" y="38"/>
                  </a:lnTo>
                  <a:lnTo>
                    <a:pt x="1634" y="37"/>
                  </a:lnTo>
                  <a:lnTo>
                    <a:pt x="1624" y="35"/>
                  </a:lnTo>
                  <a:lnTo>
                    <a:pt x="1614" y="33"/>
                  </a:lnTo>
                  <a:lnTo>
                    <a:pt x="1605" y="30"/>
                  </a:lnTo>
                  <a:lnTo>
                    <a:pt x="1596" y="27"/>
                  </a:lnTo>
                  <a:lnTo>
                    <a:pt x="1586" y="23"/>
                  </a:lnTo>
                  <a:lnTo>
                    <a:pt x="1577" y="20"/>
                  </a:lnTo>
                  <a:lnTo>
                    <a:pt x="1569" y="17"/>
                  </a:lnTo>
                  <a:lnTo>
                    <a:pt x="1559" y="13"/>
                  </a:lnTo>
                  <a:lnTo>
                    <a:pt x="1551" y="10"/>
                  </a:lnTo>
                  <a:lnTo>
                    <a:pt x="1542" y="8"/>
                  </a:lnTo>
                  <a:lnTo>
                    <a:pt x="1533" y="5"/>
                  </a:lnTo>
                  <a:lnTo>
                    <a:pt x="1523" y="3"/>
                  </a:lnTo>
                  <a:lnTo>
                    <a:pt x="1514" y="2"/>
                  </a:lnTo>
                  <a:lnTo>
                    <a:pt x="1505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497" y="2"/>
                  </a:lnTo>
                  <a:lnTo>
                    <a:pt x="1489" y="3"/>
                  </a:lnTo>
                  <a:lnTo>
                    <a:pt x="1481" y="5"/>
                  </a:lnTo>
                  <a:lnTo>
                    <a:pt x="1471" y="7"/>
                  </a:lnTo>
                  <a:lnTo>
                    <a:pt x="1462" y="9"/>
                  </a:lnTo>
                  <a:lnTo>
                    <a:pt x="1452" y="13"/>
                  </a:lnTo>
                  <a:lnTo>
                    <a:pt x="1441" y="16"/>
                  </a:lnTo>
                  <a:lnTo>
                    <a:pt x="1430" y="19"/>
                  </a:lnTo>
                  <a:lnTo>
                    <a:pt x="1418" y="23"/>
                  </a:lnTo>
                  <a:lnTo>
                    <a:pt x="1407" y="27"/>
                  </a:lnTo>
                  <a:lnTo>
                    <a:pt x="1396" y="30"/>
                  </a:lnTo>
                  <a:lnTo>
                    <a:pt x="1384" y="33"/>
                  </a:lnTo>
                  <a:lnTo>
                    <a:pt x="1373" y="35"/>
                  </a:lnTo>
                  <a:lnTo>
                    <a:pt x="1362" y="37"/>
                  </a:lnTo>
                  <a:lnTo>
                    <a:pt x="1350" y="38"/>
                  </a:lnTo>
                  <a:lnTo>
                    <a:pt x="1339" y="39"/>
                  </a:lnTo>
                  <a:lnTo>
                    <a:pt x="1328" y="39"/>
                  </a:lnTo>
                  <a:lnTo>
                    <a:pt x="1319" y="38"/>
                  </a:lnTo>
                  <a:lnTo>
                    <a:pt x="1308" y="36"/>
                  </a:lnTo>
                  <a:lnTo>
                    <a:pt x="1299" y="34"/>
                  </a:lnTo>
                  <a:lnTo>
                    <a:pt x="1290" y="31"/>
                  </a:lnTo>
                  <a:lnTo>
                    <a:pt x="1280" y="28"/>
                  </a:lnTo>
                  <a:lnTo>
                    <a:pt x="1271" y="26"/>
                  </a:lnTo>
                  <a:lnTo>
                    <a:pt x="1262" y="22"/>
                  </a:lnTo>
                  <a:lnTo>
                    <a:pt x="1253" y="19"/>
                  </a:lnTo>
                  <a:lnTo>
                    <a:pt x="1244" y="16"/>
                  </a:lnTo>
                  <a:lnTo>
                    <a:pt x="1235" y="12"/>
                  </a:lnTo>
                  <a:lnTo>
                    <a:pt x="1226" y="10"/>
                  </a:lnTo>
                  <a:lnTo>
                    <a:pt x="1217" y="7"/>
                  </a:lnTo>
                  <a:lnTo>
                    <a:pt x="1208" y="5"/>
                  </a:lnTo>
                  <a:lnTo>
                    <a:pt x="1198" y="3"/>
                  </a:lnTo>
                  <a:lnTo>
                    <a:pt x="1188" y="2"/>
                  </a:lnTo>
                  <a:lnTo>
                    <a:pt x="1181" y="2"/>
                  </a:lnTo>
                  <a:lnTo>
                    <a:pt x="1173" y="3"/>
                  </a:lnTo>
                  <a:lnTo>
                    <a:pt x="1164" y="5"/>
                  </a:lnTo>
                  <a:lnTo>
                    <a:pt x="1155" y="8"/>
                  </a:lnTo>
                  <a:lnTo>
                    <a:pt x="1145" y="10"/>
                  </a:lnTo>
                  <a:lnTo>
                    <a:pt x="1136" y="13"/>
                  </a:lnTo>
                  <a:lnTo>
                    <a:pt x="1125" y="17"/>
                  </a:lnTo>
                  <a:lnTo>
                    <a:pt x="1114" y="20"/>
                  </a:lnTo>
                  <a:lnTo>
                    <a:pt x="1104" y="24"/>
                  </a:lnTo>
                  <a:lnTo>
                    <a:pt x="1092" y="27"/>
                  </a:lnTo>
                  <a:lnTo>
                    <a:pt x="1081" y="31"/>
                  </a:lnTo>
                  <a:lnTo>
                    <a:pt x="1070" y="34"/>
                  </a:lnTo>
                  <a:lnTo>
                    <a:pt x="1058" y="36"/>
                  </a:lnTo>
                  <a:lnTo>
                    <a:pt x="1047" y="38"/>
                  </a:lnTo>
                  <a:lnTo>
                    <a:pt x="1036" y="39"/>
                  </a:lnTo>
                  <a:lnTo>
                    <a:pt x="1025" y="40"/>
                  </a:lnTo>
                  <a:lnTo>
                    <a:pt x="1014" y="39"/>
                  </a:lnTo>
                  <a:lnTo>
                    <a:pt x="1004" y="39"/>
                  </a:lnTo>
                  <a:lnTo>
                    <a:pt x="993" y="37"/>
                  </a:lnTo>
                  <a:lnTo>
                    <a:pt x="984" y="34"/>
                  </a:lnTo>
                  <a:lnTo>
                    <a:pt x="975" y="32"/>
                  </a:lnTo>
                  <a:lnTo>
                    <a:pt x="965" y="28"/>
                  </a:lnTo>
                  <a:lnTo>
                    <a:pt x="956" y="25"/>
                  </a:lnTo>
                  <a:lnTo>
                    <a:pt x="947" y="22"/>
                  </a:lnTo>
                  <a:lnTo>
                    <a:pt x="938" y="19"/>
                  </a:lnTo>
                  <a:lnTo>
                    <a:pt x="929" y="15"/>
                  </a:lnTo>
                  <a:lnTo>
                    <a:pt x="921" y="12"/>
                  </a:lnTo>
                  <a:lnTo>
                    <a:pt x="912" y="9"/>
                  </a:lnTo>
                  <a:lnTo>
                    <a:pt x="902" y="7"/>
                  </a:lnTo>
                  <a:lnTo>
                    <a:pt x="893" y="5"/>
                  </a:lnTo>
                  <a:lnTo>
                    <a:pt x="884" y="4"/>
                  </a:lnTo>
                  <a:lnTo>
                    <a:pt x="874" y="3"/>
                  </a:lnTo>
                  <a:lnTo>
                    <a:pt x="867" y="3"/>
                  </a:lnTo>
                  <a:lnTo>
                    <a:pt x="859" y="5"/>
                  </a:lnTo>
                  <a:lnTo>
                    <a:pt x="850" y="7"/>
                  </a:lnTo>
                  <a:lnTo>
                    <a:pt x="841" y="9"/>
                  </a:lnTo>
                  <a:lnTo>
                    <a:pt x="831" y="11"/>
                  </a:lnTo>
                  <a:lnTo>
                    <a:pt x="821" y="14"/>
                  </a:lnTo>
                  <a:lnTo>
                    <a:pt x="810" y="18"/>
                  </a:lnTo>
                  <a:lnTo>
                    <a:pt x="800" y="21"/>
                  </a:lnTo>
                  <a:lnTo>
                    <a:pt x="789" y="25"/>
                  </a:lnTo>
                  <a:lnTo>
                    <a:pt x="778" y="28"/>
                  </a:lnTo>
                  <a:lnTo>
                    <a:pt x="766" y="31"/>
                  </a:lnTo>
                  <a:lnTo>
                    <a:pt x="755" y="34"/>
                  </a:lnTo>
                  <a:lnTo>
                    <a:pt x="743" y="37"/>
                  </a:lnTo>
                  <a:lnTo>
                    <a:pt x="732" y="39"/>
                  </a:lnTo>
                  <a:lnTo>
                    <a:pt x="721" y="40"/>
                  </a:lnTo>
                  <a:lnTo>
                    <a:pt x="710" y="41"/>
                  </a:lnTo>
                  <a:lnTo>
                    <a:pt x="699" y="40"/>
                  </a:lnTo>
                  <a:lnTo>
                    <a:pt x="689" y="39"/>
                  </a:lnTo>
                  <a:lnTo>
                    <a:pt x="679" y="37"/>
                  </a:lnTo>
                  <a:lnTo>
                    <a:pt x="669" y="35"/>
                  </a:lnTo>
                  <a:lnTo>
                    <a:pt x="660" y="33"/>
                  </a:lnTo>
                  <a:lnTo>
                    <a:pt x="651" y="29"/>
                  </a:lnTo>
                  <a:lnTo>
                    <a:pt x="641" y="26"/>
                  </a:lnTo>
                  <a:lnTo>
                    <a:pt x="632" y="22"/>
                  </a:lnTo>
                  <a:lnTo>
                    <a:pt x="624" y="19"/>
                  </a:lnTo>
                  <a:lnTo>
                    <a:pt x="614" y="16"/>
                  </a:lnTo>
                  <a:lnTo>
                    <a:pt x="606" y="12"/>
                  </a:lnTo>
                  <a:lnTo>
                    <a:pt x="597" y="10"/>
                  </a:lnTo>
                  <a:lnTo>
                    <a:pt x="587" y="8"/>
                  </a:lnTo>
                  <a:lnTo>
                    <a:pt x="578" y="5"/>
                  </a:lnTo>
                  <a:lnTo>
                    <a:pt x="569" y="5"/>
                  </a:lnTo>
                  <a:lnTo>
                    <a:pt x="559" y="4"/>
                  </a:lnTo>
                  <a:lnTo>
                    <a:pt x="558" y="4"/>
                  </a:lnTo>
                  <a:lnTo>
                    <a:pt x="559" y="4"/>
                  </a:lnTo>
                  <a:lnTo>
                    <a:pt x="560" y="4"/>
                  </a:lnTo>
                  <a:lnTo>
                    <a:pt x="559" y="4"/>
                  </a:lnTo>
                  <a:lnTo>
                    <a:pt x="552" y="4"/>
                  </a:lnTo>
                  <a:lnTo>
                    <a:pt x="544" y="5"/>
                  </a:lnTo>
                  <a:lnTo>
                    <a:pt x="536" y="7"/>
                  </a:lnTo>
                  <a:lnTo>
                    <a:pt x="526" y="9"/>
                  </a:lnTo>
                  <a:lnTo>
                    <a:pt x="517" y="12"/>
                  </a:lnTo>
                  <a:lnTo>
                    <a:pt x="507" y="15"/>
                  </a:lnTo>
                  <a:lnTo>
                    <a:pt x="496" y="18"/>
                  </a:lnTo>
                  <a:lnTo>
                    <a:pt x="485" y="22"/>
                  </a:lnTo>
                  <a:lnTo>
                    <a:pt x="473" y="26"/>
                  </a:lnTo>
                  <a:lnTo>
                    <a:pt x="462" y="29"/>
                  </a:lnTo>
                  <a:lnTo>
                    <a:pt x="451" y="32"/>
                  </a:lnTo>
                  <a:lnTo>
                    <a:pt x="439" y="35"/>
                  </a:lnTo>
                  <a:lnTo>
                    <a:pt x="428" y="37"/>
                  </a:lnTo>
                  <a:lnTo>
                    <a:pt x="417" y="39"/>
                  </a:lnTo>
                  <a:lnTo>
                    <a:pt x="405" y="41"/>
                  </a:lnTo>
                  <a:lnTo>
                    <a:pt x="395" y="41"/>
                  </a:lnTo>
                  <a:lnTo>
                    <a:pt x="383" y="41"/>
                  </a:lnTo>
                  <a:lnTo>
                    <a:pt x="374" y="40"/>
                  </a:lnTo>
                  <a:lnTo>
                    <a:pt x="363" y="38"/>
                  </a:lnTo>
                  <a:lnTo>
                    <a:pt x="354" y="36"/>
                  </a:lnTo>
                  <a:lnTo>
                    <a:pt x="345" y="34"/>
                  </a:lnTo>
                  <a:lnTo>
                    <a:pt x="335" y="31"/>
                  </a:lnTo>
                  <a:lnTo>
                    <a:pt x="326" y="28"/>
                  </a:lnTo>
                  <a:lnTo>
                    <a:pt x="317" y="24"/>
                  </a:lnTo>
                  <a:lnTo>
                    <a:pt x="308" y="21"/>
                  </a:lnTo>
                  <a:lnTo>
                    <a:pt x="299" y="18"/>
                  </a:lnTo>
                  <a:lnTo>
                    <a:pt x="290" y="14"/>
                  </a:lnTo>
                  <a:lnTo>
                    <a:pt x="281" y="12"/>
                  </a:lnTo>
                  <a:lnTo>
                    <a:pt x="272" y="9"/>
                  </a:lnTo>
                  <a:lnTo>
                    <a:pt x="263" y="7"/>
                  </a:lnTo>
                  <a:lnTo>
                    <a:pt x="252" y="6"/>
                  </a:lnTo>
                  <a:lnTo>
                    <a:pt x="243" y="5"/>
                  </a:lnTo>
                  <a:lnTo>
                    <a:pt x="236" y="5"/>
                  </a:lnTo>
                  <a:lnTo>
                    <a:pt x="228" y="6"/>
                  </a:lnTo>
                  <a:lnTo>
                    <a:pt x="219" y="8"/>
                  </a:lnTo>
                  <a:lnTo>
                    <a:pt x="210" y="10"/>
                  </a:lnTo>
                  <a:lnTo>
                    <a:pt x="201" y="12"/>
                  </a:lnTo>
                  <a:lnTo>
                    <a:pt x="190" y="16"/>
                  </a:lnTo>
                  <a:lnTo>
                    <a:pt x="180" y="19"/>
                  </a:lnTo>
                  <a:lnTo>
                    <a:pt x="169" y="22"/>
                  </a:lnTo>
                  <a:lnTo>
                    <a:pt x="159" y="26"/>
                  </a:lnTo>
                  <a:lnTo>
                    <a:pt x="147" y="30"/>
                  </a:lnTo>
                  <a:lnTo>
                    <a:pt x="136" y="33"/>
                  </a:lnTo>
                  <a:lnTo>
                    <a:pt x="124" y="35"/>
                  </a:lnTo>
                  <a:lnTo>
                    <a:pt x="113" y="38"/>
                  </a:lnTo>
                  <a:lnTo>
                    <a:pt x="102" y="40"/>
                  </a:lnTo>
                  <a:lnTo>
                    <a:pt x="90" y="41"/>
                  </a:lnTo>
                  <a:lnTo>
                    <a:pt x="80" y="42"/>
                  </a:lnTo>
                  <a:lnTo>
                    <a:pt x="69" y="42"/>
                  </a:lnTo>
                  <a:lnTo>
                    <a:pt x="58" y="41"/>
                  </a:lnTo>
                  <a:lnTo>
                    <a:pt x="48" y="39"/>
                  </a:lnTo>
                  <a:lnTo>
                    <a:pt x="38" y="36"/>
                  </a:lnTo>
                  <a:lnTo>
                    <a:pt x="29" y="33"/>
                  </a:lnTo>
                  <a:lnTo>
                    <a:pt x="19" y="30"/>
                  </a:lnTo>
                  <a:lnTo>
                    <a:pt x="10" y="27"/>
                  </a:lnTo>
                  <a:lnTo>
                    <a:pt x="1" y="23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10" y="45"/>
                  </a:lnTo>
                  <a:lnTo>
                    <a:pt x="19" y="49"/>
                  </a:lnTo>
                  <a:lnTo>
                    <a:pt x="28" y="52"/>
                  </a:lnTo>
                  <a:lnTo>
                    <a:pt x="38" y="54"/>
                  </a:lnTo>
                  <a:lnTo>
                    <a:pt x="48" y="57"/>
                  </a:lnTo>
                  <a:lnTo>
                    <a:pt x="58" y="59"/>
                  </a:lnTo>
                  <a:lnTo>
                    <a:pt x="69" y="60"/>
                  </a:lnTo>
                  <a:lnTo>
                    <a:pt x="80" y="61"/>
                  </a:lnTo>
                  <a:lnTo>
                    <a:pt x="90" y="60"/>
                  </a:lnTo>
                  <a:lnTo>
                    <a:pt x="102" y="59"/>
                  </a:lnTo>
                  <a:lnTo>
                    <a:pt x="113" y="57"/>
                  </a:lnTo>
                  <a:lnTo>
                    <a:pt x="124" y="55"/>
                  </a:lnTo>
                  <a:lnTo>
                    <a:pt x="136" y="52"/>
                  </a:lnTo>
                  <a:lnTo>
                    <a:pt x="147" y="49"/>
                  </a:lnTo>
                  <a:lnTo>
                    <a:pt x="159" y="46"/>
                  </a:lnTo>
                  <a:lnTo>
                    <a:pt x="169" y="42"/>
                  </a:lnTo>
                  <a:lnTo>
                    <a:pt x="180" y="39"/>
                  </a:lnTo>
                  <a:lnTo>
                    <a:pt x="190" y="35"/>
                  </a:lnTo>
                  <a:lnTo>
                    <a:pt x="201" y="33"/>
                  </a:lnTo>
                  <a:lnTo>
                    <a:pt x="210" y="30"/>
                  </a:lnTo>
                  <a:lnTo>
                    <a:pt x="219" y="27"/>
                  </a:lnTo>
                  <a:lnTo>
                    <a:pt x="228" y="26"/>
                  </a:lnTo>
                  <a:lnTo>
                    <a:pt x="236" y="24"/>
                  </a:lnTo>
                  <a:lnTo>
                    <a:pt x="243" y="24"/>
                  </a:lnTo>
                  <a:lnTo>
                    <a:pt x="253" y="24"/>
                  </a:lnTo>
                  <a:lnTo>
                    <a:pt x="263" y="25"/>
                  </a:lnTo>
                  <a:lnTo>
                    <a:pt x="272" y="27"/>
                  </a:lnTo>
                  <a:lnTo>
                    <a:pt x="281" y="29"/>
                  </a:lnTo>
                  <a:lnTo>
                    <a:pt x="290" y="32"/>
                  </a:lnTo>
                  <a:lnTo>
                    <a:pt x="299" y="35"/>
                  </a:lnTo>
                  <a:lnTo>
                    <a:pt x="308" y="38"/>
                  </a:lnTo>
                  <a:lnTo>
                    <a:pt x="317" y="42"/>
                  </a:lnTo>
                  <a:lnTo>
                    <a:pt x="326" y="45"/>
                  </a:lnTo>
                  <a:lnTo>
                    <a:pt x="335" y="49"/>
                  </a:lnTo>
                  <a:lnTo>
                    <a:pt x="345" y="52"/>
                  </a:lnTo>
                  <a:lnTo>
                    <a:pt x="354" y="54"/>
                  </a:lnTo>
                  <a:lnTo>
                    <a:pt x="364" y="57"/>
                  </a:lnTo>
                  <a:lnTo>
                    <a:pt x="374" y="59"/>
                  </a:lnTo>
                  <a:lnTo>
                    <a:pt x="383" y="59"/>
                  </a:lnTo>
                  <a:lnTo>
                    <a:pt x="395" y="60"/>
                  </a:lnTo>
                  <a:lnTo>
                    <a:pt x="405" y="59"/>
                  </a:lnTo>
                  <a:lnTo>
                    <a:pt x="417" y="58"/>
                  </a:lnTo>
                  <a:lnTo>
                    <a:pt x="428" y="56"/>
                  </a:lnTo>
                  <a:lnTo>
                    <a:pt x="439" y="54"/>
                  </a:lnTo>
                  <a:lnTo>
                    <a:pt x="451" y="51"/>
                  </a:lnTo>
                  <a:lnTo>
                    <a:pt x="462" y="48"/>
                  </a:lnTo>
                  <a:lnTo>
                    <a:pt x="473" y="44"/>
                  </a:lnTo>
                  <a:lnTo>
                    <a:pt x="484" y="41"/>
                  </a:lnTo>
                  <a:lnTo>
                    <a:pt x="494" y="37"/>
                  </a:lnTo>
                  <a:lnTo>
                    <a:pt x="505" y="34"/>
                  </a:lnTo>
                  <a:lnTo>
                    <a:pt x="515" y="31"/>
                  </a:lnTo>
                  <a:lnTo>
                    <a:pt x="525" y="28"/>
                  </a:lnTo>
                  <a:lnTo>
                    <a:pt x="533" y="26"/>
                  </a:lnTo>
                  <a:lnTo>
                    <a:pt x="542" y="24"/>
                  </a:lnTo>
                  <a:lnTo>
                    <a:pt x="550" y="23"/>
                  </a:lnTo>
                  <a:lnTo>
                    <a:pt x="557" y="23"/>
                  </a:lnTo>
                  <a:lnTo>
                    <a:pt x="558" y="23"/>
                  </a:lnTo>
                  <a:lnTo>
                    <a:pt x="559" y="23"/>
                  </a:lnTo>
                  <a:lnTo>
                    <a:pt x="560" y="23"/>
                  </a:lnTo>
                  <a:lnTo>
                    <a:pt x="561" y="23"/>
                  </a:lnTo>
                  <a:lnTo>
                    <a:pt x="570" y="24"/>
                  </a:lnTo>
                  <a:lnTo>
                    <a:pt x="580" y="26"/>
                  </a:lnTo>
                  <a:lnTo>
                    <a:pt x="589" y="28"/>
                  </a:lnTo>
                  <a:lnTo>
                    <a:pt x="598" y="31"/>
                  </a:lnTo>
                  <a:lnTo>
                    <a:pt x="607" y="34"/>
                  </a:lnTo>
                  <a:lnTo>
                    <a:pt x="616" y="37"/>
                  </a:lnTo>
                  <a:lnTo>
                    <a:pt x="624" y="40"/>
                  </a:lnTo>
                  <a:lnTo>
                    <a:pt x="634" y="43"/>
                  </a:lnTo>
                  <a:lnTo>
                    <a:pt x="643" y="47"/>
                  </a:lnTo>
                  <a:lnTo>
                    <a:pt x="651" y="49"/>
                  </a:lnTo>
                  <a:lnTo>
                    <a:pt x="661" y="52"/>
                  </a:lnTo>
                  <a:lnTo>
                    <a:pt x="670" y="55"/>
                  </a:lnTo>
                  <a:lnTo>
                    <a:pt x="680" y="57"/>
                  </a:lnTo>
                  <a:lnTo>
                    <a:pt x="690" y="59"/>
                  </a:lnTo>
                  <a:lnTo>
                    <a:pt x="700" y="60"/>
                  </a:lnTo>
                  <a:lnTo>
                    <a:pt x="711" y="60"/>
                  </a:lnTo>
                  <a:lnTo>
                    <a:pt x="722" y="59"/>
                  </a:lnTo>
                  <a:lnTo>
                    <a:pt x="733" y="58"/>
                  </a:lnTo>
                  <a:lnTo>
                    <a:pt x="744" y="56"/>
                  </a:lnTo>
                  <a:lnTo>
                    <a:pt x="756" y="54"/>
                  </a:lnTo>
                  <a:lnTo>
                    <a:pt x="767" y="51"/>
                  </a:lnTo>
                  <a:lnTo>
                    <a:pt x="778" y="48"/>
                  </a:lnTo>
                  <a:lnTo>
                    <a:pt x="789" y="44"/>
                  </a:lnTo>
                  <a:lnTo>
                    <a:pt x="800" y="41"/>
                  </a:lnTo>
                  <a:lnTo>
                    <a:pt x="811" y="38"/>
                  </a:lnTo>
                  <a:lnTo>
                    <a:pt x="821" y="34"/>
                  </a:lnTo>
                  <a:lnTo>
                    <a:pt x="831" y="31"/>
                  </a:lnTo>
                  <a:lnTo>
                    <a:pt x="841" y="28"/>
                  </a:lnTo>
                  <a:lnTo>
                    <a:pt x="850" y="26"/>
                  </a:lnTo>
                  <a:lnTo>
                    <a:pt x="859" y="24"/>
                  </a:lnTo>
                  <a:lnTo>
                    <a:pt x="867" y="23"/>
                  </a:lnTo>
                  <a:lnTo>
                    <a:pt x="874" y="22"/>
                  </a:lnTo>
                  <a:lnTo>
                    <a:pt x="884" y="23"/>
                  </a:lnTo>
                  <a:lnTo>
                    <a:pt x="893" y="24"/>
                  </a:lnTo>
                  <a:lnTo>
                    <a:pt x="902" y="26"/>
                  </a:lnTo>
                  <a:lnTo>
                    <a:pt x="912" y="28"/>
                  </a:lnTo>
                  <a:lnTo>
                    <a:pt x="921" y="31"/>
                  </a:lnTo>
                  <a:lnTo>
                    <a:pt x="930" y="34"/>
                  </a:lnTo>
                  <a:lnTo>
                    <a:pt x="938" y="37"/>
                  </a:lnTo>
                  <a:lnTo>
                    <a:pt x="947" y="41"/>
                  </a:lnTo>
                  <a:lnTo>
                    <a:pt x="957" y="44"/>
                  </a:lnTo>
                  <a:lnTo>
                    <a:pt x="965" y="48"/>
                  </a:lnTo>
                  <a:lnTo>
                    <a:pt x="975" y="51"/>
                  </a:lnTo>
                  <a:lnTo>
                    <a:pt x="984" y="53"/>
                  </a:lnTo>
                  <a:lnTo>
                    <a:pt x="993" y="56"/>
                  </a:lnTo>
                  <a:lnTo>
                    <a:pt x="1004" y="57"/>
                  </a:lnTo>
                  <a:lnTo>
                    <a:pt x="1014" y="58"/>
                  </a:lnTo>
                  <a:lnTo>
                    <a:pt x="1025" y="59"/>
                  </a:lnTo>
                  <a:lnTo>
                    <a:pt x="1036" y="58"/>
                  </a:lnTo>
                  <a:lnTo>
                    <a:pt x="1047" y="57"/>
                  </a:lnTo>
                  <a:lnTo>
                    <a:pt x="1058" y="55"/>
                  </a:lnTo>
                  <a:lnTo>
                    <a:pt x="1070" y="53"/>
                  </a:lnTo>
                  <a:lnTo>
                    <a:pt x="1081" y="50"/>
                  </a:lnTo>
                  <a:lnTo>
                    <a:pt x="1092" y="47"/>
                  </a:lnTo>
                  <a:lnTo>
                    <a:pt x="1104" y="43"/>
                  </a:lnTo>
                  <a:lnTo>
                    <a:pt x="1114" y="40"/>
                  </a:lnTo>
                  <a:lnTo>
                    <a:pt x="1125" y="37"/>
                  </a:lnTo>
                  <a:lnTo>
                    <a:pt x="1136" y="33"/>
                  </a:lnTo>
                  <a:lnTo>
                    <a:pt x="1145" y="30"/>
                  </a:lnTo>
                  <a:lnTo>
                    <a:pt x="1155" y="27"/>
                  </a:lnTo>
                  <a:lnTo>
                    <a:pt x="1164" y="25"/>
                  </a:lnTo>
                  <a:lnTo>
                    <a:pt x="1173" y="23"/>
                  </a:lnTo>
                  <a:lnTo>
                    <a:pt x="1181" y="22"/>
                  </a:lnTo>
                  <a:lnTo>
                    <a:pt x="1188" y="22"/>
                  </a:lnTo>
                  <a:lnTo>
                    <a:pt x="1198" y="22"/>
                  </a:lnTo>
                  <a:lnTo>
                    <a:pt x="1208" y="23"/>
                  </a:lnTo>
                  <a:lnTo>
                    <a:pt x="1217" y="25"/>
                  </a:lnTo>
                  <a:lnTo>
                    <a:pt x="1226" y="27"/>
                  </a:lnTo>
                  <a:lnTo>
                    <a:pt x="1235" y="30"/>
                  </a:lnTo>
                  <a:lnTo>
                    <a:pt x="1244" y="33"/>
                  </a:lnTo>
                  <a:lnTo>
                    <a:pt x="1253" y="37"/>
                  </a:lnTo>
                  <a:lnTo>
                    <a:pt x="1262" y="39"/>
                  </a:lnTo>
                  <a:lnTo>
                    <a:pt x="1271" y="43"/>
                  </a:lnTo>
                  <a:lnTo>
                    <a:pt x="1280" y="47"/>
                  </a:lnTo>
                  <a:lnTo>
                    <a:pt x="1290" y="50"/>
                  </a:lnTo>
                  <a:lnTo>
                    <a:pt x="1299" y="52"/>
                  </a:lnTo>
                  <a:lnTo>
                    <a:pt x="1308" y="54"/>
                  </a:lnTo>
                  <a:lnTo>
                    <a:pt x="1319" y="57"/>
                  </a:lnTo>
                  <a:lnTo>
                    <a:pt x="1328" y="57"/>
                  </a:lnTo>
                  <a:lnTo>
                    <a:pt x="1339" y="58"/>
                  </a:lnTo>
                  <a:lnTo>
                    <a:pt x="1350" y="57"/>
                  </a:lnTo>
                  <a:lnTo>
                    <a:pt x="1362" y="56"/>
                  </a:lnTo>
                  <a:lnTo>
                    <a:pt x="1373" y="54"/>
                  </a:lnTo>
                  <a:lnTo>
                    <a:pt x="1384" y="52"/>
                  </a:lnTo>
                  <a:lnTo>
                    <a:pt x="1395" y="49"/>
                  </a:lnTo>
                  <a:lnTo>
                    <a:pt x="1407" y="46"/>
                  </a:lnTo>
                  <a:lnTo>
                    <a:pt x="1418" y="42"/>
                  </a:lnTo>
                  <a:lnTo>
                    <a:pt x="1428" y="38"/>
                  </a:lnTo>
                  <a:lnTo>
                    <a:pt x="1439" y="35"/>
                  </a:lnTo>
                  <a:lnTo>
                    <a:pt x="1449" y="32"/>
                  </a:lnTo>
                  <a:lnTo>
                    <a:pt x="1460" y="28"/>
                  </a:lnTo>
                  <a:lnTo>
                    <a:pt x="1470" y="26"/>
                  </a:lnTo>
                  <a:lnTo>
                    <a:pt x="1478" y="24"/>
                  </a:lnTo>
                  <a:lnTo>
                    <a:pt x="1487" y="22"/>
                  </a:lnTo>
                  <a:lnTo>
                    <a:pt x="1495" y="21"/>
                  </a:lnTo>
                  <a:lnTo>
                    <a:pt x="1502" y="21"/>
                  </a:lnTo>
                  <a:lnTo>
                    <a:pt x="1503" y="21"/>
                  </a:lnTo>
                  <a:lnTo>
                    <a:pt x="1505" y="21"/>
                  </a:lnTo>
                  <a:lnTo>
                    <a:pt x="1505" y="21"/>
                  </a:lnTo>
                  <a:lnTo>
                    <a:pt x="1506" y="21"/>
                  </a:lnTo>
                  <a:lnTo>
                    <a:pt x="1515" y="22"/>
                  </a:lnTo>
                  <a:lnTo>
                    <a:pt x="1525" y="24"/>
                  </a:lnTo>
                  <a:lnTo>
                    <a:pt x="1534" y="26"/>
                  </a:lnTo>
                  <a:lnTo>
                    <a:pt x="1543" y="28"/>
                  </a:lnTo>
                  <a:lnTo>
                    <a:pt x="1552" y="31"/>
                  </a:lnTo>
                  <a:lnTo>
                    <a:pt x="1561" y="34"/>
                  </a:lnTo>
                  <a:lnTo>
                    <a:pt x="1570" y="38"/>
                  </a:lnTo>
                  <a:lnTo>
                    <a:pt x="1578" y="41"/>
                  </a:lnTo>
                  <a:lnTo>
                    <a:pt x="1587" y="44"/>
                  </a:lnTo>
                  <a:lnTo>
                    <a:pt x="1596" y="47"/>
                  </a:lnTo>
                  <a:lnTo>
                    <a:pt x="1605" y="50"/>
                  </a:lnTo>
                  <a:lnTo>
                    <a:pt x="1614" y="53"/>
                  </a:lnTo>
                  <a:lnTo>
                    <a:pt x="1624" y="54"/>
                  </a:lnTo>
                  <a:lnTo>
                    <a:pt x="1634" y="56"/>
                  </a:lnTo>
                  <a:lnTo>
                    <a:pt x="1644" y="57"/>
                  </a:lnTo>
                  <a:lnTo>
                    <a:pt x="1655" y="57"/>
                  </a:lnTo>
                  <a:lnTo>
                    <a:pt x="1663" y="57"/>
                  </a:lnTo>
                  <a:lnTo>
                    <a:pt x="1670" y="57"/>
                  </a:lnTo>
                  <a:lnTo>
                    <a:pt x="1678" y="56"/>
                  </a:lnTo>
                  <a:lnTo>
                    <a:pt x="1686" y="54"/>
                  </a:lnTo>
                  <a:lnTo>
                    <a:pt x="1694" y="53"/>
                  </a:lnTo>
                  <a:lnTo>
                    <a:pt x="1702" y="51"/>
                  </a:lnTo>
                  <a:lnTo>
                    <a:pt x="1710" y="49"/>
                  </a:lnTo>
                  <a:lnTo>
                    <a:pt x="1718" y="47"/>
                  </a:lnTo>
                  <a:lnTo>
                    <a:pt x="1726" y="45"/>
                  </a:lnTo>
                  <a:lnTo>
                    <a:pt x="1733" y="42"/>
                  </a:lnTo>
                  <a:lnTo>
                    <a:pt x="1741" y="40"/>
                  </a:lnTo>
                  <a:lnTo>
                    <a:pt x="1748" y="38"/>
                  </a:lnTo>
                  <a:lnTo>
                    <a:pt x="1756" y="35"/>
                  </a:lnTo>
                  <a:lnTo>
                    <a:pt x="1763" y="33"/>
                  </a:lnTo>
                  <a:lnTo>
                    <a:pt x="1770" y="31"/>
                  </a:lnTo>
                  <a:lnTo>
                    <a:pt x="1777" y="28"/>
                  </a:lnTo>
                  <a:lnTo>
                    <a:pt x="1783" y="27"/>
                  </a:lnTo>
                  <a:lnTo>
                    <a:pt x="1789" y="25"/>
                  </a:lnTo>
                  <a:lnTo>
                    <a:pt x="1795" y="24"/>
                  </a:lnTo>
                  <a:lnTo>
                    <a:pt x="1800" y="23"/>
                  </a:lnTo>
                  <a:lnTo>
                    <a:pt x="1805" y="22"/>
                  </a:lnTo>
                  <a:lnTo>
                    <a:pt x="1810" y="21"/>
                  </a:lnTo>
                  <a:lnTo>
                    <a:pt x="1814" y="20"/>
                  </a:lnTo>
                  <a:lnTo>
                    <a:pt x="1819" y="20"/>
                  </a:lnTo>
                  <a:lnTo>
                    <a:pt x="1829" y="21"/>
                  </a:lnTo>
                  <a:lnTo>
                    <a:pt x="1838" y="22"/>
                  </a:lnTo>
                  <a:lnTo>
                    <a:pt x="1848" y="24"/>
                  </a:lnTo>
                  <a:lnTo>
                    <a:pt x="1856" y="26"/>
                  </a:lnTo>
                  <a:lnTo>
                    <a:pt x="1866" y="28"/>
                  </a:lnTo>
                  <a:lnTo>
                    <a:pt x="1874" y="32"/>
                  </a:lnTo>
                  <a:lnTo>
                    <a:pt x="1883" y="35"/>
                  </a:lnTo>
                  <a:lnTo>
                    <a:pt x="1892" y="38"/>
                  </a:lnTo>
                  <a:lnTo>
                    <a:pt x="1902" y="42"/>
                  </a:lnTo>
                  <a:lnTo>
                    <a:pt x="1911" y="45"/>
                  </a:lnTo>
                  <a:lnTo>
                    <a:pt x="1920" y="49"/>
                  </a:lnTo>
                  <a:lnTo>
                    <a:pt x="1930" y="51"/>
                  </a:lnTo>
                  <a:lnTo>
                    <a:pt x="1939" y="53"/>
                  </a:lnTo>
                  <a:lnTo>
                    <a:pt x="1949" y="56"/>
                  </a:lnTo>
                  <a:lnTo>
                    <a:pt x="1960" y="56"/>
                  </a:lnTo>
                  <a:lnTo>
                    <a:pt x="1970" y="57"/>
                  </a:lnTo>
                  <a:lnTo>
                    <a:pt x="1981" y="56"/>
                  </a:lnTo>
                  <a:lnTo>
                    <a:pt x="1991" y="55"/>
                  </a:lnTo>
                  <a:lnTo>
                    <a:pt x="2002" y="53"/>
                  </a:lnTo>
                  <a:lnTo>
                    <a:pt x="2013" y="51"/>
                  </a:lnTo>
                  <a:lnTo>
                    <a:pt x="2024" y="48"/>
                  </a:lnTo>
                  <a:lnTo>
                    <a:pt x="2035" y="45"/>
                  </a:lnTo>
                  <a:lnTo>
                    <a:pt x="2046" y="42"/>
                  </a:lnTo>
                  <a:lnTo>
                    <a:pt x="2056" y="38"/>
                  </a:lnTo>
                  <a:lnTo>
                    <a:pt x="2067" y="35"/>
                  </a:lnTo>
                  <a:lnTo>
                    <a:pt x="2077" y="31"/>
                  </a:lnTo>
                  <a:lnTo>
                    <a:pt x="2087" y="28"/>
                  </a:lnTo>
                  <a:lnTo>
                    <a:pt x="2097" y="26"/>
                  </a:lnTo>
                  <a:lnTo>
                    <a:pt x="2105" y="23"/>
                  </a:lnTo>
                  <a:lnTo>
                    <a:pt x="2114" y="22"/>
                  </a:lnTo>
                  <a:lnTo>
                    <a:pt x="2122" y="20"/>
                  </a:lnTo>
                  <a:lnTo>
                    <a:pt x="2129" y="20"/>
                  </a:lnTo>
                  <a:lnTo>
                    <a:pt x="2138" y="20"/>
                  </a:lnTo>
                  <a:lnTo>
                    <a:pt x="2148" y="21"/>
                  </a:lnTo>
                  <a:lnTo>
                    <a:pt x="2157" y="23"/>
                  </a:lnTo>
                  <a:lnTo>
                    <a:pt x="2167" y="25"/>
                  </a:lnTo>
                  <a:lnTo>
                    <a:pt x="2175" y="28"/>
                  </a:lnTo>
                  <a:lnTo>
                    <a:pt x="2185" y="31"/>
                  </a:lnTo>
                  <a:lnTo>
                    <a:pt x="2193" y="34"/>
                  </a:lnTo>
                  <a:lnTo>
                    <a:pt x="2202" y="38"/>
                  </a:lnTo>
                  <a:lnTo>
                    <a:pt x="2211" y="41"/>
                  </a:lnTo>
                  <a:lnTo>
                    <a:pt x="2220" y="45"/>
                  </a:lnTo>
                  <a:lnTo>
                    <a:pt x="2230" y="48"/>
                  </a:lnTo>
                  <a:lnTo>
                    <a:pt x="2239" y="51"/>
                  </a:lnTo>
                  <a:lnTo>
                    <a:pt x="2248" y="53"/>
                  </a:lnTo>
                  <a:lnTo>
                    <a:pt x="2259" y="54"/>
                  </a:lnTo>
                  <a:lnTo>
                    <a:pt x="2268" y="56"/>
                  </a:lnTo>
                  <a:lnTo>
                    <a:pt x="2279" y="56"/>
                  </a:lnTo>
                  <a:lnTo>
                    <a:pt x="2292" y="56"/>
                  </a:lnTo>
                  <a:lnTo>
                    <a:pt x="2304" y="54"/>
                  </a:lnTo>
                  <a:lnTo>
                    <a:pt x="2316" y="52"/>
                  </a:lnTo>
                  <a:lnTo>
                    <a:pt x="2329" y="49"/>
                  </a:lnTo>
                  <a:lnTo>
                    <a:pt x="2341" y="47"/>
                  </a:lnTo>
                  <a:lnTo>
                    <a:pt x="2353" y="42"/>
                  </a:lnTo>
                  <a:lnTo>
                    <a:pt x="2366" y="39"/>
                  </a:lnTo>
                  <a:lnTo>
                    <a:pt x="2377" y="35"/>
                  </a:lnTo>
                  <a:lnTo>
                    <a:pt x="2387" y="32"/>
                  </a:lnTo>
                  <a:lnTo>
                    <a:pt x="2396" y="29"/>
                  </a:lnTo>
                  <a:lnTo>
                    <a:pt x="2405" y="26"/>
                  </a:lnTo>
                  <a:lnTo>
                    <a:pt x="2413" y="24"/>
                  </a:lnTo>
                  <a:lnTo>
                    <a:pt x="2422" y="22"/>
                  </a:lnTo>
                  <a:lnTo>
                    <a:pt x="2429" y="20"/>
                  </a:lnTo>
                  <a:lnTo>
                    <a:pt x="2437" y="20"/>
                  </a:lnTo>
                  <a:lnTo>
                    <a:pt x="2443" y="19"/>
                  </a:lnTo>
                  <a:lnTo>
                    <a:pt x="2443" y="0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214" y="121"/>
              <a:ext cx="2447" cy="62"/>
            </a:xfrm>
            <a:custGeom>
              <a:avLst/>
              <a:gdLst/>
              <a:ahLst/>
              <a:cxnLst>
                <a:cxn ang="0">
                  <a:pos x="73" y="25"/>
                </a:cxn>
                <a:cxn ang="0">
                  <a:pos x="161" y="41"/>
                </a:cxn>
                <a:cxn ang="0">
                  <a:pos x="263" y="16"/>
                </a:cxn>
                <a:cxn ang="0">
                  <a:pos x="316" y="5"/>
                </a:cxn>
                <a:cxn ang="0">
                  <a:pos x="389" y="23"/>
                </a:cxn>
                <a:cxn ang="0">
                  <a:pos x="477" y="41"/>
                </a:cxn>
                <a:cxn ang="0">
                  <a:pos x="577" y="15"/>
                </a:cxn>
                <a:cxn ang="0">
                  <a:pos x="639" y="5"/>
                </a:cxn>
                <a:cxn ang="0">
                  <a:pos x="721" y="29"/>
                </a:cxn>
                <a:cxn ang="0">
                  <a:pos x="814" y="37"/>
                </a:cxn>
                <a:cxn ang="0">
                  <a:pos x="911" y="8"/>
                </a:cxn>
                <a:cxn ang="0">
                  <a:pos x="973" y="8"/>
                </a:cxn>
                <a:cxn ang="0">
                  <a:pos x="1055" y="35"/>
                </a:cxn>
                <a:cxn ang="0">
                  <a:pos x="1152" y="30"/>
                </a:cxn>
                <a:cxn ang="0">
                  <a:pos x="1246" y="3"/>
                </a:cxn>
                <a:cxn ang="0">
                  <a:pos x="1289" y="6"/>
                </a:cxn>
                <a:cxn ang="0">
                  <a:pos x="1370" y="34"/>
                </a:cxn>
                <a:cxn ang="0">
                  <a:pos x="1467" y="30"/>
                </a:cxn>
                <a:cxn ang="0">
                  <a:pos x="1560" y="3"/>
                </a:cxn>
                <a:cxn ang="0">
                  <a:pos x="1639" y="19"/>
                </a:cxn>
                <a:cxn ang="0">
                  <a:pos x="1726" y="38"/>
                </a:cxn>
                <a:cxn ang="0">
                  <a:pos x="1825" y="15"/>
                </a:cxn>
                <a:cxn ang="0">
                  <a:pos x="1887" y="1"/>
                </a:cxn>
                <a:cxn ang="0">
                  <a:pos x="1970" y="24"/>
                </a:cxn>
                <a:cxn ang="0">
                  <a:pos x="2060" y="35"/>
                </a:cxn>
                <a:cxn ang="0">
                  <a:pos x="2155" y="9"/>
                </a:cxn>
                <a:cxn ang="0">
                  <a:pos x="2235" y="6"/>
                </a:cxn>
                <a:cxn ang="0">
                  <a:pos x="2316" y="33"/>
                </a:cxn>
                <a:cxn ang="0">
                  <a:pos x="2422" y="23"/>
                </a:cxn>
                <a:cxn ang="0">
                  <a:pos x="2410" y="45"/>
                </a:cxn>
                <a:cxn ang="0">
                  <a:pos x="2307" y="50"/>
                </a:cxn>
                <a:cxn ang="0">
                  <a:pos x="2226" y="22"/>
                </a:cxn>
                <a:cxn ang="0">
                  <a:pos x="2145" y="31"/>
                </a:cxn>
                <a:cxn ang="0">
                  <a:pos x="2049" y="55"/>
                </a:cxn>
                <a:cxn ang="0">
                  <a:pos x="1961" y="39"/>
                </a:cxn>
                <a:cxn ang="0">
                  <a:pos x="1880" y="20"/>
                </a:cxn>
                <a:cxn ang="0">
                  <a:pos x="1793" y="45"/>
                </a:cxn>
                <a:cxn ang="0">
                  <a:pos x="1695" y="54"/>
                </a:cxn>
                <a:cxn ang="0">
                  <a:pos x="1613" y="27"/>
                </a:cxn>
                <a:cxn ang="0">
                  <a:pos x="1532" y="30"/>
                </a:cxn>
                <a:cxn ang="0">
                  <a:pos x="1434" y="56"/>
                </a:cxn>
                <a:cxn ang="0">
                  <a:pos x="1343" y="45"/>
                </a:cxn>
                <a:cxn ang="0">
                  <a:pos x="1262" y="21"/>
                </a:cxn>
                <a:cxn ang="0">
                  <a:pos x="1216" y="29"/>
                </a:cxn>
                <a:cxn ang="0">
                  <a:pos x="1118" y="57"/>
                </a:cxn>
                <a:cxn ang="0">
                  <a:pos x="1027" y="44"/>
                </a:cxn>
                <a:cxn ang="0">
                  <a:pos x="944" y="22"/>
                </a:cxn>
                <a:cxn ang="0">
                  <a:pos x="859" y="44"/>
                </a:cxn>
                <a:cxn ang="0">
                  <a:pos x="759" y="58"/>
                </a:cxn>
                <a:cxn ang="0">
                  <a:pos x="676" y="31"/>
                </a:cxn>
                <a:cxn ang="0">
                  <a:pos x="597" y="29"/>
                </a:cxn>
                <a:cxn ang="0">
                  <a:pos x="500" y="57"/>
                </a:cxn>
                <a:cxn ang="0">
                  <a:pos x="407" y="50"/>
                </a:cxn>
                <a:cxn ang="0">
                  <a:pos x="326" y="25"/>
                </a:cxn>
                <a:cxn ang="0">
                  <a:pos x="281" y="29"/>
                </a:cxn>
                <a:cxn ang="0">
                  <a:pos x="184" y="57"/>
                </a:cxn>
                <a:cxn ang="0">
                  <a:pos x="92" y="50"/>
                </a:cxn>
                <a:cxn ang="0">
                  <a:pos x="10" y="25"/>
                </a:cxn>
              </a:cxnLst>
              <a:rect l="0" t="0" r="r" b="b"/>
              <a:pathLst>
                <a:path w="2447" h="62">
                  <a:moveTo>
                    <a:pt x="1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9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6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39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8" y="32"/>
                  </a:lnTo>
                  <a:lnTo>
                    <a:pt x="219" y="30"/>
                  </a:lnTo>
                  <a:lnTo>
                    <a:pt x="230" y="26"/>
                  </a:lnTo>
                  <a:lnTo>
                    <a:pt x="242" y="22"/>
                  </a:lnTo>
                  <a:lnTo>
                    <a:pt x="253" y="19"/>
                  </a:lnTo>
                  <a:lnTo>
                    <a:pt x="263" y="16"/>
                  </a:lnTo>
                  <a:lnTo>
                    <a:pt x="274" y="12"/>
                  </a:lnTo>
                  <a:lnTo>
                    <a:pt x="283" y="10"/>
                  </a:lnTo>
                  <a:lnTo>
                    <a:pt x="292" y="7"/>
                  </a:lnTo>
                  <a:lnTo>
                    <a:pt x="301" y="6"/>
                  </a:lnTo>
                  <a:lnTo>
                    <a:pt x="309" y="5"/>
                  </a:lnTo>
                  <a:lnTo>
                    <a:pt x="316" y="5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5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7"/>
                  </a:lnTo>
                  <a:lnTo>
                    <a:pt x="381" y="20"/>
                  </a:lnTo>
                  <a:lnTo>
                    <a:pt x="389" y="23"/>
                  </a:lnTo>
                  <a:lnTo>
                    <a:pt x="399" y="27"/>
                  </a:lnTo>
                  <a:lnTo>
                    <a:pt x="407" y="30"/>
                  </a:lnTo>
                  <a:lnTo>
                    <a:pt x="417" y="33"/>
                  </a:lnTo>
                  <a:lnTo>
                    <a:pt x="426" y="36"/>
                  </a:lnTo>
                  <a:lnTo>
                    <a:pt x="436" y="38"/>
                  </a:lnTo>
                  <a:lnTo>
                    <a:pt x="445" y="40"/>
                  </a:lnTo>
                  <a:lnTo>
                    <a:pt x="456" y="41"/>
                  </a:lnTo>
                  <a:lnTo>
                    <a:pt x="467" y="41"/>
                  </a:lnTo>
                  <a:lnTo>
                    <a:pt x="477" y="41"/>
                  </a:lnTo>
                  <a:lnTo>
                    <a:pt x="489" y="40"/>
                  </a:lnTo>
                  <a:lnTo>
                    <a:pt x="500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7" y="18"/>
                  </a:lnTo>
                  <a:lnTo>
                    <a:pt x="577" y="15"/>
                  </a:lnTo>
                  <a:lnTo>
                    <a:pt x="588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31" y="4"/>
                  </a:lnTo>
                  <a:lnTo>
                    <a:pt x="630" y="4"/>
                  </a:lnTo>
                  <a:lnTo>
                    <a:pt x="639" y="5"/>
                  </a:lnTo>
                  <a:lnTo>
                    <a:pt x="650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6" y="12"/>
                  </a:lnTo>
                  <a:lnTo>
                    <a:pt x="686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3" y="26"/>
                  </a:lnTo>
                  <a:lnTo>
                    <a:pt x="721" y="29"/>
                  </a:lnTo>
                  <a:lnTo>
                    <a:pt x="730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59" y="40"/>
                  </a:lnTo>
                  <a:lnTo>
                    <a:pt x="770" y="40"/>
                  </a:lnTo>
                  <a:lnTo>
                    <a:pt x="780" y="41"/>
                  </a:lnTo>
                  <a:lnTo>
                    <a:pt x="791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5" y="34"/>
                  </a:lnTo>
                  <a:lnTo>
                    <a:pt x="837" y="31"/>
                  </a:lnTo>
                  <a:lnTo>
                    <a:pt x="849" y="28"/>
                  </a:lnTo>
                  <a:lnTo>
                    <a:pt x="859" y="25"/>
                  </a:lnTo>
                  <a:lnTo>
                    <a:pt x="870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2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5"/>
                  </a:lnTo>
                  <a:lnTo>
                    <a:pt x="937" y="3"/>
                  </a:lnTo>
                  <a:lnTo>
                    <a:pt x="945" y="3"/>
                  </a:lnTo>
                  <a:lnTo>
                    <a:pt x="944" y="3"/>
                  </a:lnTo>
                  <a:lnTo>
                    <a:pt x="945" y="3"/>
                  </a:lnTo>
                  <a:lnTo>
                    <a:pt x="954" y="5"/>
                  </a:lnTo>
                  <a:lnTo>
                    <a:pt x="964" y="6"/>
                  </a:lnTo>
                  <a:lnTo>
                    <a:pt x="973" y="8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7"/>
                  </a:lnTo>
                  <a:lnTo>
                    <a:pt x="1009" y="20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5" y="32"/>
                  </a:lnTo>
                  <a:lnTo>
                    <a:pt x="1055" y="35"/>
                  </a:lnTo>
                  <a:lnTo>
                    <a:pt x="1064" y="37"/>
                  </a:lnTo>
                  <a:lnTo>
                    <a:pt x="1074" y="38"/>
                  </a:lnTo>
                  <a:lnTo>
                    <a:pt x="1084" y="40"/>
                  </a:lnTo>
                  <a:lnTo>
                    <a:pt x="1095" y="40"/>
                  </a:lnTo>
                  <a:lnTo>
                    <a:pt x="1106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3" y="27"/>
                  </a:lnTo>
                  <a:lnTo>
                    <a:pt x="1175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7" y="13"/>
                  </a:lnTo>
                  <a:lnTo>
                    <a:pt x="1217" y="10"/>
                  </a:lnTo>
                  <a:lnTo>
                    <a:pt x="1228" y="7"/>
                  </a:lnTo>
                  <a:lnTo>
                    <a:pt x="1237" y="5"/>
                  </a:lnTo>
                  <a:lnTo>
                    <a:pt x="1246" y="3"/>
                  </a:lnTo>
                  <a:lnTo>
                    <a:pt x="1254" y="2"/>
                  </a:lnTo>
                  <a:lnTo>
                    <a:pt x="1261" y="2"/>
                  </a:lnTo>
                  <a:lnTo>
                    <a:pt x="1262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80" y="4"/>
                  </a:lnTo>
                  <a:lnTo>
                    <a:pt x="1289" y="6"/>
                  </a:lnTo>
                  <a:lnTo>
                    <a:pt x="1298" y="9"/>
                  </a:lnTo>
                  <a:lnTo>
                    <a:pt x="1307" y="11"/>
                  </a:lnTo>
                  <a:lnTo>
                    <a:pt x="1316" y="15"/>
                  </a:lnTo>
                  <a:lnTo>
                    <a:pt x="1325" y="18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0" y="34"/>
                  </a:lnTo>
                  <a:lnTo>
                    <a:pt x="1380" y="37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1" y="39"/>
                  </a:lnTo>
                  <a:lnTo>
                    <a:pt x="1433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7" y="30"/>
                  </a:lnTo>
                  <a:lnTo>
                    <a:pt x="1478" y="27"/>
                  </a:lnTo>
                  <a:lnTo>
                    <a:pt x="1490" y="23"/>
                  </a:lnTo>
                  <a:lnTo>
                    <a:pt x="1500" y="20"/>
                  </a:lnTo>
                  <a:lnTo>
                    <a:pt x="1511" y="16"/>
                  </a:lnTo>
                  <a:lnTo>
                    <a:pt x="1522" y="13"/>
                  </a:lnTo>
                  <a:lnTo>
                    <a:pt x="1532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4" y="3"/>
                  </a:lnTo>
                  <a:lnTo>
                    <a:pt x="1594" y="5"/>
                  </a:lnTo>
                  <a:lnTo>
                    <a:pt x="1603" y="6"/>
                  </a:lnTo>
                  <a:lnTo>
                    <a:pt x="1613" y="9"/>
                  </a:lnTo>
                  <a:lnTo>
                    <a:pt x="1621" y="12"/>
                  </a:lnTo>
                  <a:lnTo>
                    <a:pt x="1631" y="15"/>
                  </a:lnTo>
                  <a:lnTo>
                    <a:pt x="1639" y="19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7" y="28"/>
                  </a:lnTo>
                  <a:lnTo>
                    <a:pt x="1676" y="31"/>
                  </a:lnTo>
                  <a:lnTo>
                    <a:pt x="1685" y="34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0" y="32"/>
                  </a:lnTo>
                  <a:lnTo>
                    <a:pt x="1782" y="29"/>
                  </a:lnTo>
                  <a:lnTo>
                    <a:pt x="1792" y="26"/>
                  </a:lnTo>
                  <a:lnTo>
                    <a:pt x="1804" y="22"/>
                  </a:lnTo>
                  <a:lnTo>
                    <a:pt x="1814" y="19"/>
                  </a:lnTo>
                  <a:lnTo>
                    <a:pt x="1825" y="15"/>
                  </a:lnTo>
                  <a:lnTo>
                    <a:pt x="1835" y="12"/>
                  </a:lnTo>
                  <a:lnTo>
                    <a:pt x="1845" y="9"/>
                  </a:lnTo>
                  <a:lnTo>
                    <a:pt x="1855" y="6"/>
                  </a:lnTo>
                  <a:lnTo>
                    <a:pt x="1863" y="3"/>
                  </a:lnTo>
                  <a:lnTo>
                    <a:pt x="1872" y="2"/>
                  </a:lnTo>
                  <a:lnTo>
                    <a:pt x="1880" y="1"/>
                  </a:lnTo>
                  <a:lnTo>
                    <a:pt x="1887" y="1"/>
                  </a:lnTo>
                  <a:lnTo>
                    <a:pt x="1888" y="1"/>
                  </a:lnTo>
                  <a:lnTo>
                    <a:pt x="1887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5" y="8"/>
                  </a:lnTo>
                  <a:lnTo>
                    <a:pt x="1933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8" y="27"/>
                  </a:lnTo>
                  <a:lnTo>
                    <a:pt x="1988" y="30"/>
                  </a:lnTo>
                  <a:lnTo>
                    <a:pt x="1997" y="32"/>
                  </a:lnTo>
                  <a:lnTo>
                    <a:pt x="2007" y="34"/>
                  </a:lnTo>
                  <a:lnTo>
                    <a:pt x="2017" y="36"/>
                  </a:lnTo>
                  <a:lnTo>
                    <a:pt x="2027" y="37"/>
                  </a:lnTo>
                  <a:lnTo>
                    <a:pt x="2038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0" y="34"/>
                  </a:lnTo>
                  <a:lnTo>
                    <a:pt x="2081" y="31"/>
                  </a:lnTo>
                  <a:lnTo>
                    <a:pt x="2092" y="29"/>
                  </a:lnTo>
                  <a:lnTo>
                    <a:pt x="2103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5" y="12"/>
                  </a:lnTo>
                  <a:lnTo>
                    <a:pt x="2155" y="9"/>
                  </a:lnTo>
                  <a:lnTo>
                    <a:pt x="2164" y="6"/>
                  </a:lnTo>
                  <a:lnTo>
                    <a:pt x="2173" y="3"/>
                  </a:lnTo>
                  <a:lnTo>
                    <a:pt x="2182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6" y="1"/>
                  </a:lnTo>
                  <a:lnTo>
                    <a:pt x="2217" y="1"/>
                  </a:lnTo>
                  <a:lnTo>
                    <a:pt x="2225" y="3"/>
                  </a:lnTo>
                  <a:lnTo>
                    <a:pt x="2235" y="6"/>
                  </a:lnTo>
                  <a:lnTo>
                    <a:pt x="2243" y="8"/>
                  </a:lnTo>
                  <a:lnTo>
                    <a:pt x="2253" y="12"/>
                  </a:lnTo>
                  <a:lnTo>
                    <a:pt x="2261" y="15"/>
                  </a:lnTo>
                  <a:lnTo>
                    <a:pt x="2270" y="18"/>
                  </a:lnTo>
                  <a:lnTo>
                    <a:pt x="2279" y="21"/>
                  </a:lnTo>
                  <a:lnTo>
                    <a:pt x="2288" y="25"/>
                  </a:lnTo>
                  <a:lnTo>
                    <a:pt x="2297" y="29"/>
                  </a:lnTo>
                  <a:lnTo>
                    <a:pt x="2307" y="31"/>
                  </a:lnTo>
                  <a:lnTo>
                    <a:pt x="2316" y="33"/>
                  </a:lnTo>
                  <a:lnTo>
                    <a:pt x="2326" y="35"/>
                  </a:lnTo>
                  <a:lnTo>
                    <a:pt x="2337" y="36"/>
                  </a:lnTo>
                  <a:lnTo>
                    <a:pt x="2347" y="37"/>
                  </a:lnTo>
                  <a:lnTo>
                    <a:pt x="2360" y="36"/>
                  </a:lnTo>
                  <a:lnTo>
                    <a:pt x="2372" y="35"/>
                  </a:lnTo>
                  <a:lnTo>
                    <a:pt x="2384" y="32"/>
                  </a:lnTo>
                  <a:lnTo>
                    <a:pt x="2396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4" y="51"/>
                  </a:lnTo>
                  <a:lnTo>
                    <a:pt x="2372" y="54"/>
                  </a:lnTo>
                  <a:lnTo>
                    <a:pt x="2360" y="55"/>
                  </a:lnTo>
                  <a:lnTo>
                    <a:pt x="2347" y="56"/>
                  </a:lnTo>
                  <a:lnTo>
                    <a:pt x="2337" y="55"/>
                  </a:lnTo>
                  <a:lnTo>
                    <a:pt x="2326" y="54"/>
                  </a:lnTo>
                  <a:lnTo>
                    <a:pt x="2317" y="52"/>
                  </a:lnTo>
                  <a:lnTo>
                    <a:pt x="2307" y="50"/>
                  </a:lnTo>
                  <a:lnTo>
                    <a:pt x="2297" y="47"/>
                  </a:lnTo>
                  <a:lnTo>
                    <a:pt x="2289" y="44"/>
                  </a:lnTo>
                  <a:lnTo>
                    <a:pt x="2279" y="41"/>
                  </a:lnTo>
                  <a:lnTo>
                    <a:pt x="2271" y="37"/>
                  </a:lnTo>
                  <a:lnTo>
                    <a:pt x="2261" y="34"/>
                  </a:lnTo>
                  <a:lnTo>
                    <a:pt x="2253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6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2" y="21"/>
                  </a:lnTo>
                  <a:lnTo>
                    <a:pt x="2173" y="23"/>
                  </a:lnTo>
                  <a:lnTo>
                    <a:pt x="2164" y="25"/>
                  </a:lnTo>
                  <a:lnTo>
                    <a:pt x="2155" y="28"/>
                  </a:lnTo>
                  <a:lnTo>
                    <a:pt x="2145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3" y="44"/>
                  </a:lnTo>
                  <a:lnTo>
                    <a:pt x="2092" y="48"/>
                  </a:lnTo>
                  <a:lnTo>
                    <a:pt x="2081" y="50"/>
                  </a:lnTo>
                  <a:lnTo>
                    <a:pt x="2070" y="52"/>
                  </a:lnTo>
                  <a:lnTo>
                    <a:pt x="2060" y="54"/>
                  </a:lnTo>
                  <a:lnTo>
                    <a:pt x="2049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7" y="53"/>
                  </a:lnTo>
                  <a:lnTo>
                    <a:pt x="1998" y="51"/>
                  </a:lnTo>
                  <a:lnTo>
                    <a:pt x="1989" y="48"/>
                  </a:lnTo>
                  <a:lnTo>
                    <a:pt x="1979" y="45"/>
                  </a:lnTo>
                  <a:lnTo>
                    <a:pt x="1970" y="42"/>
                  </a:lnTo>
                  <a:lnTo>
                    <a:pt x="1961" y="39"/>
                  </a:lnTo>
                  <a:lnTo>
                    <a:pt x="1952" y="35"/>
                  </a:lnTo>
                  <a:lnTo>
                    <a:pt x="1943" y="32"/>
                  </a:lnTo>
                  <a:lnTo>
                    <a:pt x="1934" y="29"/>
                  </a:lnTo>
                  <a:lnTo>
                    <a:pt x="1925" y="27"/>
                  </a:lnTo>
                  <a:lnTo>
                    <a:pt x="1916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7" y="20"/>
                  </a:lnTo>
                  <a:lnTo>
                    <a:pt x="1880" y="20"/>
                  </a:lnTo>
                  <a:lnTo>
                    <a:pt x="1872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5" y="28"/>
                  </a:lnTo>
                  <a:lnTo>
                    <a:pt x="1836" y="31"/>
                  </a:lnTo>
                  <a:lnTo>
                    <a:pt x="1825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59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6" y="58"/>
                  </a:lnTo>
                  <a:lnTo>
                    <a:pt x="1715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5" y="52"/>
                  </a:lnTo>
                  <a:lnTo>
                    <a:pt x="1676" y="50"/>
                  </a:lnTo>
                  <a:lnTo>
                    <a:pt x="1667" y="46"/>
                  </a:lnTo>
                  <a:lnTo>
                    <a:pt x="1657" y="42"/>
                  </a:lnTo>
                  <a:lnTo>
                    <a:pt x="1648" y="39"/>
                  </a:lnTo>
                  <a:lnTo>
                    <a:pt x="1639" y="36"/>
                  </a:lnTo>
                  <a:lnTo>
                    <a:pt x="1631" y="32"/>
                  </a:lnTo>
                  <a:lnTo>
                    <a:pt x="1621" y="29"/>
                  </a:lnTo>
                  <a:lnTo>
                    <a:pt x="1613" y="27"/>
                  </a:lnTo>
                  <a:lnTo>
                    <a:pt x="1603" y="25"/>
                  </a:lnTo>
                  <a:lnTo>
                    <a:pt x="1594" y="22"/>
                  </a:lnTo>
                  <a:lnTo>
                    <a:pt x="1584" y="21"/>
                  </a:lnTo>
                  <a:lnTo>
                    <a:pt x="1575" y="21"/>
                  </a:lnTo>
                  <a:lnTo>
                    <a:pt x="1568" y="21"/>
                  </a:lnTo>
                  <a:lnTo>
                    <a:pt x="1560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8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0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3" y="45"/>
                  </a:lnTo>
                  <a:lnTo>
                    <a:pt x="1335" y="41"/>
                  </a:lnTo>
                  <a:lnTo>
                    <a:pt x="1325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0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60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4" y="25"/>
                  </a:lnTo>
                  <a:lnTo>
                    <a:pt x="1225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6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2" y="50"/>
                  </a:lnTo>
                  <a:lnTo>
                    <a:pt x="1141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6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5" y="55"/>
                  </a:lnTo>
                  <a:lnTo>
                    <a:pt x="1056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0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1" y="34"/>
                  </a:lnTo>
                  <a:lnTo>
                    <a:pt x="881" y="37"/>
                  </a:lnTo>
                  <a:lnTo>
                    <a:pt x="870" y="41"/>
                  </a:lnTo>
                  <a:lnTo>
                    <a:pt x="859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5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1" y="59"/>
                  </a:lnTo>
                  <a:lnTo>
                    <a:pt x="780" y="59"/>
                  </a:lnTo>
                  <a:lnTo>
                    <a:pt x="770" y="59"/>
                  </a:lnTo>
                  <a:lnTo>
                    <a:pt x="759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0" y="51"/>
                  </a:lnTo>
                  <a:lnTo>
                    <a:pt x="721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6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39" y="24"/>
                  </a:lnTo>
                  <a:lnTo>
                    <a:pt x="630" y="23"/>
                  </a:lnTo>
                  <a:lnTo>
                    <a:pt x="623" y="24"/>
                  </a:lnTo>
                  <a:lnTo>
                    <a:pt x="615" y="25"/>
                  </a:lnTo>
                  <a:lnTo>
                    <a:pt x="606" y="27"/>
                  </a:lnTo>
                  <a:lnTo>
                    <a:pt x="597" y="29"/>
                  </a:lnTo>
                  <a:lnTo>
                    <a:pt x="588" y="32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6" y="42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1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7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5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1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59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2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39"/>
                  </a:lnTo>
                  <a:lnTo>
                    <a:pt x="56" y="35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7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1" y="5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3238" y="162"/>
              <a:ext cx="2447" cy="62"/>
            </a:xfrm>
            <a:custGeom>
              <a:avLst/>
              <a:gdLst/>
              <a:ahLst/>
              <a:cxnLst>
                <a:cxn ang="0">
                  <a:pos x="73" y="25"/>
                </a:cxn>
                <a:cxn ang="0">
                  <a:pos x="161" y="41"/>
                </a:cxn>
                <a:cxn ang="0">
                  <a:pos x="263" y="16"/>
                </a:cxn>
                <a:cxn ang="0">
                  <a:pos x="315" y="5"/>
                </a:cxn>
                <a:cxn ang="0">
                  <a:pos x="388" y="23"/>
                </a:cxn>
                <a:cxn ang="0">
                  <a:pos x="477" y="41"/>
                </a:cxn>
                <a:cxn ang="0">
                  <a:pos x="577" y="15"/>
                </a:cxn>
                <a:cxn ang="0">
                  <a:pos x="658" y="7"/>
                </a:cxn>
                <a:cxn ang="0">
                  <a:pos x="740" y="35"/>
                </a:cxn>
                <a:cxn ang="0">
                  <a:pos x="837" y="31"/>
                </a:cxn>
                <a:cxn ang="0">
                  <a:pos x="929" y="4"/>
                </a:cxn>
                <a:cxn ang="0">
                  <a:pos x="1009" y="19"/>
                </a:cxn>
                <a:cxn ang="0">
                  <a:pos x="1095" y="40"/>
                </a:cxn>
                <a:cxn ang="0">
                  <a:pos x="1197" y="16"/>
                </a:cxn>
                <a:cxn ang="0">
                  <a:pos x="1261" y="2"/>
                </a:cxn>
                <a:cxn ang="0">
                  <a:pos x="1342" y="25"/>
                </a:cxn>
                <a:cxn ang="0">
                  <a:pos x="1434" y="38"/>
                </a:cxn>
                <a:cxn ang="0">
                  <a:pos x="1533" y="10"/>
                </a:cxn>
                <a:cxn ang="0">
                  <a:pos x="1613" y="9"/>
                </a:cxn>
                <a:cxn ang="0">
                  <a:pos x="1695" y="35"/>
                </a:cxn>
                <a:cxn ang="0">
                  <a:pos x="1793" y="26"/>
                </a:cxn>
                <a:cxn ang="0">
                  <a:pos x="1881" y="1"/>
                </a:cxn>
                <a:cxn ang="0">
                  <a:pos x="1961" y="20"/>
                </a:cxn>
                <a:cxn ang="0">
                  <a:pos x="2049" y="37"/>
                </a:cxn>
                <a:cxn ang="0">
                  <a:pos x="2146" y="12"/>
                </a:cxn>
                <a:cxn ang="0">
                  <a:pos x="2226" y="3"/>
                </a:cxn>
                <a:cxn ang="0">
                  <a:pos x="2308" y="31"/>
                </a:cxn>
                <a:cxn ang="0">
                  <a:pos x="2410" y="26"/>
                </a:cxn>
                <a:cxn ang="0">
                  <a:pos x="2422" y="42"/>
                </a:cxn>
                <a:cxn ang="0">
                  <a:pos x="2317" y="52"/>
                </a:cxn>
                <a:cxn ang="0">
                  <a:pos x="2235" y="25"/>
                </a:cxn>
                <a:cxn ang="0">
                  <a:pos x="2156" y="28"/>
                </a:cxn>
                <a:cxn ang="0">
                  <a:pos x="2060" y="54"/>
                </a:cxn>
                <a:cxn ang="0">
                  <a:pos x="1970" y="42"/>
                </a:cxn>
                <a:cxn ang="0">
                  <a:pos x="1888" y="20"/>
                </a:cxn>
                <a:cxn ang="0">
                  <a:pos x="1804" y="41"/>
                </a:cxn>
                <a:cxn ang="0">
                  <a:pos x="1705" y="56"/>
                </a:cxn>
                <a:cxn ang="0">
                  <a:pos x="1622" y="29"/>
                </a:cxn>
                <a:cxn ang="0">
                  <a:pos x="1542" y="27"/>
                </a:cxn>
                <a:cxn ang="0">
                  <a:pos x="1445" y="55"/>
                </a:cxn>
                <a:cxn ang="0">
                  <a:pos x="1352" y="48"/>
                </a:cxn>
                <a:cxn ang="0">
                  <a:pos x="1271" y="23"/>
                </a:cxn>
                <a:cxn ang="0">
                  <a:pos x="1226" y="27"/>
                </a:cxn>
                <a:cxn ang="0">
                  <a:pos x="1129" y="55"/>
                </a:cxn>
                <a:cxn ang="0">
                  <a:pos x="1036" y="47"/>
                </a:cxn>
                <a:cxn ang="0">
                  <a:pos x="954" y="23"/>
                </a:cxn>
                <a:cxn ang="0">
                  <a:pos x="871" y="41"/>
                </a:cxn>
                <a:cxn ang="0">
                  <a:pos x="770" y="59"/>
                </a:cxn>
                <a:cxn ang="0">
                  <a:pos x="686" y="34"/>
                </a:cxn>
                <a:cxn ang="0">
                  <a:pos x="606" y="26"/>
                </a:cxn>
                <a:cxn ang="0">
                  <a:pos x="512" y="55"/>
                </a:cxn>
                <a:cxn ang="0">
                  <a:pos x="417" y="53"/>
                </a:cxn>
                <a:cxn ang="0">
                  <a:pos x="336" y="27"/>
                </a:cxn>
                <a:cxn ang="0">
                  <a:pos x="289" y="26"/>
                </a:cxn>
                <a:cxn ang="0">
                  <a:pos x="196" y="55"/>
                </a:cxn>
                <a:cxn ang="0">
                  <a:pos x="101" y="53"/>
                </a:cxn>
                <a:cxn ang="0">
                  <a:pos x="19" y="26"/>
                </a:cxn>
              </a:cxnLst>
              <a:rect l="0" t="0" r="r" b="b"/>
              <a:pathLst>
                <a:path w="2447" h="62">
                  <a:moveTo>
                    <a:pt x="0" y="5"/>
                  </a:moveTo>
                  <a:lnTo>
                    <a:pt x="10" y="6"/>
                  </a:lnTo>
                  <a:lnTo>
                    <a:pt x="19" y="7"/>
                  </a:lnTo>
                  <a:lnTo>
                    <a:pt x="28" y="10"/>
                  </a:lnTo>
                  <a:lnTo>
                    <a:pt x="38" y="13"/>
                  </a:lnTo>
                  <a:lnTo>
                    <a:pt x="46" y="15"/>
                  </a:lnTo>
                  <a:lnTo>
                    <a:pt x="55" y="19"/>
                  </a:lnTo>
                  <a:lnTo>
                    <a:pt x="64" y="21"/>
                  </a:lnTo>
                  <a:lnTo>
                    <a:pt x="73" y="25"/>
                  </a:lnTo>
                  <a:lnTo>
                    <a:pt x="82" y="29"/>
                  </a:lnTo>
                  <a:lnTo>
                    <a:pt x="91" y="31"/>
                  </a:lnTo>
                  <a:lnTo>
                    <a:pt x="101" y="34"/>
                  </a:lnTo>
                  <a:lnTo>
                    <a:pt x="110" y="37"/>
                  </a:lnTo>
                  <a:lnTo>
                    <a:pt x="119" y="39"/>
                  </a:lnTo>
                  <a:lnTo>
                    <a:pt x="130" y="41"/>
                  </a:lnTo>
                  <a:lnTo>
                    <a:pt x="140" y="42"/>
                  </a:lnTo>
                  <a:lnTo>
                    <a:pt x="151" y="42"/>
                  </a:lnTo>
                  <a:lnTo>
                    <a:pt x="161" y="41"/>
                  </a:lnTo>
                  <a:lnTo>
                    <a:pt x="173" y="40"/>
                  </a:lnTo>
                  <a:lnTo>
                    <a:pt x="184" y="38"/>
                  </a:lnTo>
                  <a:lnTo>
                    <a:pt x="196" y="35"/>
                  </a:lnTo>
                  <a:lnTo>
                    <a:pt x="207" y="32"/>
                  </a:lnTo>
                  <a:lnTo>
                    <a:pt x="218" y="30"/>
                  </a:lnTo>
                  <a:lnTo>
                    <a:pt x="229" y="26"/>
                  </a:lnTo>
                  <a:lnTo>
                    <a:pt x="241" y="22"/>
                  </a:lnTo>
                  <a:lnTo>
                    <a:pt x="252" y="19"/>
                  </a:lnTo>
                  <a:lnTo>
                    <a:pt x="263" y="16"/>
                  </a:lnTo>
                  <a:lnTo>
                    <a:pt x="273" y="12"/>
                  </a:lnTo>
                  <a:lnTo>
                    <a:pt x="282" y="10"/>
                  </a:lnTo>
                  <a:lnTo>
                    <a:pt x="292" y="7"/>
                  </a:lnTo>
                  <a:lnTo>
                    <a:pt x="300" y="6"/>
                  </a:lnTo>
                  <a:lnTo>
                    <a:pt x="308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6" y="5"/>
                  </a:lnTo>
                  <a:lnTo>
                    <a:pt x="325" y="5"/>
                  </a:lnTo>
                  <a:lnTo>
                    <a:pt x="334" y="6"/>
                  </a:lnTo>
                  <a:lnTo>
                    <a:pt x="344" y="8"/>
                  </a:lnTo>
                  <a:lnTo>
                    <a:pt x="353" y="11"/>
                  </a:lnTo>
                  <a:lnTo>
                    <a:pt x="362" y="13"/>
                  </a:lnTo>
                  <a:lnTo>
                    <a:pt x="371" y="16"/>
                  </a:lnTo>
                  <a:lnTo>
                    <a:pt x="380" y="20"/>
                  </a:lnTo>
                  <a:lnTo>
                    <a:pt x="388" y="23"/>
                  </a:lnTo>
                  <a:lnTo>
                    <a:pt x="397" y="26"/>
                  </a:lnTo>
                  <a:lnTo>
                    <a:pt x="407" y="30"/>
                  </a:lnTo>
                  <a:lnTo>
                    <a:pt x="416" y="33"/>
                  </a:lnTo>
                  <a:lnTo>
                    <a:pt x="425" y="35"/>
                  </a:lnTo>
                  <a:lnTo>
                    <a:pt x="435" y="38"/>
                  </a:lnTo>
                  <a:lnTo>
                    <a:pt x="445" y="40"/>
                  </a:lnTo>
                  <a:lnTo>
                    <a:pt x="455" y="41"/>
                  </a:lnTo>
                  <a:lnTo>
                    <a:pt x="466" y="41"/>
                  </a:lnTo>
                  <a:lnTo>
                    <a:pt x="477" y="41"/>
                  </a:lnTo>
                  <a:lnTo>
                    <a:pt x="488" y="40"/>
                  </a:lnTo>
                  <a:lnTo>
                    <a:pt x="499" y="37"/>
                  </a:lnTo>
                  <a:lnTo>
                    <a:pt x="511" y="35"/>
                  </a:lnTo>
                  <a:lnTo>
                    <a:pt x="523" y="32"/>
                  </a:lnTo>
                  <a:lnTo>
                    <a:pt x="534" y="29"/>
                  </a:lnTo>
                  <a:lnTo>
                    <a:pt x="545" y="26"/>
                  </a:lnTo>
                  <a:lnTo>
                    <a:pt x="556" y="21"/>
                  </a:lnTo>
                  <a:lnTo>
                    <a:pt x="566" y="18"/>
                  </a:lnTo>
                  <a:lnTo>
                    <a:pt x="577" y="15"/>
                  </a:lnTo>
                  <a:lnTo>
                    <a:pt x="587" y="12"/>
                  </a:lnTo>
                  <a:lnTo>
                    <a:pt x="597" y="9"/>
                  </a:lnTo>
                  <a:lnTo>
                    <a:pt x="606" y="7"/>
                  </a:lnTo>
                  <a:lnTo>
                    <a:pt x="615" y="5"/>
                  </a:lnTo>
                  <a:lnTo>
                    <a:pt x="623" y="4"/>
                  </a:lnTo>
                  <a:lnTo>
                    <a:pt x="630" y="4"/>
                  </a:lnTo>
                  <a:lnTo>
                    <a:pt x="640" y="5"/>
                  </a:lnTo>
                  <a:lnTo>
                    <a:pt x="649" y="5"/>
                  </a:lnTo>
                  <a:lnTo>
                    <a:pt x="658" y="7"/>
                  </a:lnTo>
                  <a:lnTo>
                    <a:pt x="668" y="10"/>
                  </a:lnTo>
                  <a:lnTo>
                    <a:pt x="677" y="12"/>
                  </a:lnTo>
                  <a:lnTo>
                    <a:pt x="685" y="16"/>
                  </a:lnTo>
                  <a:lnTo>
                    <a:pt x="695" y="19"/>
                  </a:lnTo>
                  <a:lnTo>
                    <a:pt x="703" y="22"/>
                  </a:lnTo>
                  <a:lnTo>
                    <a:pt x="712" y="26"/>
                  </a:lnTo>
                  <a:lnTo>
                    <a:pt x="722" y="29"/>
                  </a:lnTo>
                  <a:lnTo>
                    <a:pt x="731" y="32"/>
                  </a:lnTo>
                  <a:lnTo>
                    <a:pt x="740" y="35"/>
                  </a:lnTo>
                  <a:lnTo>
                    <a:pt x="750" y="37"/>
                  </a:lnTo>
                  <a:lnTo>
                    <a:pt x="760" y="40"/>
                  </a:lnTo>
                  <a:lnTo>
                    <a:pt x="770" y="40"/>
                  </a:lnTo>
                  <a:lnTo>
                    <a:pt x="781" y="41"/>
                  </a:lnTo>
                  <a:lnTo>
                    <a:pt x="792" y="40"/>
                  </a:lnTo>
                  <a:lnTo>
                    <a:pt x="803" y="39"/>
                  </a:lnTo>
                  <a:lnTo>
                    <a:pt x="814" y="37"/>
                  </a:lnTo>
                  <a:lnTo>
                    <a:pt x="826" y="34"/>
                  </a:lnTo>
                  <a:lnTo>
                    <a:pt x="837" y="31"/>
                  </a:lnTo>
                  <a:lnTo>
                    <a:pt x="848" y="28"/>
                  </a:lnTo>
                  <a:lnTo>
                    <a:pt x="860" y="25"/>
                  </a:lnTo>
                  <a:lnTo>
                    <a:pt x="871" y="21"/>
                  </a:lnTo>
                  <a:lnTo>
                    <a:pt x="881" y="17"/>
                  </a:lnTo>
                  <a:lnTo>
                    <a:pt x="892" y="14"/>
                  </a:lnTo>
                  <a:lnTo>
                    <a:pt x="901" y="11"/>
                  </a:lnTo>
                  <a:lnTo>
                    <a:pt x="911" y="8"/>
                  </a:lnTo>
                  <a:lnTo>
                    <a:pt x="921" y="6"/>
                  </a:lnTo>
                  <a:lnTo>
                    <a:pt x="929" y="4"/>
                  </a:lnTo>
                  <a:lnTo>
                    <a:pt x="937" y="3"/>
                  </a:lnTo>
                  <a:lnTo>
                    <a:pt x="944" y="3"/>
                  </a:lnTo>
                  <a:lnTo>
                    <a:pt x="954" y="4"/>
                  </a:lnTo>
                  <a:lnTo>
                    <a:pt x="964" y="5"/>
                  </a:lnTo>
                  <a:lnTo>
                    <a:pt x="973" y="7"/>
                  </a:lnTo>
                  <a:lnTo>
                    <a:pt x="982" y="11"/>
                  </a:lnTo>
                  <a:lnTo>
                    <a:pt x="991" y="13"/>
                  </a:lnTo>
                  <a:lnTo>
                    <a:pt x="1000" y="16"/>
                  </a:lnTo>
                  <a:lnTo>
                    <a:pt x="1009" y="19"/>
                  </a:lnTo>
                  <a:lnTo>
                    <a:pt x="1018" y="23"/>
                  </a:lnTo>
                  <a:lnTo>
                    <a:pt x="1027" y="26"/>
                  </a:lnTo>
                  <a:lnTo>
                    <a:pt x="1036" y="29"/>
                  </a:lnTo>
                  <a:lnTo>
                    <a:pt x="1046" y="32"/>
                  </a:lnTo>
                  <a:lnTo>
                    <a:pt x="1055" y="34"/>
                  </a:lnTo>
                  <a:lnTo>
                    <a:pt x="1064" y="37"/>
                  </a:lnTo>
                  <a:lnTo>
                    <a:pt x="1075" y="38"/>
                  </a:lnTo>
                  <a:lnTo>
                    <a:pt x="1085" y="40"/>
                  </a:lnTo>
                  <a:lnTo>
                    <a:pt x="1095" y="40"/>
                  </a:lnTo>
                  <a:lnTo>
                    <a:pt x="1107" y="39"/>
                  </a:lnTo>
                  <a:lnTo>
                    <a:pt x="1118" y="38"/>
                  </a:lnTo>
                  <a:lnTo>
                    <a:pt x="1129" y="35"/>
                  </a:lnTo>
                  <a:lnTo>
                    <a:pt x="1140" y="33"/>
                  </a:lnTo>
                  <a:lnTo>
                    <a:pt x="1152" y="30"/>
                  </a:lnTo>
                  <a:lnTo>
                    <a:pt x="1164" y="27"/>
                  </a:lnTo>
                  <a:lnTo>
                    <a:pt x="1174" y="24"/>
                  </a:lnTo>
                  <a:lnTo>
                    <a:pt x="1186" y="20"/>
                  </a:lnTo>
                  <a:lnTo>
                    <a:pt x="1197" y="16"/>
                  </a:lnTo>
                  <a:lnTo>
                    <a:pt x="1208" y="13"/>
                  </a:lnTo>
                  <a:lnTo>
                    <a:pt x="1218" y="10"/>
                  </a:lnTo>
                  <a:lnTo>
                    <a:pt x="1227" y="7"/>
                  </a:lnTo>
                  <a:lnTo>
                    <a:pt x="1237" y="5"/>
                  </a:lnTo>
                  <a:lnTo>
                    <a:pt x="1245" y="3"/>
                  </a:lnTo>
                  <a:lnTo>
                    <a:pt x="1253" y="2"/>
                  </a:lnTo>
                  <a:lnTo>
                    <a:pt x="1261" y="2"/>
                  </a:lnTo>
                  <a:lnTo>
                    <a:pt x="1260" y="2"/>
                  </a:lnTo>
                  <a:lnTo>
                    <a:pt x="1261" y="2"/>
                  </a:lnTo>
                  <a:lnTo>
                    <a:pt x="1270" y="3"/>
                  </a:lnTo>
                  <a:lnTo>
                    <a:pt x="1279" y="4"/>
                  </a:lnTo>
                  <a:lnTo>
                    <a:pt x="1289" y="6"/>
                  </a:lnTo>
                  <a:lnTo>
                    <a:pt x="1298" y="8"/>
                  </a:lnTo>
                  <a:lnTo>
                    <a:pt x="1307" y="11"/>
                  </a:lnTo>
                  <a:lnTo>
                    <a:pt x="1315" y="14"/>
                  </a:lnTo>
                  <a:lnTo>
                    <a:pt x="1325" y="17"/>
                  </a:lnTo>
                  <a:lnTo>
                    <a:pt x="1334" y="21"/>
                  </a:lnTo>
                  <a:lnTo>
                    <a:pt x="1342" y="25"/>
                  </a:lnTo>
                  <a:lnTo>
                    <a:pt x="1352" y="28"/>
                  </a:lnTo>
                  <a:lnTo>
                    <a:pt x="1361" y="31"/>
                  </a:lnTo>
                  <a:lnTo>
                    <a:pt x="1371" y="34"/>
                  </a:lnTo>
                  <a:lnTo>
                    <a:pt x="1380" y="36"/>
                  </a:lnTo>
                  <a:lnTo>
                    <a:pt x="1390" y="38"/>
                  </a:lnTo>
                  <a:lnTo>
                    <a:pt x="1400" y="39"/>
                  </a:lnTo>
                  <a:lnTo>
                    <a:pt x="1411" y="40"/>
                  </a:lnTo>
                  <a:lnTo>
                    <a:pt x="1422" y="39"/>
                  </a:lnTo>
                  <a:lnTo>
                    <a:pt x="1434" y="38"/>
                  </a:lnTo>
                  <a:lnTo>
                    <a:pt x="1444" y="35"/>
                  </a:lnTo>
                  <a:lnTo>
                    <a:pt x="1456" y="33"/>
                  </a:lnTo>
                  <a:lnTo>
                    <a:pt x="1468" y="30"/>
                  </a:lnTo>
                  <a:lnTo>
                    <a:pt x="1479" y="27"/>
                  </a:lnTo>
                  <a:lnTo>
                    <a:pt x="1490" y="23"/>
                  </a:lnTo>
                  <a:lnTo>
                    <a:pt x="1501" y="20"/>
                  </a:lnTo>
                  <a:lnTo>
                    <a:pt x="1512" y="16"/>
                  </a:lnTo>
                  <a:lnTo>
                    <a:pt x="1522" y="13"/>
                  </a:lnTo>
                  <a:lnTo>
                    <a:pt x="1533" y="10"/>
                  </a:lnTo>
                  <a:lnTo>
                    <a:pt x="1542" y="7"/>
                  </a:lnTo>
                  <a:lnTo>
                    <a:pt x="1551" y="5"/>
                  </a:lnTo>
                  <a:lnTo>
                    <a:pt x="1560" y="3"/>
                  </a:lnTo>
                  <a:lnTo>
                    <a:pt x="1568" y="2"/>
                  </a:lnTo>
                  <a:lnTo>
                    <a:pt x="1575" y="2"/>
                  </a:lnTo>
                  <a:lnTo>
                    <a:pt x="1585" y="3"/>
                  </a:lnTo>
                  <a:lnTo>
                    <a:pt x="1594" y="4"/>
                  </a:lnTo>
                  <a:lnTo>
                    <a:pt x="1604" y="6"/>
                  </a:lnTo>
                  <a:lnTo>
                    <a:pt x="1613" y="9"/>
                  </a:lnTo>
                  <a:lnTo>
                    <a:pt x="1622" y="12"/>
                  </a:lnTo>
                  <a:lnTo>
                    <a:pt x="1630" y="15"/>
                  </a:lnTo>
                  <a:lnTo>
                    <a:pt x="1640" y="18"/>
                  </a:lnTo>
                  <a:lnTo>
                    <a:pt x="1648" y="21"/>
                  </a:lnTo>
                  <a:lnTo>
                    <a:pt x="1657" y="25"/>
                  </a:lnTo>
                  <a:lnTo>
                    <a:pt x="1666" y="28"/>
                  </a:lnTo>
                  <a:lnTo>
                    <a:pt x="1676" y="31"/>
                  </a:lnTo>
                  <a:lnTo>
                    <a:pt x="1685" y="33"/>
                  </a:lnTo>
                  <a:lnTo>
                    <a:pt x="1695" y="35"/>
                  </a:lnTo>
                  <a:lnTo>
                    <a:pt x="1705" y="37"/>
                  </a:lnTo>
                  <a:lnTo>
                    <a:pt x="1715" y="38"/>
                  </a:lnTo>
                  <a:lnTo>
                    <a:pt x="1726" y="38"/>
                  </a:lnTo>
                  <a:lnTo>
                    <a:pt x="1737" y="38"/>
                  </a:lnTo>
                  <a:lnTo>
                    <a:pt x="1748" y="37"/>
                  </a:lnTo>
                  <a:lnTo>
                    <a:pt x="1759" y="34"/>
                  </a:lnTo>
                  <a:lnTo>
                    <a:pt x="1771" y="32"/>
                  </a:lnTo>
                  <a:lnTo>
                    <a:pt x="1782" y="29"/>
                  </a:lnTo>
                  <a:lnTo>
                    <a:pt x="1793" y="26"/>
                  </a:lnTo>
                  <a:lnTo>
                    <a:pt x="1804" y="23"/>
                  </a:lnTo>
                  <a:lnTo>
                    <a:pt x="1815" y="19"/>
                  </a:lnTo>
                  <a:lnTo>
                    <a:pt x="1826" y="15"/>
                  </a:lnTo>
                  <a:lnTo>
                    <a:pt x="1836" y="12"/>
                  </a:lnTo>
                  <a:lnTo>
                    <a:pt x="1846" y="9"/>
                  </a:lnTo>
                  <a:lnTo>
                    <a:pt x="1855" y="6"/>
                  </a:lnTo>
                  <a:lnTo>
                    <a:pt x="1864" y="3"/>
                  </a:lnTo>
                  <a:lnTo>
                    <a:pt x="1873" y="2"/>
                  </a:lnTo>
                  <a:lnTo>
                    <a:pt x="1881" y="1"/>
                  </a:lnTo>
                  <a:lnTo>
                    <a:pt x="1888" y="1"/>
                  </a:lnTo>
                  <a:lnTo>
                    <a:pt x="1897" y="2"/>
                  </a:lnTo>
                  <a:lnTo>
                    <a:pt x="1907" y="3"/>
                  </a:lnTo>
                  <a:lnTo>
                    <a:pt x="1916" y="5"/>
                  </a:lnTo>
                  <a:lnTo>
                    <a:pt x="1926" y="8"/>
                  </a:lnTo>
                  <a:lnTo>
                    <a:pt x="1934" y="11"/>
                  </a:lnTo>
                  <a:lnTo>
                    <a:pt x="1943" y="14"/>
                  </a:lnTo>
                  <a:lnTo>
                    <a:pt x="1952" y="17"/>
                  </a:lnTo>
                  <a:lnTo>
                    <a:pt x="1961" y="20"/>
                  </a:lnTo>
                  <a:lnTo>
                    <a:pt x="1970" y="24"/>
                  </a:lnTo>
                  <a:lnTo>
                    <a:pt x="1979" y="27"/>
                  </a:lnTo>
                  <a:lnTo>
                    <a:pt x="1989" y="30"/>
                  </a:lnTo>
                  <a:lnTo>
                    <a:pt x="1998" y="32"/>
                  </a:lnTo>
                  <a:lnTo>
                    <a:pt x="2007" y="34"/>
                  </a:lnTo>
                  <a:lnTo>
                    <a:pt x="2018" y="36"/>
                  </a:lnTo>
                  <a:lnTo>
                    <a:pt x="2027" y="37"/>
                  </a:lnTo>
                  <a:lnTo>
                    <a:pt x="2039" y="37"/>
                  </a:lnTo>
                  <a:lnTo>
                    <a:pt x="2049" y="37"/>
                  </a:lnTo>
                  <a:lnTo>
                    <a:pt x="2060" y="35"/>
                  </a:lnTo>
                  <a:lnTo>
                    <a:pt x="2071" y="34"/>
                  </a:lnTo>
                  <a:lnTo>
                    <a:pt x="2082" y="31"/>
                  </a:lnTo>
                  <a:lnTo>
                    <a:pt x="2093" y="29"/>
                  </a:lnTo>
                  <a:lnTo>
                    <a:pt x="2104" y="25"/>
                  </a:lnTo>
                  <a:lnTo>
                    <a:pt x="2114" y="22"/>
                  </a:lnTo>
                  <a:lnTo>
                    <a:pt x="2125" y="19"/>
                  </a:lnTo>
                  <a:lnTo>
                    <a:pt x="2135" y="15"/>
                  </a:lnTo>
                  <a:lnTo>
                    <a:pt x="2146" y="12"/>
                  </a:lnTo>
                  <a:lnTo>
                    <a:pt x="2156" y="9"/>
                  </a:lnTo>
                  <a:lnTo>
                    <a:pt x="2165" y="6"/>
                  </a:lnTo>
                  <a:lnTo>
                    <a:pt x="2174" y="3"/>
                  </a:lnTo>
                  <a:lnTo>
                    <a:pt x="2183" y="2"/>
                  </a:lnTo>
                  <a:lnTo>
                    <a:pt x="2190" y="1"/>
                  </a:lnTo>
                  <a:lnTo>
                    <a:pt x="2197" y="0"/>
                  </a:lnTo>
                  <a:lnTo>
                    <a:pt x="2207" y="1"/>
                  </a:lnTo>
                  <a:lnTo>
                    <a:pt x="2217" y="1"/>
                  </a:lnTo>
                  <a:lnTo>
                    <a:pt x="2226" y="3"/>
                  </a:lnTo>
                  <a:lnTo>
                    <a:pt x="2235" y="6"/>
                  </a:lnTo>
                  <a:lnTo>
                    <a:pt x="2244" y="8"/>
                  </a:lnTo>
                  <a:lnTo>
                    <a:pt x="2253" y="12"/>
                  </a:lnTo>
                  <a:lnTo>
                    <a:pt x="2262" y="15"/>
                  </a:lnTo>
                  <a:lnTo>
                    <a:pt x="2271" y="18"/>
                  </a:lnTo>
                  <a:lnTo>
                    <a:pt x="2279" y="21"/>
                  </a:lnTo>
                  <a:lnTo>
                    <a:pt x="2289" y="25"/>
                  </a:lnTo>
                  <a:lnTo>
                    <a:pt x="2298" y="29"/>
                  </a:lnTo>
                  <a:lnTo>
                    <a:pt x="2308" y="31"/>
                  </a:lnTo>
                  <a:lnTo>
                    <a:pt x="2317" y="33"/>
                  </a:lnTo>
                  <a:lnTo>
                    <a:pt x="2327" y="35"/>
                  </a:lnTo>
                  <a:lnTo>
                    <a:pt x="2337" y="36"/>
                  </a:lnTo>
                  <a:lnTo>
                    <a:pt x="2348" y="37"/>
                  </a:lnTo>
                  <a:lnTo>
                    <a:pt x="2361" y="36"/>
                  </a:lnTo>
                  <a:lnTo>
                    <a:pt x="2373" y="35"/>
                  </a:lnTo>
                  <a:lnTo>
                    <a:pt x="2385" y="32"/>
                  </a:lnTo>
                  <a:lnTo>
                    <a:pt x="2397" y="30"/>
                  </a:lnTo>
                  <a:lnTo>
                    <a:pt x="2410" y="26"/>
                  </a:lnTo>
                  <a:lnTo>
                    <a:pt x="2422" y="23"/>
                  </a:lnTo>
                  <a:lnTo>
                    <a:pt x="2434" y="19"/>
                  </a:lnTo>
                  <a:lnTo>
                    <a:pt x="2446" y="15"/>
                  </a:lnTo>
                  <a:lnTo>
                    <a:pt x="2446" y="20"/>
                  </a:lnTo>
                  <a:lnTo>
                    <a:pt x="2446" y="26"/>
                  </a:lnTo>
                  <a:lnTo>
                    <a:pt x="2446" y="30"/>
                  </a:lnTo>
                  <a:lnTo>
                    <a:pt x="2446" y="34"/>
                  </a:lnTo>
                  <a:lnTo>
                    <a:pt x="2434" y="38"/>
                  </a:lnTo>
                  <a:lnTo>
                    <a:pt x="2422" y="42"/>
                  </a:lnTo>
                  <a:lnTo>
                    <a:pt x="2410" y="45"/>
                  </a:lnTo>
                  <a:lnTo>
                    <a:pt x="2397" y="48"/>
                  </a:lnTo>
                  <a:lnTo>
                    <a:pt x="2385" y="51"/>
                  </a:lnTo>
                  <a:lnTo>
                    <a:pt x="2373" y="54"/>
                  </a:lnTo>
                  <a:lnTo>
                    <a:pt x="2361" y="55"/>
                  </a:lnTo>
                  <a:lnTo>
                    <a:pt x="2348" y="56"/>
                  </a:lnTo>
                  <a:lnTo>
                    <a:pt x="2337" y="55"/>
                  </a:lnTo>
                  <a:lnTo>
                    <a:pt x="2327" y="54"/>
                  </a:lnTo>
                  <a:lnTo>
                    <a:pt x="2317" y="52"/>
                  </a:lnTo>
                  <a:lnTo>
                    <a:pt x="2308" y="50"/>
                  </a:lnTo>
                  <a:lnTo>
                    <a:pt x="2298" y="47"/>
                  </a:lnTo>
                  <a:lnTo>
                    <a:pt x="2289" y="44"/>
                  </a:lnTo>
                  <a:lnTo>
                    <a:pt x="2280" y="41"/>
                  </a:lnTo>
                  <a:lnTo>
                    <a:pt x="2271" y="37"/>
                  </a:lnTo>
                  <a:lnTo>
                    <a:pt x="2262" y="34"/>
                  </a:lnTo>
                  <a:lnTo>
                    <a:pt x="2254" y="30"/>
                  </a:lnTo>
                  <a:lnTo>
                    <a:pt x="2244" y="27"/>
                  </a:lnTo>
                  <a:lnTo>
                    <a:pt x="2235" y="25"/>
                  </a:lnTo>
                  <a:lnTo>
                    <a:pt x="2226" y="22"/>
                  </a:lnTo>
                  <a:lnTo>
                    <a:pt x="2217" y="20"/>
                  </a:lnTo>
                  <a:lnTo>
                    <a:pt x="2207" y="19"/>
                  </a:lnTo>
                  <a:lnTo>
                    <a:pt x="2197" y="19"/>
                  </a:lnTo>
                  <a:lnTo>
                    <a:pt x="2190" y="20"/>
                  </a:lnTo>
                  <a:lnTo>
                    <a:pt x="2183" y="21"/>
                  </a:lnTo>
                  <a:lnTo>
                    <a:pt x="2174" y="23"/>
                  </a:lnTo>
                  <a:lnTo>
                    <a:pt x="2165" y="25"/>
                  </a:lnTo>
                  <a:lnTo>
                    <a:pt x="2156" y="28"/>
                  </a:lnTo>
                  <a:lnTo>
                    <a:pt x="2146" y="31"/>
                  </a:lnTo>
                  <a:lnTo>
                    <a:pt x="2135" y="34"/>
                  </a:lnTo>
                  <a:lnTo>
                    <a:pt x="2125" y="38"/>
                  </a:lnTo>
                  <a:lnTo>
                    <a:pt x="2114" y="41"/>
                  </a:lnTo>
                  <a:lnTo>
                    <a:pt x="2104" y="44"/>
                  </a:lnTo>
                  <a:lnTo>
                    <a:pt x="2093" y="48"/>
                  </a:lnTo>
                  <a:lnTo>
                    <a:pt x="2082" y="50"/>
                  </a:lnTo>
                  <a:lnTo>
                    <a:pt x="2071" y="52"/>
                  </a:lnTo>
                  <a:lnTo>
                    <a:pt x="2060" y="54"/>
                  </a:lnTo>
                  <a:lnTo>
                    <a:pt x="2050" y="55"/>
                  </a:lnTo>
                  <a:lnTo>
                    <a:pt x="2039" y="56"/>
                  </a:lnTo>
                  <a:lnTo>
                    <a:pt x="2028" y="56"/>
                  </a:lnTo>
                  <a:lnTo>
                    <a:pt x="2018" y="55"/>
                  </a:lnTo>
                  <a:lnTo>
                    <a:pt x="2008" y="53"/>
                  </a:lnTo>
                  <a:lnTo>
                    <a:pt x="1999" y="51"/>
                  </a:lnTo>
                  <a:lnTo>
                    <a:pt x="1989" y="48"/>
                  </a:lnTo>
                  <a:lnTo>
                    <a:pt x="1980" y="45"/>
                  </a:lnTo>
                  <a:lnTo>
                    <a:pt x="1970" y="42"/>
                  </a:lnTo>
                  <a:lnTo>
                    <a:pt x="1962" y="39"/>
                  </a:lnTo>
                  <a:lnTo>
                    <a:pt x="1952" y="35"/>
                  </a:lnTo>
                  <a:lnTo>
                    <a:pt x="1944" y="32"/>
                  </a:lnTo>
                  <a:lnTo>
                    <a:pt x="1935" y="29"/>
                  </a:lnTo>
                  <a:lnTo>
                    <a:pt x="1926" y="27"/>
                  </a:lnTo>
                  <a:lnTo>
                    <a:pt x="1917" y="24"/>
                  </a:lnTo>
                  <a:lnTo>
                    <a:pt x="1907" y="22"/>
                  </a:lnTo>
                  <a:lnTo>
                    <a:pt x="1897" y="20"/>
                  </a:lnTo>
                  <a:lnTo>
                    <a:pt x="1888" y="20"/>
                  </a:lnTo>
                  <a:lnTo>
                    <a:pt x="1881" y="20"/>
                  </a:lnTo>
                  <a:lnTo>
                    <a:pt x="1873" y="21"/>
                  </a:lnTo>
                  <a:lnTo>
                    <a:pt x="1864" y="23"/>
                  </a:lnTo>
                  <a:lnTo>
                    <a:pt x="1855" y="25"/>
                  </a:lnTo>
                  <a:lnTo>
                    <a:pt x="1846" y="28"/>
                  </a:lnTo>
                  <a:lnTo>
                    <a:pt x="1836" y="31"/>
                  </a:lnTo>
                  <a:lnTo>
                    <a:pt x="1826" y="34"/>
                  </a:lnTo>
                  <a:lnTo>
                    <a:pt x="1815" y="38"/>
                  </a:lnTo>
                  <a:lnTo>
                    <a:pt x="1804" y="41"/>
                  </a:lnTo>
                  <a:lnTo>
                    <a:pt x="1793" y="45"/>
                  </a:lnTo>
                  <a:lnTo>
                    <a:pt x="1782" y="48"/>
                  </a:lnTo>
                  <a:lnTo>
                    <a:pt x="1771" y="51"/>
                  </a:lnTo>
                  <a:lnTo>
                    <a:pt x="1760" y="54"/>
                  </a:lnTo>
                  <a:lnTo>
                    <a:pt x="1748" y="56"/>
                  </a:lnTo>
                  <a:lnTo>
                    <a:pt x="1737" y="57"/>
                  </a:lnTo>
                  <a:lnTo>
                    <a:pt x="1727" y="58"/>
                  </a:lnTo>
                  <a:lnTo>
                    <a:pt x="1716" y="57"/>
                  </a:lnTo>
                  <a:lnTo>
                    <a:pt x="1705" y="56"/>
                  </a:lnTo>
                  <a:lnTo>
                    <a:pt x="1695" y="54"/>
                  </a:lnTo>
                  <a:lnTo>
                    <a:pt x="1686" y="52"/>
                  </a:lnTo>
                  <a:lnTo>
                    <a:pt x="1677" y="50"/>
                  </a:lnTo>
                  <a:lnTo>
                    <a:pt x="1667" y="46"/>
                  </a:lnTo>
                  <a:lnTo>
                    <a:pt x="1658" y="42"/>
                  </a:lnTo>
                  <a:lnTo>
                    <a:pt x="1648" y="39"/>
                  </a:lnTo>
                  <a:lnTo>
                    <a:pt x="1640" y="36"/>
                  </a:lnTo>
                  <a:lnTo>
                    <a:pt x="1630" y="32"/>
                  </a:lnTo>
                  <a:lnTo>
                    <a:pt x="1622" y="29"/>
                  </a:lnTo>
                  <a:lnTo>
                    <a:pt x="1612" y="27"/>
                  </a:lnTo>
                  <a:lnTo>
                    <a:pt x="1604" y="25"/>
                  </a:lnTo>
                  <a:lnTo>
                    <a:pt x="1594" y="22"/>
                  </a:lnTo>
                  <a:lnTo>
                    <a:pt x="1585" y="21"/>
                  </a:lnTo>
                  <a:lnTo>
                    <a:pt x="1575" y="21"/>
                  </a:lnTo>
                  <a:lnTo>
                    <a:pt x="1567" y="21"/>
                  </a:lnTo>
                  <a:lnTo>
                    <a:pt x="1559" y="23"/>
                  </a:lnTo>
                  <a:lnTo>
                    <a:pt x="1551" y="25"/>
                  </a:lnTo>
                  <a:lnTo>
                    <a:pt x="1542" y="27"/>
                  </a:lnTo>
                  <a:lnTo>
                    <a:pt x="1532" y="30"/>
                  </a:lnTo>
                  <a:lnTo>
                    <a:pt x="1522" y="32"/>
                  </a:lnTo>
                  <a:lnTo>
                    <a:pt x="1512" y="36"/>
                  </a:lnTo>
                  <a:lnTo>
                    <a:pt x="1501" y="40"/>
                  </a:lnTo>
                  <a:lnTo>
                    <a:pt x="1490" y="43"/>
                  </a:lnTo>
                  <a:lnTo>
                    <a:pt x="1479" y="46"/>
                  </a:lnTo>
                  <a:lnTo>
                    <a:pt x="1468" y="50"/>
                  </a:lnTo>
                  <a:lnTo>
                    <a:pt x="1456" y="52"/>
                  </a:lnTo>
                  <a:lnTo>
                    <a:pt x="1445" y="55"/>
                  </a:lnTo>
                  <a:lnTo>
                    <a:pt x="1434" y="56"/>
                  </a:lnTo>
                  <a:lnTo>
                    <a:pt x="1422" y="58"/>
                  </a:lnTo>
                  <a:lnTo>
                    <a:pt x="1411" y="58"/>
                  </a:lnTo>
                  <a:lnTo>
                    <a:pt x="1400" y="58"/>
                  </a:lnTo>
                  <a:lnTo>
                    <a:pt x="1390" y="57"/>
                  </a:lnTo>
                  <a:lnTo>
                    <a:pt x="1381" y="55"/>
                  </a:lnTo>
                  <a:lnTo>
                    <a:pt x="1371" y="54"/>
                  </a:lnTo>
                  <a:lnTo>
                    <a:pt x="1362" y="51"/>
                  </a:lnTo>
                  <a:lnTo>
                    <a:pt x="1352" y="48"/>
                  </a:lnTo>
                  <a:lnTo>
                    <a:pt x="1344" y="45"/>
                  </a:lnTo>
                  <a:lnTo>
                    <a:pt x="1334" y="41"/>
                  </a:lnTo>
                  <a:lnTo>
                    <a:pt x="1326" y="38"/>
                  </a:lnTo>
                  <a:lnTo>
                    <a:pt x="1317" y="35"/>
                  </a:lnTo>
                  <a:lnTo>
                    <a:pt x="1308" y="32"/>
                  </a:lnTo>
                  <a:lnTo>
                    <a:pt x="1299" y="29"/>
                  </a:lnTo>
                  <a:lnTo>
                    <a:pt x="1290" y="26"/>
                  </a:lnTo>
                  <a:lnTo>
                    <a:pt x="1281" y="25"/>
                  </a:lnTo>
                  <a:lnTo>
                    <a:pt x="1271" y="23"/>
                  </a:lnTo>
                  <a:lnTo>
                    <a:pt x="1262" y="21"/>
                  </a:lnTo>
                  <a:lnTo>
                    <a:pt x="1261" y="21"/>
                  </a:lnTo>
                  <a:lnTo>
                    <a:pt x="1261" y="21"/>
                  </a:lnTo>
                  <a:lnTo>
                    <a:pt x="1259" y="21"/>
                  </a:lnTo>
                  <a:lnTo>
                    <a:pt x="1258" y="21"/>
                  </a:lnTo>
                  <a:lnTo>
                    <a:pt x="1251" y="21"/>
                  </a:lnTo>
                  <a:lnTo>
                    <a:pt x="1243" y="23"/>
                  </a:lnTo>
                  <a:lnTo>
                    <a:pt x="1235" y="25"/>
                  </a:lnTo>
                  <a:lnTo>
                    <a:pt x="1226" y="27"/>
                  </a:lnTo>
                  <a:lnTo>
                    <a:pt x="1216" y="29"/>
                  </a:lnTo>
                  <a:lnTo>
                    <a:pt x="1206" y="32"/>
                  </a:lnTo>
                  <a:lnTo>
                    <a:pt x="1195" y="35"/>
                  </a:lnTo>
                  <a:lnTo>
                    <a:pt x="1185" y="39"/>
                  </a:lnTo>
                  <a:lnTo>
                    <a:pt x="1174" y="43"/>
                  </a:lnTo>
                  <a:lnTo>
                    <a:pt x="1163" y="46"/>
                  </a:lnTo>
                  <a:lnTo>
                    <a:pt x="1151" y="50"/>
                  </a:lnTo>
                  <a:lnTo>
                    <a:pt x="1140" y="52"/>
                  </a:lnTo>
                  <a:lnTo>
                    <a:pt x="1129" y="55"/>
                  </a:lnTo>
                  <a:lnTo>
                    <a:pt x="1118" y="57"/>
                  </a:lnTo>
                  <a:lnTo>
                    <a:pt x="1107" y="58"/>
                  </a:lnTo>
                  <a:lnTo>
                    <a:pt x="1095" y="59"/>
                  </a:lnTo>
                  <a:lnTo>
                    <a:pt x="1085" y="58"/>
                  </a:lnTo>
                  <a:lnTo>
                    <a:pt x="1075" y="58"/>
                  </a:lnTo>
                  <a:lnTo>
                    <a:pt x="1064" y="55"/>
                  </a:lnTo>
                  <a:lnTo>
                    <a:pt x="1055" y="53"/>
                  </a:lnTo>
                  <a:lnTo>
                    <a:pt x="1046" y="51"/>
                  </a:lnTo>
                  <a:lnTo>
                    <a:pt x="1036" y="47"/>
                  </a:lnTo>
                  <a:lnTo>
                    <a:pt x="1027" y="44"/>
                  </a:lnTo>
                  <a:lnTo>
                    <a:pt x="1018" y="40"/>
                  </a:lnTo>
                  <a:lnTo>
                    <a:pt x="1009" y="37"/>
                  </a:lnTo>
                  <a:lnTo>
                    <a:pt x="1000" y="34"/>
                  </a:lnTo>
                  <a:lnTo>
                    <a:pt x="991" y="30"/>
                  </a:lnTo>
                  <a:lnTo>
                    <a:pt x="982" y="28"/>
                  </a:lnTo>
                  <a:lnTo>
                    <a:pt x="973" y="26"/>
                  </a:lnTo>
                  <a:lnTo>
                    <a:pt x="964" y="23"/>
                  </a:lnTo>
                  <a:lnTo>
                    <a:pt x="954" y="23"/>
                  </a:lnTo>
                  <a:lnTo>
                    <a:pt x="944" y="22"/>
                  </a:lnTo>
                  <a:lnTo>
                    <a:pt x="937" y="23"/>
                  </a:lnTo>
                  <a:lnTo>
                    <a:pt x="929" y="24"/>
                  </a:lnTo>
                  <a:lnTo>
                    <a:pt x="921" y="26"/>
                  </a:lnTo>
                  <a:lnTo>
                    <a:pt x="911" y="28"/>
                  </a:lnTo>
                  <a:lnTo>
                    <a:pt x="901" y="31"/>
                  </a:lnTo>
                  <a:lnTo>
                    <a:pt x="892" y="34"/>
                  </a:lnTo>
                  <a:lnTo>
                    <a:pt x="881" y="37"/>
                  </a:lnTo>
                  <a:lnTo>
                    <a:pt x="871" y="41"/>
                  </a:lnTo>
                  <a:lnTo>
                    <a:pt x="860" y="44"/>
                  </a:lnTo>
                  <a:lnTo>
                    <a:pt x="848" y="48"/>
                  </a:lnTo>
                  <a:lnTo>
                    <a:pt x="837" y="51"/>
                  </a:lnTo>
                  <a:lnTo>
                    <a:pt x="826" y="54"/>
                  </a:lnTo>
                  <a:lnTo>
                    <a:pt x="814" y="56"/>
                  </a:lnTo>
                  <a:lnTo>
                    <a:pt x="803" y="58"/>
                  </a:lnTo>
                  <a:lnTo>
                    <a:pt x="792" y="59"/>
                  </a:lnTo>
                  <a:lnTo>
                    <a:pt x="781" y="59"/>
                  </a:lnTo>
                  <a:lnTo>
                    <a:pt x="770" y="59"/>
                  </a:lnTo>
                  <a:lnTo>
                    <a:pt x="760" y="58"/>
                  </a:lnTo>
                  <a:lnTo>
                    <a:pt x="750" y="56"/>
                  </a:lnTo>
                  <a:lnTo>
                    <a:pt x="740" y="54"/>
                  </a:lnTo>
                  <a:lnTo>
                    <a:pt x="731" y="51"/>
                  </a:lnTo>
                  <a:lnTo>
                    <a:pt x="722" y="48"/>
                  </a:lnTo>
                  <a:lnTo>
                    <a:pt x="713" y="45"/>
                  </a:lnTo>
                  <a:lnTo>
                    <a:pt x="703" y="41"/>
                  </a:lnTo>
                  <a:lnTo>
                    <a:pt x="695" y="38"/>
                  </a:lnTo>
                  <a:lnTo>
                    <a:pt x="686" y="34"/>
                  </a:lnTo>
                  <a:lnTo>
                    <a:pt x="677" y="31"/>
                  </a:lnTo>
                  <a:lnTo>
                    <a:pt x="668" y="29"/>
                  </a:lnTo>
                  <a:lnTo>
                    <a:pt x="658" y="26"/>
                  </a:lnTo>
                  <a:lnTo>
                    <a:pt x="650" y="25"/>
                  </a:lnTo>
                  <a:lnTo>
                    <a:pt x="640" y="23"/>
                  </a:lnTo>
                  <a:lnTo>
                    <a:pt x="630" y="23"/>
                  </a:lnTo>
                  <a:lnTo>
                    <a:pt x="623" y="23"/>
                  </a:lnTo>
                  <a:lnTo>
                    <a:pt x="615" y="25"/>
                  </a:lnTo>
                  <a:lnTo>
                    <a:pt x="606" y="26"/>
                  </a:lnTo>
                  <a:lnTo>
                    <a:pt x="597" y="29"/>
                  </a:lnTo>
                  <a:lnTo>
                    <a:pt x="587" y="31"/>
                  </a:lnTo>
                  <a:lnTo>
                    <a:pt x="577" y="35"/>
                  </a:lnTo>
                  <a:lnTo>
                    <a:pt x="567" y="38"/>
                  </a:lnTo>
                  <a:lnTo>
                    <a:pt x="557" y="41"/>
                  </a:lnTo>
                  <a:lnTo>
                    <a:pt x="545" y="45"/>
                  </a:lnTo>
                  <a:lnTo>
                    <a:pt x="534" y="48"/>
                  </a:lnTo>
                  <a:lnTo>
                    <a:pt x="523" y="52"/>
                  </a:lnTo>
                  <a:lnTo>
                    <a:pt x="512" y="55"/>
                  </a:lnTo>
                  <a:lnTo>
                    <a:pt x="500" y="57"/>
                  </a:lnTo>
                  <a:lnTo>
                    <a:pt x="489" y="59"/>
                  </a:lnTo>
                  <a:lnTo>
                    <a:pt x="478" y="60"/>
                  </a:lnTo>
                  <a:lnTo>
                    <a:pt x="467" y="60"/>
                  </a:lnTo>
                  <a:lnTo>
                    <a:pt x="456" y="60"/>
                  </a:lnTo>
                  <a:lnTo>
                    <a:pt x="446" y="59"/>
                  </a:lnTo>
                  <a:lnTo>
                    <a:pt x="436" y="58"/>
                  </a:lnTo>
                  <a:lnTo>
                    <a:pt x="426" y="56"/>
                  </a:lnTo>
                  <a:lnTo>
                    <a:pt x="417" y="53"/>
                  </a:lnTo>
                  <a:lnTo>
                    <a:pt x="407" y="50"/>
                  </a:lnTo>
                  <a:lnTo>
                    <a:pt x="399" y="47"/>
                  </a:lnTo>
                  <a:lnTo>
                    <a:pt x="390" y="44"/>
                  </a:lnTo>
                  <a:lnTo>
                    <a:pt x="380" y="41"/>
                  </a:lnTo>
                  <a:lnTo>
                    <a:pt x="372" y="37"/>
                  </a:lnTo>
                  <a:lnTo>
                    <a:pt x="363" y="34"/>
                  </a:lnTo>
                  <a:lnTo>
                    <a:pt x="354" y="31"/>
                  </a:lnTo>
                  <a:lnTo>
                    <a:pt x="345" y="29"/>
                  </a:lnTo>
                  <a:lnTo>
                    <a:pt x="336" y="27"/>
                  </a:lnTo>
                  <a:lnTo>
                    <a:pt x="326" y="25"/>
                  </a:lnTo>
                  <a:lnTo>
                    <a:pt x="317" y="24"/>
                  </a:lnTo>
                  <a:lnTo>
                    <a:pt x="316" y="24"/>
                  </a:lnTo>
                  <a:lnTo>
                    <a:pt x="316" y="23"/>
                  </a:lnTo>
                  <a:lnTo>
                    <a:pt x="314" y="23"/>
                  </a:lnTo>
                  <a:lnTo>
                    <a:pt x="313" y="23"/>
                  </a:lnTo>
                  <a:lnTo>
                    <a:pt x="306" y="23"/>
                  </a:lnTo>
                  <a:lnTo>
                    <a:pt x="298" y="25"/>
                  </a:lnTo>
                  <a:lnTo>
                    <a:pt x="289" y="26"/>
                  </a:lnTo>
                  <a:lnTo>
                    <a:pt x="281" y="29"/>
                  </a:lnTo>
                  <a:lnTo>
                    <a:pt x="271" y="31"/>
                  </a:lnTo>
                  <a:lnTo>
                    <a:pt x="261" y="34"/>
                  </a:lnTo>
                  <a:lnTo>
                    <a:pt x="251" y="38"/>
                  </a:lnTo>
                  <a:lnTo>
                    <a:pt x="240" y="41"/>
                  </a:lnTo>
                  <a:lnTo>
                    <a:pt x="229" y="45"/>
                  </a:lnTo>
                  <a:lnTo>
                    <a:pt x="218" y="48"/>
                  </a:lnTo>
                  <a:lnTo>
                    <a:pt x="207" y="52"/>
                  </a:lnTo>
                  <a:lnTo>
                    <a:pt x="196" y="55"/>
                  </a:lnTo>
                  <a:lnTo>
                    <a:pt x="184" y="57"/>
                  </a:lnTo>
                  <a:lnTo>
                    <a:pt x="174" y="59"/>
                  </a:lnTo>
                  <a:lnTo>
                    <a:pt x="162" y="60"/>
                  </a:lnTo>
                  <a:lnTo>
                    <a:pt x="151" y="61"/>
                  </a:lnTo>
                  <a:lnTo>
                    <a:pt x="140" y="60"/>
                  </a:lnTo>
                  <a:lnTo>
                    <a:pt x="130" y="60"/>
                  </a:lnTo>
                  <a:lnTo>
                    <a:pt x="120" y="58"/>
                  </a:lnTo>
                  <a:lnTo>
                    <a:pt x="111" y="55"/>
                  </a:lnTo>
                  <a:lnTo>
                    <a:pt x="101" y="53"/>
                  </a:lnTo>
                  <a:lnTo>
                    <a:pt x="92" y="50"/>
                  </a:lnTo>
                  <a:lnTo>
                    <a:pt x="82" y="46"/>
                  </a:lnTo>
                  <a:lnTo>
                    <a:pt x="74" y="42"/>
                  </a:lnTo>
                  <a:lnTo>
                    <a:pt x="64" y="40"/>
                  </a:lnTo>
                  <a:lnTo>
                    <a:pt x="56" y="36"/>
                  </a:lnTo>
                  <a:lnTo>
                    <a:pt x="46" y="32"/>
                  </a:lnTo>
                  <a:lnTo>
                    <a:pt x="38" y="30"/>
                  </a:lnTo>
                  <a:lnTo>
                    <a:pt x="28" y="28"/>
                  </a:lnTo>
                  <a:lnTo>
                    <a:pt x="19" y="26"/>
                  </a:lnTo>
                  <a:lnTo>
                    <a:pt x="10" y="25"/>
                  </a:lnTo>
                  <a:lnTo>
                    <a:pt x="0" y="25"/>
                  </a:lnTo>
                  <a:lnTo>
                    <a:pt x="0" y="5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3233" y="204"/>
              <a:ext cx="2447" cy="61"/>
            </a:xfrm>
            <a:custGeom>
              <a:avLst/>
              <a:gdLst/>
              <a:ahLst/>
              <a:cxnLst>
                <a:cxn ang="0">
                  <a:pos x="73" y="43"/>
                </a:cxn>
                <a:cxn ang="0">
                  <a:pos x="161" y="59"/>
                </a:cxn>
                <a:cxn ang="0">
                  <a:pos x="261" y="34"/>
                </a:cxn>
                <a:cxn ang="0">
                  <a:pos x="316" y="24"/>
                </a:cxn>
                <a:cxn ang="0">
                  <a:pos x="389" y="43"/>
                </a:cxn>
                <a:cxn ang="0">
                  <a:pos x="477" y="59"/>
                </a:cxn>
                <a:cxn ang="0">
                  <a:pos x="577" y="34"/>
                </a:cxn>
                <a:cxn ang="0">
                  <a:pos x="658" y="27"/>
                </a:cxn>
                <a:cxn ang="0">
                  <a:pos x="740" y="54"/>
                </a:cxn>
                <a:cxn ang="0">
                  <a:pos x="837" y="50"/>
                </a:cxn>
                <a:cxn ang="0">
                  <a:pos x="929" y="24"/>
                </a:cxn>
                <a:cxn ang="0">
                  <a:pos x="1008" y="38"/>
                </a:cxn>
                <a:cxn ang="0">
                  <a:pos x="1095" y="58"/>
                </a:cxn>
                <a:cxn ang="0">
                  <a:pos x="1195" y="35"/>
                </a:cxn>
                <a:cxn ang="0">
                  <a:pos x="1260" y="22"/>
                </a:cxn>
                <a:cxn ang="0">
                  <a:pos x="1326" y="38"/>
                </a:cxn>
                <a:cxn ang="0">
                  <a:pos x="1411" y="58"/>
                </a:cxn>
                <a:cxn ang="0">
                  <a:pos x="1512" y="35"/>
                </a:cxn>
                <a:cxn ang="0">
                  <a:pos x="1594" y="24"/>
                </a:cxn>
                <a:cxn ang="0">
                  <a:pos x="1676" y="49"/>
                </a:cxn>
                <a:cxn ang="0">
                  <a:pos x="1770" y="51"/>
                </a:cxn>
                <a:cxn ang="0">
                  <a:pos x="1864" y="23"/>
                </a:cxn>
                <a:cxn ang="0">
                  <a:pos x="1943" y="32"/>
                </a:cxn>
                <a:cxn ang="0">
                  <a:pos x="2027" y="55"/>
                </a:cxn>
                <a:cxn ang="0">
                  <a:pos x="2125" y="38"/>
                </a:cxn>
                <a:cxn ang="0">
                  <a:pos x="2207" y="19"/>
                </a:cxn>
                <a:cxn ang="0">
                  <a:pos x="2288" y="44"/>
                </a:cxn>
                <a:cxn ang="0">
                  <a:pos x="2385" y="51"/>
                </a:cxn>
                <a:cxn ang="0">
                  <a:pos x="2445" y="16"/>
                </a:cxn>
                <a:cxn ang="0">
                  <a:pos x="2337" y="37"/>
                </a:cxn>
                <a:cxn ang="0">
                  <a:pos x="2252" y="12"/>
                </a:cxn>
                <a:cxn ang="0">
                  <a:pos x="2174" y="3"/>
                </a:cxn>
                <a:cxn ang="0">
                  <a:pos x="2082" y="31"/>
                </a:cxn>
                <a:cxn ang="0">
                  <a:pos x="1988" y="29"/>
                </a:cxn>
                <a:cxn ang="0">
                  <a:pos x="1906" y="3"/>
                </a:cxn>
                <a:cxn ang="0">
                  <a:pos x="1826" y="16"/>
                </a:cxn>
                <a:cxn ang="0">
                  <a:pos x="1726" y="39"/>
                </a:cxn>
                <a:cxn ang="0">
                  <a:pos x="1640" y="17"/>
                </a:cxn>
                <a:cxn ang="0">
                  <a:pos x="1560" y="4"/>
                </a:cxn>
                <a:cxn ang="0">
                  <a:pos x="1467" y="31"/>
                </a:cxn>
                <a:cxn ang="0">
                  <a:pos x="1370" y="33"/>
                </a:cxn>
                <a:cxn ang="0">
                  <a:pos x="1289" y="6"/>
                </a:cxn>
                <a:cxn ang="0">
                  <a:pos x="1242" y="4"/>
                </a:cxn>
                <a:cxn ang="0">
                  <a:pos x="1151" y="31"/>
                </a:cxn>
                <a:cxn ang="0">
                  <a:pos x="1055" y="35"/>
                </a:cxn>
                <a:cxn ang="0">
                  <a:pos x="972" y="7"/>
                </a:cxn>
                <a:cxn ang="0">
                  <a:pos x="891" y="15"/>
                </a:cxn>
                <a:cxn ang="0">
                  <a:pos x="791" y="40"/>
                </a:cxn>
                <a:cxn ang="0">
                  <a:pos x="703" y="23"/>
                </a:cxn>
                <a:cxn ang="0">
                  <a:pos x="623" y="5"/>
                </a:cxn>
                <a:cxn ang="0">
                  <a:pos x="534" y="29"/>
                </a:cxn>
                <a:cxn ang="0">
                  <a:pos x="435" y="38"/>
                </a:cxn>
                <a:cxn ang="0">
                  <a:pos x="354" y="11"/>
                </a:cxn>
                <a:cxn ang="0">
                  <a:pos x="305" y="5"/>
                </a:cxn>
                <a:cxn ang="0">
                  <a:pos x="218" y="29"/>
                </a:cxn>
                <a:cxn ang="0">
                  <a:pos x="120" y="39"/>
                </a:cxn>
                <a:cxn ang="0">
                  <a:pos x="38" y="12"/>
                </a:cxn>
              </a:cxnLst>
              <a:rect l="0" t="0" r="r" b="b"/>
              <a:pathLst>
                <a:path w="2447" h="61">
                  <a:moveTo>
                    <a:pt x="0" y="24"/>
                  </a:moveTo>
                  <a:lnTo>
                    <a:pt x="10" y="25"/>
                  </a:lnTo>
                  <a:lnTo>
                    <a:pt x="19" y="27"/>
                  </a:lnTo>
                  <a:lnTo>
                    <a:pt x="28" y="29"/>
                  </a:lnTo>
                  <a:lnTo>
                    <a:pt x="38" y="31"/>
                  </a:lnTo>
                  <a:lnTo>
                    <a:pt x="46" y="34"/>
                  </a:lnTo>
                  <a:lnTo>
                    <a:pt x="55" y="37"/>
                  </a:lnTo>
                  <a:lnTo>
                    <a:pt x="64" y="40"/>
                  </a:lnTo>
                  <a:lnTo>
                    <a:pt x="73" y="43"/>
                  </a:lnTo>
                  <a:lnTo>
                    <a:pt x="82" y="47"/>
                  </a:lnTo>
                  <a:lnTo>
                    <a:pt x="91" y="50"/>
                  </a:lnTo>
                  <a:lnTo>
                    <a:pt x="101" y="53"/>
                  </a:lnTo>
                  <a:lnTo>
                    <a:pt x="110" y="55"/>
                  </a:lnTo>
                  <a:lnTo>
                    <a:pt x="119" y="57"/>
                  </a:lnTo>
                  <a:lnTo>
                    <a:pt x="130" y="59"/>
                  </a:lnTo>
                  <a:lnTo>
                    <a:pt x="139" y="60"/>
                  </a:lnTo>
                  <a:lnTo>
                    <a:pt x="151" y="60"/>
                  </a:lnTo>
                  <a:lnTo>
                    <a:pt x="161" y="59"/>
                  </a:lnTo>
                  <a:lnTo>
                    <a:pt x="173" y="58"/>
                  </a:lnTo>
                  <a:lnTo>
                    <a:pt x="184" y="57"/>
                  </a:lnTo>
                  <a:lnTo>
                    <a:pt x="195" y="54"/>
                  </a:lnTo>
                  <a:lnTo>
                    <a:pt x="207" y="51"/>
                  </a:lnTo>
                  <a:lnTo>
                    <a:pt x="218" y="48"/>
                  </a:lnTo>
                  <a:lnTo>
                    <a:pt x="229" y="44"/>
                  </a:lnTo>
                  <a:lnTo>
                    <a:pt x="240" y="41"/>
                  </a:lnTo>
                  <a:lnTo>
                    <a:pt x="250" y="38"/>
                  </a:lnTo>
                  <a:lnTo>
                    <a:pt x="261" y="34"/>
                  </a:lnTo>
                  <a:lnTo>
                    <a:pt x="271" y="31"/>
                  </a:lnTo>
                  <a:lnTo>
                    <a:pt x="281" y="28"/>
                  </a:lnTo>
                  <a:lnTo>
                    <a:pt x="289" y="27"/>
                  </a:lnTo>
                  <a:lnTo>
                    <a:pt x="298" y="25"/>
                  </a:lnTo>
                  <a:lnTo>
                    <a:pt x="306" y="24"/>
                  </a:lnTo>
                  <a:lnTo>
                    <a:pt x="313" y="24"/>
                  </a:lnTo>
                  <a:lnTo>
                    <a:pt x="314" y="24"/>
                  </a:lnTo>
                  <a:lnTo>
                    <a:pt x="316" y="24"/>
                  </a:lnTo>
                  <a:lnTo>
                    <a:pt x="316" y="24"/>
                  </a:lnTo>
                  <a:lnTo>
                    <a:pt x="317" y="24"/>
                  </a:lnTo>
                  <a:lnTo>
                    <a:pt x="326" y="25"/>
                  </a:lnTo>
                  <a:lnTo>
                    <a:pt x="336" y="27"/>
                  </a:lnTo>
                  <a:lnTo>
                    <a:pt x="345" y="28"/>
                  </a:lnTo>
                  <a:lnTo>
                    <a:pt x="354" y="31"/>
                  </a:lnTo>
                  <a:lnTo>
                    <a:pt x="363" y="34"/>
                  </a:lnTo>
                  <a:lnTo>
                    <a:pt x="372" y="37"/>
                  </a:lnTo>
                  <a:lnTo>
                    <a:pt x="380" y="40"/>
                  </a:lnTo>
                  <a:lnTo>
                    <a:pt x="389" y="43"/>
                  </a:lnTo>
                  <a:lnTo>
                    <a:pt x="399" y="47"/>
                  </a:lnTo>
                  <a:lnTo>
                    <a:pt x="407" y="50"/>
                  </a:lnTo>
                  <a:lnTo>
                    <a:pt x="417" y="53"/>
                  </a:lnTo>
                  <a:lnTo>
                    <a:pt x="426" y="55"/>
                  </a:lnTo>
                  <a:lnTo>
                    <a:pt x="436" y="57"/>
                  </a:lnTo>
                  <a:lnTo>
                    <a:pt x="445" y="59"/>
                  </a:lnTo>
                  <a:lnTo>
                    <a:pt x="455" y="59"/>
                  </a:lnTo>
                  <a:lnTo>
                    <a:pt x="466" y="60"/>
                  </a:lnTo>
                  <a:lnTo>
                    <a:pt x="477" y="59"/>
                  </a:lnTo>
                  <a:lnTo>
                    <a:pt x="488" y="58"/>
                  </a:lnTo>
                  <a:lnTo>
                    <a:pt x="500" y="56"/>
                  </a:lnTo>
                  <a:lnTo>
                    <a:pt x="511" y="54"/>
                  </a:lnTo>
                  <a:lnTo>
                    <a:pt x="522" y="51"/>
                  </a:lnTo>
                  <a:lnTo>
                    <a:pt x="534" y="48"/>
                  </a:lnTo>
                  <a:lnTo>
                    <a:pt x="545" y="44"/>
                  </a:lnTo>
                  <a:lnTo>
                    <a:pt x="556" y="40"/>
                  </a:lnTo>
                  <a:lnTo>
                    <a:pt x="567" y="37"/>
                  </a:lnTo>
                  <a:lnTo>
                    <a:pt x="577" y="34"/>
                  </a:lnTo>
                  <a:lnTo>
                    <a:pt x="587" y="31"/>
                  </a:lnTo>
                  <a:lnTo>
                    <a:pt x="597" y="28"/>
                  </a:lnTo>
                  <a:lnTo>
                    <a:pt x="606" y="26"/>
                  </a:lnTo>
                  <a:lnTo>
                    <a:pt x="615" y="24"/>
                  </a:lnTo>
                  <a:lnTo>
                    <a:pt x="623" y="23"/>
                  </a:lnTo>
                  <a:lnTo>
                    <a:pt x="630" y="23"/>
                  </a:lnTo>
                  <a:lnTo>
                    <a:pt x="640" y="24"/>
                  </a:lnTo>
                  <a:lnTo>
                    <a:pt x="649" y="25"/>
                  </a:lnTo>
                  <a:lnTo>
                    <a:pt x="658" y="27"/>
                  </a:lnTo>
                  <a:lnTo>
                    <a:pt x="668" y="30"/>
                  </a:lnTo>
                  <a:lnTo>
                    <a:pt x="676" y="32"/>
                  </a:lnTo>
                  <a:lnTo>
                    <a:pt x="685" y="36"/>
                  </a:lnTo>
                  <a:lnTo>
                    <a:pt x="694" y="39"/>
                  </a:lnTo>
                  <a:lnTo>
                    <a:pt x="703" y="42"/>
                  </a:lnTo>
                  <a:lnTo>
                    <a:pt x="712" y="45"/>
                  </a:lnTo>
                  <a:lnTo>
                    <a:pt x="721" y="49"/>
                  </a:lnTo>
                  <a:lnTo>
                    <a:pt x="731" y="52"/>
                  </a:lnTo>
                  <a:lnTo>
                    <a:pt x="740" y="54"/>
                  </a:lnTo>
                  <a:lnTo>
                    <a:pt x="750" y="56"/>
                  </a:lnTo>
                  <a:lnTo>
                    <a:pt x="760" y="58"/>
                  </a:lnTo>
                  <a:lnTo>
                    <a:pt x="770" y="59"/>
                  </a:lnTo>
                  <a:lnTo>
                    <a:pt x="781" y="59"/>
                  </a:lnTo>
                  <a:lnTo>
                    <a:pt x="792" y="58"/>
                  </a:lnTo>
                  <a:lnTo>
                    <a:pt x="803" y="57"/>
                  </a:lnTo>
                  <a:lnTo>
                    <a:pt x="814" y="55"/>
                  </a:lnTo>
                  <a:lnTo>
                    <a:pt x="825" y="53"/>
                  </a:lnTo>
                  <a:lnTo>
                    <a:pt x="837" y="50"/>
                  </a:lnTo>
                  <a:lnTo>
                    <a:pt x="848" y="47"/>
                  </a:lnTo>
                  <a:lnTo>
                    <a:pt x="859" y="43"/>
                  </a:lnTo>
                  <a:lnTo>
                    <a:pt x="870" y="40"/>
                  </a:lnTo>
                  <a:lnTo>
                    <a:pt x="881" y="37"/>
                  </a:lnTo>
                  <a:lnTo>
                    <a:pt x="891" y="33"/>
                  </a:lnTo>
                  <a:lnTo>
                    <a:pt x="901" y="30"/>
                  </a:lnTo>
                  <a:lnTo>
                    <a:pt x="911" y="27"/>
                  </a:lnTo>
                  <a:lnTo>
                    <a:pt x="920" y="25"/>
                  </a:lnTo>
                  <a:lnTo>
                    <a:pt x="929" y="24"/>
                  </a:lnTo>
                  <a:lnTo>
                    <a:pt x="937" y="23"/>
                  </a:lnTo>
                  <a:lnTo>
                    <a:pt x="944" y="23"/>
                  </a:lnTo>
                  <a:lnTo>
                    <a:pt x="954" y="23"/>
                  </a:lnTo>
                  <a:lnTo>
                    <a:pt x="963" y="25"/>
                  </a:lnTo>
                  <a:lnTo>
                    <a:pt x="972" y="27"/>
                  </a:lnTo>
                  <a:lnTo>
                    <a:pt x="982" y="29"/>
                  </a:lnTo>
                  <a:lnTo>
                    <a:pt x="991" y="32"/>
                  </a:lnTo>
                  <a:lnTo>
                    <a:pt x="1000" y="35"/>
                  </a:lnTo>
                  <a:lnTo>
                    <a:pt x="1008" y="38"/>
                  </a:lnTo>
                  <a:lnTo>
                    <a:pt x="1018" y="41"/>
                  </a:lnTo>
                  <a:lnTo>
                    <a:pt x="1027" y="44"/>
                  </a:lnTo>
                  <a:lnTo>
                    <a:pt x="1036" y="47"/>
                  </a:lnTo>
                  <a:lnTo>
                    <a:pt x="1045" y="50"/>
                  </a:lnTo>
                  <a:lnTo>
                    <a:pt x="1055" y="53"/>
                  </a:lnTo>
                  <a:lnTo>
                    <a:pt x="1064" y="55"/>
                  </a:lnTo>
                  <a:lnTo>
                    <a:pt x="1074" y="57"/>
                  </a:lnTo>
                  <a:lnTo>
                    <a:pt x="1085" y="58"/>
                  </a:lnTo>
                  <a:lnTo>
                    <a:pt x="1095" y="58"/>
                  </a:lnTo>
                  <a:lnTo>
                    <a:pt x="1106" y="58"/>
                  </a:lnTo>
                  <a:lnTo>
                    <a:pt x="1118" y="57"/>
                  </a:lnTo>
                  <a:lnTo>
                    <a:pt x="1128" y="54"/>
                  </a:lnTo>
                  <a:lnTo>
                    <a:pt x="1140" y="52"/>
                  </a:lnTo>
                  <a:lnTo>
                    <a:pt x="1151" y="49"/>
                  </a:lnTo>
                  <a:lnTo>
                    <a:pt x="1163" y="46"/>
                  </a:lnTo>
                  <a:lnTo>
                    <a:pt x="1173" y="43"/>
                  </a:lnTo>
                  <a:lnTo>
                    <a:pt x="1185" y="39"/>
                  </a:lnTo>
                  <a:lnTo>
                    <a:pt x="1195" y="35"/>
                  </a:lnTo>
                  <a:lnTo>
                    <a:pt x="1205" y="32"/>
                  </a:lnTo>
                  <a:lnTo>
                    <a:pt x="1215" y="29"/>
                  </a:lnTo>
                  <a:lnTo>
                    <a:pt x="1226" y="27"/>
                  </a:lnTo>
                  <a:lnTo>
                    <a:pt x="1234" y="24"/>
                  </a:lnTo>
                  <a:lnTo>
                    <a:pt x="1243" y="23"/>
                  </a:lnTo>
                  <a:lnTo>
                    <a:pt x="1251" y="22"/>
                  </a:lnTo>
                  <a:lnTo>
                    <a:pt x="1258" y="22"/>
                  </a:lnTo>
                  <a:lnTo>
                    <a:pt x="1259" y="22"/>
                  </a:lnTo>
                  <a:lnTo>
                    <a:pt x="1260" y="22"/>
                  </a:lnTo>
                  <a:lnTo>
                    <a:pt x="1260" y="22"/>
                  </a:lnTo>
                  <a:lnTo>
                    <a:pt x="1261" y="22"/>
                  </a:lnTo>
                  <a:lnTo>
                    <a:pt x="1270" y="23"/>
                  </a:lnTo>
                  <a:lnTo>
                    <a:pt x="1281" y="25"/>
                  </a:lnTo>
                  <a:lnTo>
                    <a:pt x="1289" y="27"/>
                  </a:lnTo>
                  <a:lnTo>
                    <a:pt x="1298" y="29"/>
                  </a:lnTo>
                  <a:lnTo>
                    <a:pt x="1307" y="32"/>
                  </a:lnTo>
                  <a:lnTo>
                    <a:pt x="1316" y="35"/>
                  </a:lnTo>
                  <a:lnTo>
                    <a:pt x="1326" y="38"/>
                  </a:lnTo>
                  <a:lnTo>
                    <a:pt x="1334" y="42"/>
                  </a:lnTo>
                  <a:lnTo>
                    <a:pt x="1343" y="44"/>
                  </a:lnTo>
                  <a:lnTo>
                    <a:pt x="1352" y="48"/>
                  </a:lnTo>
                  <a:lnTo>
                    <a:pt x="1361" y="50"/>
                  </a:lnTo>
                  <a:lnTo>
                    <a:pt x="1370" y="53"/>
                  </a:lnTo>
                  <a:lnTo>
                    <a:pt x="1380" y="55"/>
                  </a:lnTo>
                  <a:lnTo>
                    <a:pt x="1390" y="57"/>
                  </a:lnTo>
                  <a:lnTo>
                    <a:pt x="1400" y="58"/>
                  </a:lnTo>
                  <a:lnTo>
                    <a:pt x="1411" y="58"/>
                  </a:lnTo>
                  <a:lnTo>
                    <a:pt x="1422" y="57"/>
                  </a:lnTo>
                  <a:lnTo>
                    <a:pt x="1433" y="56"/>
                  </a:lnTo>
                  <a:lnTo>
                    <a:pt x="1444" y="54"/>
                  </a:lnTo>
                  <a:lnTo>
                    <a:pt x="1455" y="52"/>
                  </a:lnTo>
                  <a:lnTo>
                    <a:pt x="1467" y="49"/>
                  </a:lnTo>
                  <a:lnTo>
                    <a:pt x="1478" y="46"/>
                  </a:lnTo>
                  <a:lnTo>
                    <a:pt x="1490" y="42"/>
                  </a:lnTo>
                  <a:lnTo>
                    <a:pt x="1500" y="39"/>
                  </a:lnTo>
                  <a:lnTo>
                    <a:pt x="1512" y="35"/>
                  </a:lnTo>
                  <a:lnTo>
                    <a:pt x="1521" y="32"/>
                  </a:lnTo>
                  <a:lnTo>
                    <a:pt x="1532" y="29"/>
                  </a:lnTo>
                  <a:lnTo>
                    <a:pt x="1541" y="26"/>
                  </a:lnTo>
                  <a:lnTo>
                    <a:pt x="1550" y="24"/>
                  </a:lnTo>
                  <a:lnTo>
                    <a:pt x="1559" y="23"/>
                  </a:lnTo>
                  <a:lnTo>
                    <a:pt x="1567" y="22"/>
                  </a:lnTo>
                  <a:lnTo>
                    <a:pt x="1574" y="22"/>
                  </a:lnTo>
                  <a:lnTo>
                    <a:pt x="1584" y="22"/>
                  </a:lnTo>
                  <a:lnTo>
                    <a:pt x="1594" y="24"/>
                  </a:lnTo>
                  <a:lnTo>
                    <a:pt x="1603" y="25"/>
                  </a:lnTo>
                  <a:lnTo>
                    <a:pt x="1612" y="28"/>
                  </a:lnTo>
                  <a:lnTo>
                    <a:pt x="1621" y="31"/>
                  </a:lnTo>
                  <a:lnTo>
                    <a:pt x="1630" y="33"/>
                  </a:lnTo>
                  <a:lnTo>
                    <a:pt x="1640" y="37"/>
                  </a:lnTo>
                  <a:lnTo>
                    <a:pt x="1648" y="40"/>
                  </a:lnTo>
                  <a:lnTo>
                    <a:pt x="1657" y="43"/>
                  </a:lnTo>
                  <a:lnTo>
                    <a:pt x="1667" y="46"/>
                  </a:lnTo>
                  <a:lnTo>
                    <a:pt x="1676" y="49"/>
                  </a:lnTo>
                  <a:lnTo>
                    <a:pt x="1686" y="52"/>
                  </a:lnTo>
                  <a:lnTo>
                    <a:pt x="1695" y="54"/>
                  </a:lnTo>
                  <a:lnTo>
                    <a:pt x="1705" y="55"/>
                  </a:lnTo>
                  <a:lnTo>
                    <a:pt x="1715" y="57"/>
                  </a:lnTo>
                  <a:lnTo>
                    <a:pt x="1726" y="57"/>
                  </a:lnTo>
                  <a:lnTo>
                    <a:pt x="1737" y="56"/>
                  </a:lnTo>
                  <a:lnTo>
                    <a:pt x="1748" y="55"/>
                  </a:lnTo>
                  <a:lnTo>
                    <a:pt x="1760" y="53"/>
                  </a:lnTo>
                  <a:lnTo>
                    <a:pt x="1770" y="51"/>
                  </a:lnTo>
                  <a:lnTo>
                    <a:pt x="1782" y="48"/>
                  </a:lnTo>
                  <a:lnTo>
                    <a:pt x="1793" y="44"/>
                  </a:lnTo>
                  <a:lnTo>
                    <a:pt x="1804" y="41"/>
                  </a:lnTo>
                  <a:lnTo>
                    <a:pt x="1814" y="38"/>
                  </a:lnTo>
                  <a:lnTo>
                    <a:pt x="1826" y="34"/>
                  </a:lnTo>
                  <a:lnTo>
                    <a:pt x="1835" y="31"/>
                  </a:lnTo>
                  <a:lnTo>
                    <a:pt x="1846" y="28"/>
                  </a:lnTo>
                  <a:lnTo>
                    <a:pt x="1855" y="25"/>
                  </a:lnTo>
                  <a:lnTo>
                    <a:pt x="1864" y="23"/>
                  </a:lnTo>
                  <a:lnTo>
                    <a:pt x="1872" y="22"/>
                  </a:lnTo>
                  <a:lnTo>
                    <a:pt x="1880" y="20"/>
                  </a:lnTo>
                  <a:lnTo>
                    <a:pt x="1888" y="20"/>
                  </a:lnTo>
                  <a:lnTo>
                    <a:pt x="1897" y="21"/>
                  </a:lnTo>
                  <a:lnTo>
                    <a:pt x="1907" y="23"/>
                  </a:lnTo>
                  <a:lnTo>
                    <a:pt x="1916" y="24"/>
                  </a:lnTo>
                  <a:lnTo>
                    <a:pt x="1925" y="27"/>
                  </a:lnTo>
                  <a:lnTo>
                    <a:pt x="1934" y="29"/>
                  </a:lnTo>
                  <a:lnTo>
                    <a:pt x="1943" y="32"/>
                  </a:lnTo>
                  <a:lnTo>
                    <a:pt x="1952" y="36"/>
                  </a:lnTo>
                  <a:lnTo>
                    <a:pt x="1961" y="39"/>
                  </a:lnTo>
                  <a:lnTo>
                    <a:pt x="1970" y="42"/>
                  </a:lnTo>
                  <a:lnTo>
                    <a:pt x="1979" y="45"/>
                  </a:lnTo>
                  <a:lnTo>
                    <a:pt x="1988" y="48"/>
                  </a:lnTo>
                  <a:lnTo>
                    <a:pt x="1997" y="50"/>
                  </a:lnTo>
                  <a:lnTo>
                    <a:pt x="2007" y="53"/>
                  </a:lnTo>
                  <a:lnTo>
                    <a:pt x="2017" y="54"/>
                  </a:lnTo>
                  <a:lnTo>
                    <a:pt x="2027" y="55"/>
                  </a:lnTo>
                  <a:lnTo>
                    <a:pt x="2038" y="55"/>
                  </a:lnTo>
                  <a:lnTo>
                    <a:pt x="2049" y="55"/>
                  </a:lnTo>
                  <a:lnTo>
                    <a:pt x="2060" y="54"/>
                  </a:lnTo>
                  <a:lnTo>
                    <a:pt x="2071" y="52"/>
                  </a:lnTo>
                  <a:lnTo>
                    <a:pt x="2082" y="50"/>
                  </a:lnTo>
                  <a:lnTo>
                    <a:pt x="2092" y="47"/>
                  </a:lnTo>
                  <a:lnTo>
                    <a:pt x="2103" y="44"/>
                  </a:lnTo>
                  <a:lnTo>
                    <a:pt x="2114" y="41"/>
                  </a:lnTo>
                  <a:lnTo>
                    <a:pt x="2125" y="38"/>
                  </a:lnTo>
                  <a:lnTo>
                    <a:pt x="2135" y="34"/>
                  </a:lnTo>
                  <a:lnTo>
                    <a:pt x="2145" y="31"/>
                  </a:lnTo>
                  <a:lnTo>
                    <a:pt x="2155" y="28"/>
                  </a:lnTo>
                  <a:lnTo>
                    <a:pt x="2165" y="25"/>
                  </a:lnTo>
                  <a:lnTo>
                    <a:pt x="2174" y="23"/>
                  </a:lnTo>
                  <a:lnTo>
                    <a:pt x="2182" y="21"/>
                  </a:lnTo>
                  <a:lnTo>
                    <a:pt x="2190" y="20"/>
                  </a:lnTo>
                  <a:lnTo>
                    <a:pt x="2197" y="19"/>
                  </a:lnTo>
                  <a:lnTo>
                    <a:pt x="2207" y="19"/>
                  </a:lnTo>
                  <a:lnTo>
                    <a:pt x="2216" y="20"/>
                  </a:lnTo>
                  <a:lnTo>
                    <a:pt x="2225" y="22"/>
                  </a:lnTo>
                  <a:lnTo>
                    <a:pt x="2235" y="24"/>
                  </a:lnTo>
                  <a:lnTo>
                    <a:pt x="2244" y="27"/>
                  </a:lnTo>
                  <a:lnTo>
                    <a:pt x="2252" y="30"/>
                  </a:lnTo>
                  <a:lnTo>
                    <a:pt x="2262" y="33"/>
                  </a:lnTo>
                  <a:lnTo>
                    <a:pt x="2270" y="37"/>
                  </a:lnTo>
                  <a:lnTo>
                    <a:pt x="2279" y="40"/>
                  </a:lnTo>
                  <a:lnTo>
                    <a:pt x="2288" y="44"/>
                  </a:lnTo>
                  <a:lnTo>
                    <a:pt x="2298" y="47"/>
                  </a:lnTo>
                  <a:lnTo>
                    <a:pt x="2307" y="50"/>
                  </a:lnTo>
                  <a:lnTo>
                    <a:pt x="2317" y="52"/>
                  </a:lnTo>
                  <a:lnTo>
                    <a:pt x="2327" y="54"/>
                  </a:lnTo>
                  <a:lnTo>
                    <a:pt x="2337" y="55"/>
                  </a:lnTo>
                  <a:lnTo>
                    <a:pt x="2348" y="55"/>
                  </a:lnTo>
                  <a:lnTo>
                    <a:pt x="2360" y="55"/>
                  </a:lnTo>
                  <a:lnTo>
                    <a:pt x="2372" y="53"/>
                  </a:lnTo>
                  <a:lnTo>
                    <a:pt x="2385" y="51"/>
                  </a:lnTo>
                  <a:lnTo>
                    <a:pt x="2397" y="48"/>
                  </a:lnTo>
                  <a:lnTo>
                    <a:pt x="2409" y="45"/>
                  </a:lnTo>
                  <a:lnTo>
                    <a:pt x="2422" y="41"/>
                  </a:lnTo>
                  <a:lnTo>
                    <a:pt x="2434" y="38"/>
                  </a:lnTo>
                  <a:lnTo>
                    <a:pt x="2446" y="33"/>
                  </a:lnTo>
                  <a:lnTo>
                    <a:pt x="2446" y="29"/>
                  </a:lnTo>
                  <a:lnTo>
                    <a:pt x="2446" y="25"/>
                  </a:lnTo>
                  <a:lnTo>
                    <a:pt x="2445" y="21"/>
                  </a:lnTo>
                  <a:lnTo>
                    <a:pt x="2445" y="16"/>
                  </a:lnTo>
                  <a:lnTo>
                    <a:pt x="2434" y="19"/>
                  </a:lnTo>
                  <a:lnTo>
                    <a:pt x="2422" y="23"/>
                  </a:lnTo>
                  <a:lnTo>
                    <a:pt x="2409" y="27"/>
                  </a:lnTo>
                  <a:lnTo>
                    <a:pt x="2397" y="29"/>
                  </a:lnTo>
                  <a:lnTo>
                    <a:pt x="2384" y="32"/>
                  </a:lnTo>
                  <a:lnTo>
                    <a:pt x="2372" y="35"/>
                  </a:lnTo>
                  <a:lnTo>
                    <a:pt x="2359" y="37"/>
                  </a:lnTo>
                  <a:lnTo>
                    <a:pt x="2348" y="37"/>
                  </a:lnTo>
                  <a:lnTo>
                    <a:pt x="2337" y="37"/>
                  </a:lnTo>
                  <a:lnTo>
                    <a:pt x="2327" y="36"/>
                  </a:lnTo>
                  <a:lnTo>
                    <a:pt x="2317" y="33"/>
                  </a:lnTo>
                  <a:lnTo>
                    <a:pt x="2307" y="31"/>
                  </a:lnTo>
                  <a:lnTo>
                    <a:pt x="2298" y="29"/>
                  </a:lnTo>
                  <a:lnTo>
                    <a:pt x="2288" y="25"/>
                  </a:lnTo>
                  <a:lnTo>
                    <a:pt x="2279" y="22"/>
                  </a:lnTo>
                  <a:lnTo>
                    <a:pt x="2270" y="18"/>
                  </a:lnTo>
                  <a:lnTo>
                    <a:pt x="2262" y="15"/>
                  </a:lnTo>
                  <a:lnTo>
                    <a:pt x="2252" y="12"/>
                  </a:lnTo>
                  <a:lnTo>
                    <a:pt x="2244" y="9"/>
                  </a:lnTo>
                  <a:lnTo>
                    <a:pt x="2235" y="6"/>
                  </a:lnTo>
                  <a:lnTo>
                    <a:pt x="2225" y="3"/>
                  </a:lnTo>
                  <a:lnTo>
                    <a:pt x="2216" y="2"/>
                  </a:lnTo>
                  <a:lnTo>
                    <a:pt x="2207" y="1"/>
                  </a:lnTo>
                  <a:lnTo>
                    <a:pt x="2197" y="0"/>
                  </a:lnTo>
                  <a:lnTo>
                    <a:pt x="2190" y="1"/>
                  </a:lnTo>
                  <a:lnTo>
                    <a:pt x="2182" y="2"/>
                  </a:lnTo>
                  <a:lnTo>
                    <a:pt x="2174" y="3"/>
                  </a:lnTo>
                  <a:lnTo>
                    <a:pt x="2165" y="6"/>
                  </a:lnTo>
                  <a:lnTo>
                    <a:pt x="2154" y="9"/>
                  </a:lnTo>
                  <a:lnTo>
                    <a:pt x="2145" y="12"/>
                  </a:lnTo>
                  <a:lnTo>
                    <a:pt x="2135" y="15"/>
                  </a:lnTo>
                  <a:lnTo>
                    <a:pt x="2124" y="18"/>
                  </a:lnTo>
                  <a:lnTo>
                    <a:pt x="2114" y="22"/>
                  </a:lnTo>
                  <a:lnTo>
                    <a:pt x="2103" y="25"/>
                  </a:lnTo>
                  <a:lnTo>
                    <a:pt x="2092" y="28"/>
                  </a:lnTo>
                  <a:lnTo>
                    <a:pt x="2082" y="31"/>
                  </a:lnTo>
                  <a:lnTo>
                    <a:pt x="2070" y="33"/>
                  </a:lnTo>
                  <a:lnTo>
                    <a:pt x="2059" y="35"/>
                  </a:lnTo>
                  <a:lnTo>
                    <a:pt x="2049" y="37"/>
                  </a:lnTo>
                  <a:lnTo>
                    <a:pt x="2038" y="37"/>
                  </a:lnTo>
                  <a:lnTo>
                    <a:pt x="2027" y="37"/>
                  </a:lnTo>
                  <a:lnTo>
                    <a:pt x="2017" y="36"/>
                  </a:lnTo>
                  <a:lnTo>
                    <a:pt x="2008" y="34"/>
                  </a:lnTo>
                  <a:lnTo>
                    <a:pt x="1997" y="32"/>
                  </a:lnTo>
                  <a:lnTo>
                    <a:pt x="1988" y="29"/>
                  </a:lnTo>
                  <a:lnTo>
                    <a:pt x="1979" y="26"/>
                  </a:lnTo>
                  <a:lnTo>
                    <a:pt x="1970" y="23"/>
                  </a:lnTo>
                  <a:lnTo>
                    <a:pt x="1961" y="19"/>
                  </a:lnTo>
                  <a:lnTo>
                    <a:pt x="1952" y="16"/>
                  </a:lnTo>
                  <a:lnTo>
                    <a:pt x="1943" y="13"/>
                  </a:lnTo>
                  <a:lnTo>
                    <a:pt x="1934" y="10"/>
                  </a:lnTo>
                  <a:lnTo>
                    <a:pt x="1925" y="7"/>
                  </a:lnTo>
                  <a:lnTo>
                    <a:pt x="1916" y="5"/>
                  </a:lnTo>
                  <a:lnTo>
                    <a:pt x="1906" y="3"/>
                  </a:lnTo>
                  <a:lnTo>
                    <a:pt x="1897" y="2"/>
                  </a:lnTo>
                  <a:lnTo>
                    <a:pt x="1888" y="1"/>
                  </a:lnTo>
                  <a:lnTo>
                    <a:pt x="1880" y="2"/>
                  </a:lnTo>
                  <a:lnTo>
                    <a:pt x="1872" y="3"/>
                  </a:lnTo>
                  <a:lnTo>
                    <a:pt x="1864" y="5"/>
                  </a:lnTo>
                  <a:lnTo>
                    <a:pt x="1855" y="7"/>
                  </a:lnTo>
                  <a:lnTo>
                    <a:pt x="1846" y="10"/>
                  </a:lnTo>
                  <a:lnTo>
                    <a:pt x="1835" y="13"/>
                  </a:lnTo>
                  <a:lnTo>
                    <a:pt x="1826" y="16"/>
                  </a:lnTo>
                  <a:lnTo>
                    <a:pt x="1814" y="20"/>
                  </a:lnTo>
                  <a:lnTo>
                    <a:pt x="1804" y="23"/>
                  </a:lnTo>
                  <a:lnTo>
                    <a:pt x="1793" y="27"/>
                  </a:lnTo>
                  <a:lnTo>
                    <a:pt x="1781" y="29"/>
                  </a:lnTo>
                  <a:lnTo>
                    <a:pt x="1770" y="32"/>
                  </a:lnTo>
                  <a:lnTo>
                    <a:pt x="1759" y="35"/>
                  </a:lnTo>
                  <a:lnTo>
                    <a:pt x="1748" y="37"/>
                  </a:lnTo>
                  <a:lnTo>
                    <a:pt x="1736" y="38"/>
                  </a:lnTo>
                  <a:lnTo>
                    <a:pt x="1726" y="39"/>
                  </a:lnTo>
                  <a:lnTo>
                    <a:pt x="1715" y="38"/>
                  </a:lnTo>
                  <a:lnTo>
                    <a:pt x="1704" y="38"/>
                  </a:lnTo>
                  <a:lnTo>
                    <a:pt x="1695" y="36"/>
                  </a:lnTo>
                  <a:lnTo>
                    <a:pt x="1685" y="33"/>
                  </a:lnTo>
                  <a:lnTo>
                    <a:pt x="1676" y="31"/>
                  </a:lnTo>
                  <a:lnTo>
                    <a:pt x="1666" y="28"/>
                  </a:lnTo>
                  <a:lnTo>
                    <a:pt x="1657" y="24"/>
                  </a:lnTo>
                  <a:lnTo>
                    <a:pt x="1648" y="21"/>
                  </a:lnTo>
                  <a:lnTo>
                    <a:pt x="1640" y="17"/>
                  </a:lnTo>
                  <a:lnTo>
                    <a:pt x="1630" y="14"/>
                  </a:lnTo>
                  <a:lnTo>
                    <a:pt x="1621" y="11"/>
                  </a:lnTo>
                  <a:lnTo>
                    <a:pt x="1612" y="8"/>
                  </a:lnTo>
                  <a:lnTo>
                    <a:pt x="1603" y="6"/>
                  </a:lnTo>
                  <a:lnTo>
                    <a:pt x="1594" y="4"/>
                  </a:lnTo>
                  <a:lnTo>
                    <a:pt x="1584" y="3"/>
                  </a:lnTo>
                  <a:lnTo>
                    <a:pt x="1575" y="2"/>
                  </a:lnTo>
                  <a:lnTo>
                    <a:pt x="1568" y="3"/>
                  </a:lnTo>
                  <a:lnTo>
                    <a:pt x="1560" y="4"/>
                  </a:lnTo>
                  <a:lnTo>
                    <a:pt x="1551" y="6"/>
                  </a:lnTo>
                  <a:lnTo>
                    <a:pt x="1542" y="8"/>
                  </a:lnTo>
                  <a:lnTo>
                    <a:pt x="1532" y="11"/>
                  </a:lnTo>
                  <a:lnTo>
                    <a:pt x="1522" y="14"/>
                  </a:lnTo>
                  <a:lnTo>
                    <a:pt x="1512" y="17"/>
                  </a:lnTo>
                  <a:lnTo>
                    <a:pt x="1500" y="21"/>
                  </a:lnTo>
                  <a:lnTo>
                    <a:pt x="1490" y="24"/>
                  </a:lnTo>
                  <a:lnTo>
                    <a:pt x="1479" y="27"/>
                  </a:lnTo>
                  <a:lnTo>
                    <a:pt x="1467" y="31"/>
                  </a:lnTo>
                  <a:lnTo>
                    <a:pt x="1455" y="33"/>
                  </a:lnTo>
                  <a:lnTo>
                    <a:pt x="1444" y="36"/>
                  </a:lnTo>
                  <a:lnTo>
                    <a:pt x="1433" y="38"/>
                  </a:lnTo>
                  <a:lnTo>
                    <a:pt x="1422" y="39"/>
                  </a:lnTo>
                  <a:lnTo>
                    <a:pt x="1411" y="39"/>
                  </a:lnTo>
                  <a:lnTo>
                    <a:pt x="1400" y="39"/>
                  </a:lnTo>
                  <a:lnTo>
                    <a:pt x="1390" y="38"/>
                  </a:lnTo>
                  <a:lnTo>
                    <a:pt x="1380" y="36"/>
                  </a:lnTo>
                  <a:lnTo>
                    <a:pt x="1370" y="33"/>
                  </a:lnTo>
                  <a:lnTo>
                    <a:pt x="1361" y="31"/>
                  </a:lnTo>
                  <a:lnTo>
                    <a:pt x="1352" y="28"/>
                  </a:lnTo>
                  <a:lnTo>
                    <a:pt x="1343" y="24"/>
                  </a:lnTo>
                  <a:lnTo>
                    <a:pt x="1334" y="21"/>
                  </a:lnTo>
                  <a:lnTo>
                    <a:pt x="1326" y="18"/>
                  </a:lnTo>
                  <a:lnTo>
                    <a:pt x="1316" y="14"/>
                  </a:lnTo>
                  <a:lnTo>
                    <a:pt x="1307" y="11"/>
                  </a:lnTo>
                  <a:lnTo>
                    <a:pt x="1298" y="9"/>
                  </a:lnTo>
                  <a:lnTo>
                    <a:pt x="1289" y="6"/>
                  </a:lnTo>
                  <a:lnTo>
                    <a:pt x="1281" y="4"/>
                  </a:lnTo>
                  <a:lnTo>
                    <a:pt x="1270" y="3"/>
                  </a:lnTo>
                  <a:lnTo>
                    <a:pt x="1261" y="3"/>
                  </a:lnTo>
                  <a:lnTo>
                    <a:pt x="1260" y="3"/>
                  </a:lnTo>
                  <a:lnTo>
                    <a:pt x="1260" y="3"/>
                  </a:lnTo>
                  <a:lnTo>
                    <a:pt x="1258" y="3"/>
                  </a:lnTo>
                  <a:lnTo>
                    <a:pt x="1257" y="3"/>
                  </a:lnTo>
                  <a:lnTo>
                    <a:pt x="1250" y="3"/>
                  </a:lnTo>
                  <a:lnTo>
                    <a:pt x="1242" y="4"/>
                  </a:lnTo>
                  <a:lnTo>
                    <a:pt x="1234" y="6"/>
                  </a:lnTo>
                  <a:lnTo>
                    <a:pt x="1225" y="8"/>
                  </a:lnTo>
                  <a:lnTo>
                    <a:pt x="1215" y="10"/>
                  </a:lnTo>
                  <a:lnTo>
                    <a:pt x="1205" y="14"/>
                  </a:lnTo>
                  <a:lnTo>
                    <a:pt x="1195" y="17"/>
                  </a:lnTo>
                  <a:lnTo>
                    <a:pt x="1185" y="20"/>
                  </a:lnTo>
                  <a:lnTo>
                    <a:pt x="1173" y="24"/>
                  </a:lnTo>
                  <a:lnTo>
                    <a:pt x="1163" y="28"/>
                  </a:lnTo>
                  <a:lnTo>
                    <a:pt x="1151" y="31"/>
                  </a:lnTo>
                  <a:lnTo>
                    <a:pt x="1140" y="33"/>
                  </a:lnTo>
                  <a:lnTo>
                    <a:pt x="1128" y="36"/>
                  </a:lnTo>
                  <a:lnTo>
                    <a:pt x="1118" y="38"/>
                  </a:lnTo>
                  <a:lnTo>
                    <a:pt x="1106" y="39"/>
                  </a:lnTo>
                  <a:lnTo>
                    <a:pt x="1095" y="40"/>
                  </a:lnTo>
                  <a:lnTo>
                    <a:pt x="1085" y="39"/>
                  </a:lnTo>
                  <a:lnTo>
                    <a:pt x="1074" y="39"/>
                  </a:lnTo>
                  <a:lnTo>
                    <a:pt x="1065" y="37"/>
                  </a:lnTo>
                  <a:lnTo>
                    <a:pt x="1055" y="35"/>
                  </a:lnTo>
                  <a:lnTo>
                    <a:pt x="1045" y="32"/>
                  </a:lnTo>
                  <a:lnTo>
                    <a:pt x="1036" y="29"/>
                  </a:lnTo>
                  <a:lnTo>
                    <a:pt x="1027" y="25"/>
                  </a:lnTo>
                  <a:lnTo>
                    <a:pt x="1018" y="22"/>
                  </a:lnTo>
                  <a:lnTo>
                    <a:pt x="1008" y="18"/>
                  </a:lnTo>
                  <a:lnTo>
                    <a:pt x="1000" y="15"/>
                  </a:lnTo>
                  <a:lnTo>
                    <a:pt x="991" y="12"/>
                  </a:lnTo>
                  <a:lnTo>
                    <a:pt x="982" y="9"/>
                  </a:lnTo>
                  <a:lnTo>
                    <a:pt x="972" y="7"/>
                  </a:lnTo>
                  <a:lnTo>
                    <a:pt x="963" y="5"/>
                  </a:lnTo>
                  <a:lnTo>
                    <a:pt x="954" y="4"/>
                  </a:lnTo>
                  <a:lnTo>
                    <a:pt x="944" y="3"/>
                  </a:lnTo>
                  <a:lnTo>
                    <a:pt x="937" y="4"/>
                  </a:lnTo>
                  <a:lnTo>
                    <a:pt x="929" y="5"/>
                  </a:lnTo>
                  <a:lnTo>
                    <a:pt x="920" y="7"/>
                  </a:lnTo>
                  <a:lnTo>
                    <a:pt x="911" y="9"/>
                  </a:lnTo>
                  <a:lnTo>
                    <a:pt x="901" y="12"/>
                  </a:lnTo>
                  <a:lnTo>
                    <a:pt x="891" y="15"/>
                  </a:lnTo>
                  <a:lnTo>
                    <a:pt x="881" y="18"/>
                  </a:lnTo>
                  <a:lnTo>
                    <a:pt x="870" y="22"/>
                  </a:lnTo>
                  <a:lnTo>
                    <a:pt x="859" y="25"/>
                  </a:lnTo>
                  <a:lnTo>
                    <a:pt x="848" y="28"/>
                  </a:lnTo>
                  <a:lnTo>
                    <a:pt x="836" y="32"/>
                  </a:lnTo>
                  <a:lnTo>
                    <a:pt x="825" y="35"/>
                  </a:lnTo>
                  <a:lnTo>
                    <a:pt x="814" y="37"/>
                  </a:lnTo>
                  <a:lnTo>
                    <a:pt x="802" y="39"/>
                  </a:lnTo>
                  <a:lnTo>
                    <a:pt x="791" y="40"/>
                  </a:lnTo>
                  <a:lnTo>
                    <a:pt x="780" y="40"/>
                  </a:lnTo>
                  <a:lnTo>
                    <a:pt x="769" y="40"/>
                  </a:lnTo>
                  <a:lnTo>
                    <a:pt x="759" y="39"/>
                  </a:lnTo>
                  <a:lnTo>
                    <a:pt x="750" y="38"/>
                  </a:lnTo>
                  <a:lnTo>
                    <a:pt x="739" y="35"/>
                  </a:lnTo>
                  <a:lnTo>
                    <a:pt x="730" y="32"/>
                  </a:lnTo>
                  <a:lnTo>
                    <a:pt x="721" y="29"/>
                  </a:lnTo>
                  <a:lnTo>
                    <a:pt x="712" y="26"/>
                  </a:lnTo>
                  <a:lnTo>
                    <a:pt x="703" y="23"/>
                  </a:lnTo>
                  <a:lnTo>
                    <a:pt x="694" y="19"/>
                  </a:lnTo>
                  <a:lnTo>
                    <a:pt x="685" y="16"/>
                  </a:lnTo>
                  <a:lnTo>
                    <a:pt x="676" y="13"/>
                  </a:lnTo>
                  <a:lnTo>
                    <a:pt x="668" y="10"/>
                  </a:lnTo>
                  <a:lnTo>
                    <a:pt x="658" y="8"/>
                  </a:lnTo>
                  <a:lnTo>
                    <a:pt x="649" y="6"/>
                  </a:lnTo>
                  <a:lnTo>
                    <a:pt x="640" y="5"/>
                  </a:lnTo>
                  <a:lnTo>
                    <a:pt x="630" y="4"/>
                  </a:lnTo>
                  <a:lnTo>
                    <a:pt x="623" y="5"/>
                  </a:lnTo>
                  <a:lnTo>
                    <a:pt x="615" y="6"/>
                  </a:lnTo>
                  <a:lnTo>
                    <a:pt x="606" y="8"/>
                  </a:lnTo>
                  <a:lnTo>
                    <a:pt x="597" y="10"/>
                  </a:lnTo>
                  <a:lnTo>
                    <a:pt x="587" y="13"/>
                  </a:lnTo>
                  <a:lnTo>
                    <a:pt x="577" y="16"/>
                  </a:lnTo>
                  <a:lnTo>
                    <a:pt x="566" y="20"/>
                  </a:lnTo>
                  <a:lnTo>
                    <a:pt x="556" y="23"/>
                  </a:lnTo>
                  <a:lnTo>
                    <a:pt x="545" y="26"/>
                  </a:lnTo>
                  <a:lnTo>
                    <a:pt x="534" y="29"/>
                  </a:lnTo>
                  <a:lnTo>
                    <a:pt x="522" y="33"/>
                  </a:lnTo>
                  <a:lnTo>
                    <a:pt x="511" y="36"/>
                  </a:lnTo>
                  <a:lnTo>
                    <a:pt x="499" y="38"/>
                  </a:lnTo>
                  <a:lnTo>
                    <a:pt x="488" y="40"/>
                  </a:lnTo>
                  <a:lnTo>
                    <a:pt x="477" y="41"/>
                  </a:lnTo>
                  <a:lnTo>
                    <a:pt x="466" y="42"/>
                  </a:lnTo>
                  <a:lnTo>
                    <a:pt x="455" y="41"/>
                  </a:lnTo>
                  <a:lnTo>
                    <a:pt x="445" y="40"/>
                  </a:lnTo>
                  <a:lnTo>
                    <a:pt x="435" y="38"/>
                  </a:lnTo>
                  <a:lnTo>
                    <a:pt x="425" y="36"/>
                  </a:lnTo>
                  <a:lnTo>
                    <a:pt x="416" y="33"/>
                  </a:lnTo>
                  <a:lnTo>
                    <a:pt x="407" y="30"/>
                  </a:lnTo>
                  <a:lnTo>
                    <a:pt x="398" y="27"/>
                  </a:lnTo>
                  <a:lnTo>
                    <a:pt x="389" y="23"/>
                  </a:lnTo>
                  <a:lnTo>
                    <a:pt x="380" y="20"/>
                  </a:lnTo>
                  <a:lnTo>
                    <a:pt x="372" y="17"/>
                  </a:lnTo>
                  <a:lnTo>
                    <a:pt x="363" y="13"/>
                  </a:lnTo>
                  <a:lnTo>
                    <a:pt x="354" y="11"/>
                  </a:lnTo>
                  <a:lnTo>
                    <a:pt x="345" y="9"/>
                  </a:lnTo>
                  <a:lnTo>
                    <a:pt x="336" y="6"/>
                  </a:lnTo>
                  <a:lnTo>
                    <a:pt x="326" y="6"/>
                  </a:lnTo>
                  <a:lnTo>
                    <a:pt x="317" y="5"/>
                  </a:lnTo>
                  <a:lnTo>
                    <a:pt x="316" y="5"/>
                  </a:lnTo>
                  <a:lnTo>
                    <a:pt x="315" y="5"/>
                  </a:lnTo>
                  <a:lnTo>
                    <a:pt x="314" y="5"/>
                  </a:lnTo>
                  <a:lnTo>
                    <a:pt x="313" y="5"/>
                  </a:lnTo>
                  <a:lnTo>
                    <a:pt x="305" y="5"/>
                  </a:lnTo>
                  <a:lnTo>
                    <a:pt x="297" y="6"/>
                  </a:lnTo>
                  <a:lnTo>
                    <a:pt x="289" y="8"/>
                  </a:lnTo>
                  <a:lnTo>
                    <a:pt x="280" y="10"/>
                  </a:lnTo>
                  <a:lnTo>
                    <a:pt x="271" y="13"/>
                  </a:lnTo>
                  <a:lnTo>
                    <a:pt x="260" y="16"/>
                  </a:lnTo>
                  <a:lnTo>
                    <a:pt x="250" y="19"/>
                  </a:lnTo>
                  <a:lnTo>
                    <a:pt x="239" y="23"/>
                  </a:lnTo>
                  <a:lnTo>
                    <a:pt x="229" y="26"/>
                  </a:lnTo>
                  <a:lnTo>
                    <a:pt x="218" y="29"/>
                  </a:lnTo>
                  <a:lnTo>
                    <a:pt x="206" y="33"/>
                  </a:lnTo>
                  <a:lnTo>
                    <a:pt x="195" y="36"/>
                  </a:lnTo>
                  <a:lnTo>
                    <a:pt x="184" y="38"/>
                  </a:lnTo>
                  <a:lnTo>
                    <a:pt x="173" y="40"/>
                  </a:lnTo>
                  <a:lnTo>
                    <a:pt x="161" y="42"/>
                  </a:lnTo>
                  <a:lnTo>
                    <a:pt x="151" y="42"/>
                  </a:lnTo>
                  <a:lnTo>
                    <a:pt x="139" y="42"/>
                  </a:lnTo>
                  <a:lnTo>
                    <a:pt x="130" y="40"/>
                  </a:lnTo>
                  <a:lnTo>
                    <a:pt x="120" y="39"/>
                  </a:lnTo>
                  <a:lnTo>
                    <a:pt x="110" y="37"/>
                  </a:lnTo>
                  <a:lnTo>
                    <a:pt x="101" y="33"/>
                  </a:lnTo>
                  <a:lnTo>
                    <a:pt x="91" y="31"/>
                  </a:lnTo>
                  <a:lnTo>
                    <a:pt x="82" y="27"/>
                  </a:lnTo>
                  <a:lnTo>
                    <a:pt x="73" y="24"/>
                  </a:lnTo>
                  <a:lnTo>
                    <a:pt x="64" y="21"/>
                  </a:lnTo>
                  <a:lnTo>
                    <a:pt x="55" y="17"/>
                  </a:lnTo>
                  <a:lnTo>
                    <a:pt x="46" y="14"/>
                  </a:lnTo>
                  <a:lnTo>
                    <a:pt x="38" y="12"/>
                  </a:lnTo>
                  <a:lnTo>
                    <a:pt x="28" y="9"/>
                  </a:lnTo>
                  <a:lnTo>
                    <a:pt x="19" y="8"/>
                  </a:lnTo>
                  <a:lnTo>
                    <a:pt x="10" y="6"/>
                  </a:lnTo>
                  <a:lnTo>
                    <a:pt x="1" y="6"/>
                  </a:lnTo>
                  <a:lnTo>
                    <a:pt x="0" y="24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795" y="209"/>
              <a:ext cx="2444" cy="62"/>
            </a:xfrm>
            <a:custGeom>
              <a:avLst/>
              <a:gdLst/>
              <a:ahLst/>
              <a:cxnLst>
                <a:cxn ang="0">
                  <a:pos x="2377" y="34"/>
                </a:cxn>
                <a:cxn ang="0">
                  <a:pos x="2268" y="56"/>
                </a:cxn>
                <a:cxn ang="0">
                  <a:pos x="2184" y="31"/>
                </a:cxn>
                <a:cxn ang="0">
                  <a:pos x="2104" y="23"/>
                </a:cxn>
                <a:cxn ang="0">
                  <a:pos x="2012" y="50"/>
                </a:cxn>
                <a:cxn ang="0">
                  <a:pos x="1919" y="49"/>
                </a:cxn>
                <a:cxn ang="0">
                  <a:pos x="1837" y="22"/>
                </a:cxn>
                <a:cxn ang="0">
                  <a:pos x="1782" y="26"/>
                </a:cxn>
                <a:cxn ang="0">
                  <a:pos x="1716" y="46"/>
                </a:cxn>
                <a:cxn ang="0">
                  <a:pos x="1643" y="58"/>
                </a:cxn>
                <a:cxn ang="0">
                  <a:pos x="1559" y="35"/>
                </a:cxn>
                <a:cxn ang="0">
                  <a:pos x="1501" y="21"/>
                </a:cxn>
                <a:cxn ang="0">
                  <a:pos x="1428" y="38"/>
                </a:cxn>
                <a:cxn ang="0">
                  <a:pos x="1328" y="58"/>
                </a:cxn>
                <a:cxn ang="0">
                  <a:pos x="1243" y="34"/>
                </a:cxn>
                <a:cxn ang="0">
                  <a:pos x="1163" y="24"/>
                </a:cxn>
                <a:cxn ang="0">
                  <a:pos x="1069" y="52"/>
                </a:cxn>
                <a:cxn ang="0">
                  <a:pos x="974" y="51"/>
                </a:cxn>
                <a:cxn ang="0">
                  <a:pos x="892" y="25"/>
                </a:cxn>
                <a:cxn ang="0">
                  <a:pos x="810" y="36"/>
                </a:cxn>
                <a:cxn ang="0">
                  <a:pos x="709" y="59"/>
                </a:cxn>
                <a:cxn ang="0">
                  <a:pos x="624" y="39"/>
                </a:cxn>
                <a:cxn ang="0">
                  <a:pos x="558" y="23"/>
                </a:cxn>
                <a:cxn ang="0">
                  <a:pos x="493" y="37"/>
                </a:cxn>
                <a:cxn ang="0">
                  <a:pos x="393" y="60"/>
                </a:cxn>
                <a:cxn ang="0">
                  <a:pos x="307" y="40"/>
                </a:cxn>
                <a:cxn ang="0">
                  <a:pos x="227" y="25"/>
                </a:cxn>
                <a:cxn ang="0">
                  <a:pos x="135" y="52"/>
                </a:cxn>
                <a:cxn ang="0">
                  <a:pos x="37" y="55"/>
                </a:cxn>
                <a:cxn ang="0">
                  <a:pos x="9" y="26"/>
                </a:cxn>
                <a:cxn ang="0">
                  <a:pos x="101" y="40"/>
                </a:cxn>
                <a:cxn ang="0">
                  <a:pos x="201" y="13"/>
                </a:cxn>
                <a:cxn ang="0">
                  <a:pos x="280" y="11"/>
                </a:cxn>
                <a:cxn ang="0">
                  <a:pos x="363" y="38"/>
                </a:cxn>
                <a:cxn ang="0">
                  <a:pos x="461" y="29"/>
                </a:cxn>
                <a:cxn ang="0">
                  <a:pos x="549" y="4"/>
                </a:cxn>
                <a:cxn ang="0">
                  <a:pos x="597" y="10"/>
                </a:cxn>
                <a:cxn ang="0">
                  <a:pos x="678" y="38"/>
                </a:cxn>
                <a:cxn ang="0">
                  <a:pos x="777" y="29"/>
                </a:cxn>
                <a:cxn ang="0">
                  <a:pos x="866" y="4"/>
                </a:cxn>
                <a:cxn ang="0">
                  <a:pos x="946" y="21"/>
                </a:cxn>
                <a:cxn ang="0">
                  <a:pos x="1034" y="39"/>
                </a:cxn>
                <a:cxn ang="0">
                  <a:pos x="1134" y="14"/>
                </a:cxn>
                <a:cxn ang="0">
                  <a:pos x="1216" y="6"/>
                </a:cxn>
                <a:cxn ang="0">
                  <a:pos x="1298" y="34"/>
                </a:cxn>
                <a:cxn ang="0">
                  <a:pos x="1394" y="30"/>
                </a:cxn>
                <a:cxn ang="0">
                  <a:pos x="1485" y="3"/>
                </a:cxn>
                <a:cxn ang="0">
                  <a:pos x="1533" y="5"/>
                </a:cxn>
                <a:cxn ang="0">
                  <a:pos x="1614" y="33"/>
                </a:cxn>
                <a:cxn ang="0">
                  <a:pos x="1692" y="34"/>
                </a:cxn>
                <a:cxn ang="0">
                  <a:pos x="1762" y="14"/>
                </a:cxn>
                <a:cxn ang="0">
                  <a:pos x="1814" y="1"/>
                </a:cxn>
                <a:cxn ang="0">
                  <a:pos x="1891" y="20"/>
                </a:cxn>
                <a:cxn ang="0">
                  <a:pos x="1980" y="38"/>
                </a:cxn>
                <a:cxn ang="0">
                  <a:pos x="2076" y="12"/>
                </a:cxn>
                <a:cxn ang="0">
                  <a:pos x="2156" y="4"/>
                </a:cxn>
                <a:cxn ang="0">
                  <a:pos x="2238" y="32"/>
                </a:cxn>
                <a:cxn ang="0">
                  <a:pos x="2340" y="27"/>
                </a:cxn>
                <a:cxn ang="0">
                  <a:pos x="2429" y="1"/>
                </a:cxn>
              </a:cxnLst>
              <a:rect l="0" t="0" r="r" b="b"/>
              <a:pathLst>
                <a:path w="2444" h="62">
                  <a:moveTo>
                    <a:pt x="2442" y="19"/>
                  </a:moveTo>
                  <a:lnTo>
                    <a:pt x="2436" y="19"/>
                  </a:lnTo>
                  <a:lnTo>
                    <a:pt x="2429" y="20"/>
                  </a:lnTo>
                  <a:lnTo>
                    <a:pt x="2421" y="21"/>
                  </a:lnTo>
                  <a:lnTo>
                    <a:pt x="2413" y="23"/>
                  </a:lnTo>
                  <a:lnTo>
                    <a:pt x="2405" y="25"/>
                  </a:lnTo>
                  <a:lnTo>
                    <a:pt x="2396" y="28"/>
                  </a:lnTo>
                  <a:lnTo>
                    <a:pt x="2387" y="31"/>
                  </a:lnTo>
                  <a:lnTo>
                    <a:pt x="2377" y="34"/>
                  </a:lnTo>
                  <a:lnTo>
                    <a:pt x="2366" y="38"/>
                  </a:lnTo>
                  <a:lnTo>
                    <a:pt x="2353" y="42"/>
                  </a:lnTo>
                  <a:lnTo>
                    <a:pt x="2341" y="46"/>
                  </a:lnTo>
                  <a:lnTo>
                    <a:pt x="2328" y="49"/>
                  </a:lnTo>
                  <a:lnTo>
                    <a:pt x="2316" y="52"/>
                  </a:lnTo>
                  <a:lnTo>
                    <a:pt x="2303" y="54"/>
                  </a:lnTo>
                  <a:lnTo>
                    <a:pt x="2291" y="56"/>
                  </a:lnTo>
                  <a:lnTo>
                    <a:pt x="2279" y="56"/>
                  </a:lnTo>
                  <a:lnTo>
                    <a:pt x="2268" y="56"/>
                  </a:lnTo>
                  <a:lnTo>
                    <a:pt x="2258" y="54"/>
                  </a:lnTo>
                  <a:lnTo>
                    <a:pt x="2247" y="53"/>
                  </a:lnTo>
                  <a:lnTo>
                    <a:pt x="2238" y="50"/>
                  </a:lnTo>
                  <a:lnTo>
                    <a:pt x="2229" y="48"/>
                  </a:lnTo>
                  <a:lnTo>
                    <a:pt x="2219" y="45"/>
                  </a:lnTo>
                  <a:lnTo>
                    <a:pt x="2210" y="41"/>
                  </a:lnTo>
                  <a:lnTo>
                    <a:pt x="2201" y="38"/>
                  </a:lnTo>
                  <a:lnTo>
                    <a:pt x="2193" y="34"/>
                  </a:lnTo>
                  <a:lnTo>
                    <a:pt x="2184" y="31"/>
                  </a:lnTo>
                  <a:lnTo>
                    <a:pt x="2174" y="27"/>
                  </a:lnTo>
                  <a:lnTo>
                    <a:pt x="2166" y="25"/>
                  </a:lnTo>
                  <a:lnTo>
                    <a:pt x="2156" y="22"/>
                  </a:lnTo>
                  <a:lnTo>
                    <a:pt x="2148" y="21"/>
                  </a:lnTo>
                  <a:lnTo>
                    <a:pt x="2138" y="19"/>
                  </a:lnTo>
                  <a:lnTo>
                    <a:pt x="2128" y="19"/>
                  </a:lnTo>
                  <a:lnTo>
                    <a:pt x="2121" y="20"/>
                  </a:lnTo>
                  <a:lnTo>
                    <a:pt x="2113" y="21"/>
                  </a:lnTo>
                  <a:lnTo>
                    <a:pt x="2104" y="23"/>
                  </a:lnTo>
                  <a:lnTo>
                    <a:pt x="2095" y="26"/>
                  </a:lnTo>
                  <a:lnTo>
                    <a:pt x="2086" y="28"/>
                  </a:lnTo>
                  <a:lnTo>
                    <a:pt x="2076" y="32"/>
                  </a:lnTo>
                  <a:lnTo>
                    <a:pt x="2066" y="35"/>
                  </a:lnTo>
                  <a:lnTo>
                    <a:pt x="2056" y="38"/>
                  </a:lnTo>
                  <a:lnTo>
                    <a:pt x="2045" y="42"/>
                  </a:lnTo>
                  <a:lnTo>
                    <a:pt x="2034" y="45"/>
                  </a:lnTo>
                  <a:lnTo>
                    <a:pt x="2023" y="48"/>
                  </a:lnTo>
                  <a:lnTo>
                    <a:pt x="2012" y="50"/>
                  </a:lnTo>
                  <a:lnTo>
                    <a:pt x="2002" y="53"/>
                  </a:lnTo>
                  <a:lnTo>
                    <a:pt x="1991" y="54"/>
                  </a:lnTo>
                  <a:lnTo>
                    <a:pt x="1980" y="56"/>
                  </a:lnTo>
                  <a:lnTo>
                    <a:pt x="1969" y="56"/>
                  </a:lnTo>
                  <a:lnTo>
                    <a:pt x="1958" y="56"/>
                  </a:lnTo>
                  <a:lnTo>
                    <a:pt x="1948" y="55"/>
                  </a:lnTo>
                  <a:lnTo>
                    <a:pt x="1938" y="53"/>
                  </a:lnTo>
                  <a:lnTo>
                    <a:pt x="1928" y="51"/>
                  </a:lnTo>
                  <a:lnTo>
                    <a:pt x="1919" y="49"/>
                  </a:lnTo>
                  <a:lnTo>
                    <a:pt x="1910" y="46"/>
                  </a:lnTo>
                  <a:lnTo>
                    <a:pt x="1900" y="43"/>
                  </a:lnTo>
                  <a:lnTo>
                    <a:pt x="1891" y="39"/>
                  </a:lnTo>
                  <a:lnTo>
                    <a:pt x="1882" y="36"/>
                  </a:lnTo>
                  <a:lnTo>
                    <a:pt x="1874" y="33"/>
                  </a:lnTo>
                  <a:lnTo>
                    <a:pt x="1865" y="30"/>
                  </a:lnTo>
                  <a:lnTo>
                    <a:pt x="1855" y="27"/>
                  </a:lnTo>
                  <a:lnTo>
                    <a:pt x="1846" y="25"/>
                  </a:lnTo>
                  <a:lnTo>
                    <a:pt x="1837" y="22"/>
                  </a:lnTo>
                  <a:lnTo>
                    <a:pt x="1827" y="21"/>
                  </a:lnTo>
                  <a:lnTo>
                    <a:pt x="1818" y="20"/>
                  </a:lnTo>
                  <a:lnTo>
                    <a:pt x="1813" y="20"/>
                  </a:lnTo>
                  <a:lnTo>
                    <a:pt x="1808" y="20"/>
                  </a:lnTo>
                  <a:lnTo>
                    <a:pt x="1804" y="21"/>
                  </a:lnTo>
                  <a:lnTo>
                    <a:pt x="1799" y="22"/>
                  </a:lnTo>
                  <a:lnTo>
                    <a:pt x="1793" y="23"/>
                  </a:lnTo>
                  <a:lnTo>
                    <a:pt x="1788" y="24"/>
                  </a:lnTo>
                  <a:lnTo>
                    <a:pt x="1782" y="26"/>
                  </a:lnTo>
                  <a:lnTo>
                    <a:pt x="1776" y="27"/>
                  </a:lnTo>
                  <a:lnTo>
                    <a:pt x="1768" y="30"/>
                  </a:lnTo>
                  <a:lnTo>
                    <a:pt x="1762" y="32"/>
                  </a:lnTo>
                  <a:lnTo>
                    <a:pt x="1755" y="35"/>
                  </a:lnTo>
                  <a:lnTo>
                    <a:pt x="1747" y="37"/>
                  </a:lnTo>
                  <a:lnTo>
                    <a:pt x="1739" y="39"/>
                  </a:lnTo>
                  <a:lnTo>
                    <a:pt x="1732" y="42"/>
                  </a:lnTo>
                  <a:lnTo>
                    <a:pt x="1724" y="44"/>
                  </a:lnTo>
                  <a:lnTo>
                    <a:pt x="1716" y="46"/>
                  </a:lnTo>
                  <a:lnTo>
                    <a:pt x="1708" y="49"/>
                  </a:lnTo>
                  <a:lnTo>
                    <a:pt x="1701" y="50"/>
                  </a:lnTo>
                  <a:lnTo>
                    <a:pt x="1693" y="53"/>
                  </a:lnTo>
                  <a:lnTo>
                    <a:pt x="1685" y="54"/>
                  </a:lnTo>
                  <a:lnTo>
                    <a:pt x="1677" y="56"/>
                  </a:lnTo>
                  <a:lnTo>
                    <a:pt x="1669" y="56"/>
                  </a:lnTo>
                  <a:lnTo>
                    <a:pt x="1662" y="57"/>
                  </a:lnTo>
                  <a:lnTo>
                    <a:pt x="1654" y="58"/>
                  </a:lnTo>
                  <a:lnTo>
                    <a:pt x="1643" y="58"/>
                  </a:lnTo>
                  <a:lnTo>
                    <a:pt x="1633" y="56"/>
                  </a:lnTo>
                  <a:lnTo>
                    <a:pt x="1623" y="54"/>
                  </a:lnTo>
                  <a:lnTo>
                    <a:pt x="1614" y="53"/>
                  </a:lnTo>
                  <a:lnTo>
                    <a:pt x="1604" y="50"/>
                  </a:lnTo>
                  <a:lnTo>
                    <a:pt x="1596" y="48"/>
                  </a:lnTo>
                  <a:lnTo>
                    <a:pt x="1586" y="44"/>
                  </a:lnTo>
                  <a:lnTo>
                    <a:pt x="1577" y="41"/>
                  </a:lnTo>
                  <a:lnTo>
                    <a:pt x="1569" y="38"/>
                  </a:lnTo>
                  <a:lnTo>
                    <a:pt x="1559" y="35"/>
                  </a:lnTo>
                  <a:lnTo>
                    <a:pt x="1551" y="32"/>
                  </a:lnTo>
                  <a:lnTo>
                    <a:pt x="1542" y="29"/>
                  </a:lnTo>
                  <a:lnTo>
                    <a:pt x="1533" y="26"/>
                  </a:lnTo>
                  <a:lnTo>
                    <a:pt x="1524" y="24"/>
                  </a:lnTo>
                  <a:lnTo>
                    <a:pt x="1514" y="22"/>
                  </a:lnTo>
                  <a:lnTo>
                    <a:pt x="1505" y="21"/>
                  </a:lnTo>
                  <a:lnTo>
                    <a:pt x="1504" y="21"/>
                  </a:lnTo>
                  <a:lnTo>
                    <a:pt x="1503" y="21"/>
                  </a:lnTo>
                  <a:lnTo>
                    <a:pt x="1501" y="21"/>
                  </a:lnTo>
                  <a:lnTo>
                    <a:pt x="1501" y="21"/>
                  </a:lnTo>
                  <a:lnTo>
                    <a:pt x="1493" y="21"/>
                  </a:lnTo>
                  <a:lnTo>
                    <a:pt x="1485" y="22"/>
                  </a:lnTo>
                  <a:lnTo>
                    <a:pt x="1477" y="23"/>
                  </a:lnTo>
                  <a:lnTo>
                    <a:pt x="1468" y="26"/>
                  </a:lnTo>
                  <a:lnTo>
                    <a:pt x="1459" y="28"/>
                  </a:lnTo>
                  <a:lnTo>
                    <a:pt x="1448" y="32"/>
                  </a:lnTo>
                  <a:lnTo>
                    <a:pt x="1439" y="35"/>
                  </a:lnTo>
                  <a:lnTo>
                    <a:pt x="1428" y="38"/>
                  </a:lnTo>
                  <a:lnTo>
                    <a:pt x="1417" y="42"/>
                  </a:lnTo>
                  <a:lnTo>
                    <a:pt x="1406" y="45"/>
                  </a:lnTo>
                  <a:lnTo>
                    <a:pt x="1394" y="49"/>
                  </a:lnTo>
                  <a:lnTo>
                    <a:pt x="1383" y="52"/>
                  </a:lnTo>
                  <a:lnTo>
                    <a:pt x="1372" y="54"/>
                  </a:lnTo>
                  <a:lnTo>
                    <a:pt x="1361" y="56"/>
                  </a:lnTo>
                  <a:lnTo>
                    <a:pt x="1349" y="57"/>
                  </a:lnTo>
                  <a:lnTo>
                    <a:pt x="1339" y="58"/>
                  </a:lnTo>
                  <a:lnTo>
                    <a:pt x="1328" y="58"/>
                  </a:lnTo>
                  <a:lnTo>
                    <a:pt x="1318" y="56"/>
                  </a:lnTo>
                  <a:lnTo>
                    <a:pt x="1307" y="54"/>
                  </a:lnTo>
                  <a:lnTo>
                    <a:pt x="1298" y="52"/>
                  </a:lnTo>
                  <a:lnTo>
                    <a:pt x="1289" y="50"/>
                  </a:lnTo>
                  <a:lnTo>
                    <a:pt x="1279" y="47"/>
                  </a:lnTo>
                  <a:lnTo>
                    <a:pt x="1270" y="44"/>
                  </a:lnTo>
                  <a:lnTo>
                    <a:pt x="1261" y="40"/>
                  </a:lnTo>
                  <a:lnTo>
                    <a:pt x="1252" y="38"/>
                  </a:lnTo>
                  <a:lnTo>
                    <a:pt x="1243" y="34"/>
                  </a:lnTo>
                  <a:lnTo>
                    <a:pt x="1234" y="31"/>
                  </a:lnTo>
                  <a:lnTo>
                    <a:pt x="1225" y="28"/>
                  </a:lnTo>
                  <a:lnTo>
                    <a:pt x="1216" y="26"/>
                  </a:lnTo>
                  <a:lnTo>
                    <a:pt x="1206" y="24"/>
                  </a:lnTo>
                  <a:lnTo>
                    <a:pt x="1197" y="22"/>
                  </a:lnTo>
                  <a:lnTo>
                    <a:pt x="1187" y="22"/>
                  </a:lnTo>
                  <a:lnTo>
                    <a:pt x="1180" y="22"/>
                  </a:lnTo>
                  <a:lnTo>
                    <a:pt x="1172" y="23"/>
                  </a:lnTo>
                  <a:lnTo>
                    <a:pt x="1163" y="24"/>
                  </a:lnTo>
                  <a:lnTo>
                    <a:pt x="1154" y="26"/>
                  </a:lnTo>
                  <a:lnTo>
                    <a:pt x="1145" y="29"/>
                  </a:lnTo>
                  <a:lnTo>
                    <a:pt x="1134" y="32"/>
                  </a:lnTo>
                  <a:lnTo>
                    <a:pt x="1124" y="36"/>
                  </a:lnTo>
                  <a:lnTo>
                    <a:pt x="1113" y="39"/>
                  </a:lnTo>
                  <a:lnTo>
                    <a:pt x="1103" y="43"/>
                  </a:lnTo>
                  <a:lnTo>
                    <a:pt x="1091" y="46"/>
                  </a:lnTo>
                  <a:lnTo>
                    <a:pt x="1080" y="49"/>
                  </a:lnTo>
                  <a:lnTo>
                    <a:pt x="1069" y="52"/>
                  </a:lnTo>
                  <a:lnTo>
                    <a:pt x="1057" y="54"/>
                  </a:lnTo>
                  <a:lnTo>
                    <a:pt x="1046" y="57"/>
                  </a:lnTo>
                  <a:lnTo>
                    <a:pt x="1035" y="58"/>
                  </a:lnTo>
                  <a:lnTo>
                    <a:pt x="1024" y="59"/>
                  </a:lnTo>
                  <a:lnTo>
                    <a:pt x="1013" y="59"/>
                  </a:lnTo>
                  <a:lnTo>
                    <a:pt x="1003" y="58"/>
                  </a:lnTo>
                  <a:lnTo>
                    <a:pt x="993" y="56"/>
                  </a:lnTo>
                  <a:lnTo>
                    <a:pt x="983" y="53"/>
                  </a:lnTo>
                  <a:lnTo>
                    <a:pt x="974" y="51"/>
                  </a:lnTo>
                  <a:lnTo>
                    <a:pt x="964" y="48"/>
                  </a:lnTo>
                  <a:lnTo>
                    <a:pt x="955" y="45"/>
                  </a:lnTo>
                  <a:lnTo>
                    <a:pt x="946" y="42"/>
                  </a:lnTo>
                  <a:lnTo>
                    <a:pt x="938" y="38"/>
                  </a:lnTo>
                  <a:lnTo>
                    <a:pt x="928" y="35"/>
                  </a:lnTo>
                  <a:lnTo>
                    <a:pt x="920" y="32"/>
                  </a:lnTo>
                  <a:lnTo>
                    <a:pt x="911" y="29"/>
                  </a:lnTo>
                  <a:lnTo>
                    <a:pt x="901" y="26"/>
                  </a:lnTo>
                  <a:lnTo>
                    <a:pt x="892" y="25"/>
                  </a:lnTo>
                  <a:lnTo>
                    <a:pt x="883" y="23"/>
                  </a:lnTo>
                  <a:lnTo>
                    <a:pt x="873" y="22"/>
                  </a:lnTo>
                  <a:lnTo>
                    <a:pt x="866" y="22"/>
                  </a:lnTo>
                  <a:lnTo>
                    <a:pt x="858" y="23"/>
                  </a:lnTo>
                  <a:lnTo>
                    <a:pt x="849" y="25"/>
                  </a:lnTo>
                  <a:lnTo>
                    <a:pt x="840" y="27"/>
                  </a:lnTo>
                  <a:lnTo>
                    <a:pt x="831" y="30"/>
                  </a:lnTo>
                  <a:lnTo>
                    <a:pt x="821" y="34"/>
                  </a:lnTo>
                  <a:lnTo>
                    <a:pt x="810" y="36"/>
                  </a:lnTo>
                  <a:lnTo>
                    <a:pt x="799" y="40"/>
                  </a:lnTo>
                  <a:lnTo>
                    <a:pt x="788" y="44"/>
                  </a:lnTo>
                  <a:lnTo>
                    <a:pt x="777" y="47"/>
                  </a:lnTo>
                  <a:lnTo>
                    <a:pt x="765" y="50"/>
                  </a:lnTo>
                  <a:lnTo>
                    <a:pt x="754" y="53"/>
                  </a:lnTo>
                  <a:lnTo>
                    <a:pt x="743" y="56"/>
                  </a:lnTo>
                  <a:lnTo>
                    <a:pt x="731" y="58"/>
                  </a:lnTo>
                  <a:lnTo>
                    <a:pt x="720" y="59"/>
                  </a:lnTo>
                  <a:lnTo>
                    <a:pt x="709" y="59"/>
                  </a:lnTo>
                  <a:lnTo>
                    <a:pt x="698" y="59"/>
                  </a:lnTo>
                  <a:lnTo>
                    <a:pt x="688" y="58"/>
                  </a:lnTo>
                  <a:lnTo>
                    <a:pt x="678" y="56"/>
                  </a:lnTo>
                  <a:lnTo>
                    <a:pt x="669" y="54"/>
                  </a:lnTo>
                  <a:lnTo>
                    <a:pt x="659" y="52"/>
                  </a:lnTo>
                  <a:lnTo>
                    <a:pt x="650" y="49"/>
                  </a:lnTo>
                  <a:lnTo>
                    <a:pt x="641" y="46"/>
                  </a:lnTo>
                  <a:lnTo>
                    <a:pt x="632" y="43"/>
                  </a:lnTo>
                  <a:lnTo>
                    <a:pt x="624" y="39"/>
                  </a:lnTo>
                  <a:lnTo>
                    <a:pt x="615" y="36"/>
                  </a:lnTo>
                  <a:lnTo>
                    <a:pt x="606" y="34"/>
                  </a:lnTo>
                  <a:lnTo>
                    <a:pt x="597" y="31"/>
                  </a:lnTo>
                  <a:lnTo>
                    <a:pt x="588" y="27"/>
                  </a:lnTo>
                  <a:lnTo>
                    <a:pt x="579" y="26"/>
                  </a:lnTo>
                  <a:lnTo>
                    <a:pt x="569" y="24"/>
                  </a:lnTo>
                  <a:lnTo>
                    <a:pt x="560" y="23"/>
                  </a:lnTo>
                  <a:lnTo>
                    <a:pt x="559" y="23"/>
                  </a:lnTo>
                  <a:lnTo>
                    <a:pt x="558" y="23"/>
                  </a:lnTo>
                  <a:lnTo>
                    <a:pt x="557" y="23"/>
                  </a:lnTo>
                  <a:lnTo>
                    <a:pt x="557" y="23"/>
                  </a:lnTo>
                  <a:lnTo>
                    <a:pt x="549" y="23"/>
                  </a:lnTo>
                  <a:lnTo>
                    <a:pt x="541" y="24"/>
                  </a:lnTo>
                  <a:lnTo>
                    <a:pt x="533" y="26"/>
                  </a:lnTo>
                  <a:lnTo>
                    <a:pt x="524" y="27"/>
                  </a:lnTo>
                  <a:lnTo>
                    <a:pt x="514" y="31"/>
                  </a:lnTo>
                  <a:lnTo>
                    <a:pt x="504" y="34"/>
                  </a:lnTo>
                  <a:lnTo>
                    <a:pt x="493" y="37"/>
                  </a:lnTo>
                  <a:lnTo>
                    <a:pt x="483" y="40"/>
                  </a:lnTo>
                  <a:lnTo>
                    <a:pt x="472" y="44"/>
                  </a:lnTo>
                  <a:lnTo>
                    <a:pt x="461" y="48"/>
                  </a:lnTo>
                  <a:lnTo>
                    <a:pt x="449" y="50"/>
                  </a:lnTo>
                  <a:lnTo>
                    <a:pt x="438" y="53"/>
                  </a:lnTo>
                  <a:lnTo>
                    <a:pt x="427" y="56"/>
                  </a:lnTo>
                  <a:lnTo>
                    <a:pt x="416" y="58"/>
                  </a:lnTo>
                  <a:lnTo>
                    <a:pt x="404" y="59"/>
                  </a:lnTo>
                  <a:lnTo>
                    <a:pt x="393" y="60"/>
                  </a:lnTo>
                  <a:lnTo>
                    <a:pt x="383" y="60"/>
                  </a:lnTo>
                  <a:lnTo>
                    <a:pt x="372" y="59"/>
                  </a:lnTo>
                  <a:lnTo>
                    <a:pt x="363" y="57"/>
                  </a:lnTo>
                  <a:lnTo>
                    <a:pt x="353" y="54"/>
                  </a:lnTo>
                  <a:lnTo>
                    <a:pt x="343" y="52"/>
                  </a:lnTo>
                  <a:lnTo>
                    <a:pt x="334" y="49"/>
                  </a:lnTo>
                  <a:lnTo>
                    <a:pt x="325" y="46"/>
                  </a:lnTo>
                  <a:lnTo>
                    <a:pt x="316" y="43"/>
                  </a:lnTo>
                  <a:lnTo>
                    <a:pt x="307" y="40"/>
                  </a:lnTo>
                  <a:lnTo>
                    <a:pt x="298" y="36"/>
                  </a:lnTo>
                  <a:lnTo>
                    <a:pt x="289" y="34"/>
                  </a:lnTo>
                  <a:lnTo>
                    <a:pt x="280" y="31"/>
                  </a:lnTo>
                  <a:lnTo>
                    <a:pt x="271" y="28"/>
                  </a:lnTo>
                  <a:lnTo>
                    <a:pt x="261" y="26"/>
                  </a:lnTo>
                  <a:lnTo>
                    <a:pt x="252" y="25"/>
                  </a:lnTo>
                  <a:lnTo>
                    <a:pt x="242" y="23"/>
                  </a:lnTo>
                  <a:lnTo>
                    <a:pt x="235" y="23"/>
                  </a:lnTo>
                  <a:lnTo>
                    <a:pt x="227" y="25"/>
                  </a:lnTo>
                  <a:lnTo>
                    <a:pt x="218" y="26"/>
                  </a:lnTo>
                  <a:lnTo>
                    <a:pt x="209" y="29"/>
                  </a:lnTo>
                  <a:lnTo>
                    <a:pt x="200" y="31"/>
                  </a:lnTo>
                  <a:lnTo>
                    <a:pt x="189" y="35"/>
                  </a:lnTo>
                  <a:lnTo>
                    <a:pt x="180" y="38"/>
                  </a:lnTo>
                  <a:lnTo>
                    <a:pt x="168" y="41"/>
                  </a:lnTo>
                  <a:lnTo>
                    <a:pt x="158" y="45"/>
                  </a:lnTo>
                  <a:lnTo>
                    <a:pt x="146" y="49"/>
                  </a:lnTo>
                  <a:lnTo>
                    <a:pt x="135" y="52"/>
                  </a:lnTo>
                  <a:lnTo>
                    <a:pt x="124" y="54"/>
                  </a:lnTo>
                  <a:lnTo>
                    <a:pt x="112" y="57"/>
                  </a:lnTo>
                  <a:lnTo>
                    <a:pt x="101" y="59"/>
                  </a:lnTo>
                  <a:lnTo>
                    <a:pt x="90" y="60"/>
                  </a:lnTo>
                  <a:lnTo>
                    <a:pt x="79" y="61"/>
                  </a:lnTo>
                  <a:lnTo>
                    <a:pt x="68" y="60"/>
                  </a:lnTo>
                  <a:lnTo>
                    <a:pt x="57" y="59"/>
                  </a:lnTo>
                  <a:lnTo>
                    <a:pt x="47" y="58"/>
                  </a:lnTo>
                  <a:lnTo>
                    <a:pt x="37" y="55"/>
                  </a:lnTo>
                  <a:lnTo>
                    <a:pt x="28" y="52"/>
                  </a:lnTo>
                  <a:lnTo>
                    <a:pt x="19" y="49"/>
                  </a:lnTo>
                  <a:lnTo>
                    <a:pt x="9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9" y="26"/>
                  </a:lnTo>
                  <a:lnTo>
                    <a:pt x="18" y="30"/>
                  </a:lnTo>
                  <a:lnTo>
                    <a:pt x="27" y="34"/>
                  </a:lnTo>
                  <a:lnTo>
                    <a:pt x="37" y="36"/>
                  </a:lnTo>
                  <a:lnTo>
                    <a:pt x="47" y="39"/>
                  </a:lnTo>
                  <a:lnTo>
                    <a:pt x="57" y="40"/>
                  </a:lnTo>
                  <a:lnTo>
                    <a:pt x="68" y="42"/>
                  </a:lnTo>
                  <a:lnTo>
                    <a:pt x="79" y="42"/>
                  </a:lnTo>
                  <a:lnTo>
                    <a:pt x="90" y="42"/>
                  </a:lnTo>
                  <a:lnTo>
                    <a:pt x="101" y="40"/>
                  </a:lnTo>
                  <a:lnTo>
                    <a:pt x="112" y="39"/>
                  </a:lnTo>
                  <a:lnTo>
                    <a:pt x="124" y="36"/>
                  </a:lnTo>
                  <a:lnTo>
                    <a:pt x="135" y="34"/>
                  </a:lnTo>
                  <a:lnTo>
                    <a:pt x="147" y="30"/>
                  </a:lnTo>
                  <a:lnTo>
                    <a:pt x="158" y="26"/>
                  </a:lnTo>
                  <a:lnTo>
                    <a:pt x="168" y="23"/>
                  </a:lnTo>
                  <a:lnTo>
                    <a:pt x="180" y="19"/>
                  </a:lnTo>
                  <a:lnTo>
                    <a:pt x="190" y="17"/>
                  </a:lnTo>
                  <a:lnTo>
                    <a:pt x="201" y="13"/>
                  </a:lnTo>
                  <a:lnTo>
                    <a:pt x="210" y="10"/>
                  </a:lnTo>
                  <a:lnTo>
                    <a:pt x="219" y="8"/>
                  </a:lnTo>
                  <a:lnTo>
                    <a:pt x="228" y="6"/>
                  </a:lnTo>
                  <a:lnTo>
                    <a:pt x="236" y="5"/>
                  </a:lnTo>
                  <a:lnTo>
                    <a:pt x="243" y="5"/>
                  </a:lnTo>
                  <a:lnTo>
                    <a:pt x="252" y="5"/>
                  </a:lnTo>
                  <a:lnTo>
                    <a:pt x="262" y="7"/>
                  </a:lnTo>
                  <a:lnTo>
                    <a:pt x="271" y="8"/>
                  </a:lnTo>
                  <a:lnTo>
                    <a:pt x="280" y="11"/>
                  </a:lnTo>
                  <a:lnTo>
                    <a:pt x="289" y="13"/>
                  </a:lnTo>
                  <a:lnTo>
                    <a:pt x="298" y="17"/>
                  </a:lnTo>
                  <a:lnTo>
                    <a:pt x="308" y="20"/>
                  </a:lnTo>
                  <a:lnTo>
                    <a:pt x="316" y="23"/>
                  </a:lnTo>
                  <a:lnTo>
                    <a:pt x="326" y="26"/>
                  </a:lnTo>
                  <a:lnTo>
                    <a:pt x="334" y="30"/>
                  </a:lnTo>
                  <a:lnTo>
                    <a:pt x="343" y="33"/>
                  </a:lnTo>
                  <a:lnTo>
                    <a:pt x="353" y="36"/>
                  </a:lnTo>
                  <a:lnTo>
                    <a:pt x="363" y="38"/>
                  </a:lnTo>
                  <a:lnTo>
                    <a:pt x="372" y="40"/>
                  </a:lnTo>
                  <a:lnTo>
                    <a:pt x="383" y="40"/>
                  </a:lnTo>
                  <a:lnTo>
                    <a:pt x="393" y="41"/>
                  </a:lnTo>
                  <a:lnTo>
                    <a:pt x="404" y="40"/>
                  </a:lnTo>
                  <a:lnTo>
                    <a:pt x="416" y="39"/>
                  </a:lnTo>
                  <a:lnTo>
                    <a:pt x="427" y="38"/>
                  </a:lnTo>
                  <a:lnTo>
                    <a:pt x="438" y="35"/>
                  </a:lnTo>
                  <a:lnTo>
                    <a:pt x="449" y="32"/>
                  </a:lnTo>
                  <a:lnTo>
                    <a:pt x="461" y="29"/>
                  </a:lnTo>
                  <a:lnTo>
                    <a:pt x="472" y="25"/>
                  </a:lnTo>
                  <a:lnTo>
                    <a:pt x="483" y="22"/>
                  </a:lnTo>
                  <a:lnTo>
                    <a:pt x="493" y="18"/>
                  </a:lnTo>
                  <a:lnTo>
                    <a:pt x="504" y="15"/>
                  </a:lnTo>
                  <a:lnTo>
                    <a:pt x="514" y="12"/>
                  </a:lnTo>
                  <a:lnTo>
                    <a:pt x="523" y="9"/>
                  </a:lnTo>
                  <a:lnTo>
                    <a:pt x="532" y="7"/>
                  </a:lnTo>
                  <a:lnTo>
                    <a:pt x="541" y="5"/>
                  </a:lnTo>
                  <a:lnTo>
                    <a:pt x="549" y="4"/>
                  </a:lnTo>
                  <a:lnTo>
                    <a:pt x="556" y="4"/>
                  </a:lnTo>
                  <a:lnTo>
                    <a:pt x="557" y="4"/>
                  </a:lnTo>
                  <a:lnTo>
                    <a:pt x="558" y="4"/>
                  </a:lnTo>
                  <a:lnTo>
                    <a:pt x="558" y="4"/>
                  </a:lnTo>
                  <a:lnTo>
                    <a:pt x="560" y="4"/>
                  </a:lnTo>
                  <a:lnTo>
                    <a:pt x="569" y="5"/>
                  </a:lnTo>
                  <a:lnTo>
                    <a:pt x="579" y="5"/>
                  </a:lnTo>
                  <a:lnTo>
                    <a:pt x="588" y="8"/>
                  </a:lnTo>
                  <a:lnTo>
                    <a:pt x="597" y="10"/>
                  </a:lnTo>
                  <a:lnTo>
                    <a:pt x="606" y="12"/>
                  </a:lnTo>
                  <a:lnTo>
                    <a:pt x="615" y="16"/>
                  </a:lnTo>
                  <a:lnTo>
                    <a:pt x="624" y="19"/>
                  </a:lnTo>
                  <a:lnTo>
                    <a:pt x="632" y="22"/>
                  </a:lnTo>
                  <a:lnTo>
                    <a:pt x="641" y="26"/>
                  </a:lnTo>
                  <a:lnTo>
                    <a:pt x="650" y="29"/>
                  </a:lnTo>
                  <a:lnTo>
                    <a:pt x="659" y="33"/>
                  </a:lnTo>
                  <a:lnTo>
                    <a:pt x="669" y="35"/>
                  </a:lnTo>
                  <a:lnTo>
                    <a:pt x="678" y="38"/>
                  </a:lnTo>
                  <a:lnTo>
                    <a:pt x="688" y="40"/>
                  </a:lnTo>
                  <a:lnTo>
                    <a:pt x="698" y="40"/>
                  </a:lnTo>
                  <a:lnTo>
                    <a:pt x="709" y="41"/>
                  </a:lnTo>
                  <a:lnTo>
                    <a:pt x="720" y="40"/>
                  </a:lnTo>
                  <a:lnTo>
                    <a:pt x="731" y="39"/>
                  </a:lnTo>
                  <a:lnTo>
                    <a:pt x="742" y="38"/>
                  </a:lnTo>
                  <a:lnTo>
                    <a:pt x="754" y="35"/>
                  </a:lnTo>
                  <a:lnTo>
                    <a:pt x="765" y="32"/>
                  </a:lnTo>
                  <a:lnTo>
                    <a:pt x="777" y="29"/>
                  </a:lnTo>
                  <a:lnTo>
                    <a:pt x="788" y="25"/>
                  </a:lnTo>
                  <a:lnTo>
                    <a:pt x="799" y="22"/>
                  </a:lnTo>
                  <a:lnTo>
                    <a:pt x="810" y="19"/>
                  </a:lnTo>
                  <a:lnTo>
                    <a:pt x="821" y="15"/>
                  </a:lnTo>
                  <a:lnTo>
                    <a:pt x="831" y="12"/>
                  </a:lnTo>
                  <a:lnTo>
                    <a:pt x="840" y="9"/>
                  </a:lnTo>
                  <a:lnTo>
                    <a:pt x="849" y="7"/>
                  </a:lnTo>
                  <a:lnTo>
                    <a:pt x="858" y="5"/>
                  </a:lnTo>
                  <a:lnTo>
                    <a:pt x="866" y="4"/>
                  </a:lnTo>
                  <a:lnTo>
                    <a:pt x="873" y="3"/>
                  </a:lnTo>
                  <a:lnTo>
                    <a:pt x="883" y="4"/>
                  </a:lnTo>
                  <a:lnTo>
                    <a:pt x="892" y="4"/>
                  </a:lnTo>
                  <a:lnTo>
                    <a:pt x="901" y="7"/>
                  </a:lnTo>
                  <a:lnTo>
                    <a:pt x="910" y="9"/>
                  </a:lnTo>
                  <a:lnTo>
                    <a:pt x="920" y="11"/>
                  </a:lnTo>
                  <a:lnTo>
                    <a:pt x="928" y="15"/>
                  </a:lnTo>
                  <a:lnTo>
                    <a:pt x="937" y="18"/>
                  </a:lnTo>
                  <a:lnTo>
                    <a:pt x="946" y="21"/>
                  </a:lnTo>
                  <a:lnTo>
                    <a:pt x="955" y="25"/>
                  </a:lnTo>
                  <a:lnTo>
                    <a:pt x="964" y="28"/>
                  </a:lnTo>
                  <a:lnTo>
                    <a:pt x="973" y="32"/>
                  </a:lnTo>
                  <a:lnTo>
                    <a:pt x="983" y="34"/>
                  </a:lnTo>
                  <a:lnTo>
                    <a:pt x="992" y="36"/>
                  </a:lnTo>
                  <a:lnTo>
                    <a:pt x="1002" y="39"/>
                  </a:lnTo>
                  <a:lnTo>
                    <a:pt x="1012" y="39"/>
                  </a:lnTo>
                  <a:lnTo>
                    <a:pt x="1023" y="40"/>
                  </a:lnTo>
                  <a:lnTo>
                    <a:pt x="1034" y="39"/>
                  </a:lnTo>
                  <a:lnTo>
                    <a:pt x="1046" y="38"/>
                  </a:lnTo>
                  <a:lnTo>
                    <a:pt x="1057" y="36"/>
                  </a:lnTo>
                  <a:lnTo>
                    <a:pt x="1068" y="34"/>
                  </a:lnTo>
                  <a:lnTo>
                    <a:pt x="1080" y="31"/>
                  </a:lnTo>
                  <a:lnTo>
                    <a:pt x="1091" y="27"/>
                  </a:lnTo>
                  <a:lnTo>
                    <a:pt x="1102" y="25"/>
                  </a:lnTo>
                  <a:lnTo>
                    <a:pt x="1113" y="21"/>
                  </a:lnTo>
                  <a:lnTo>
                    <a:pt x="1124" y="18"/>
                  </a:lnTo>
                  <a:lnTo>
                    <a:pt x="1134" y="14"/>
                  </a:lnTo>
                  <a:lnTo>
                    <a:pt x="1145" y="11"/>
                  </a:lnTo>
                  <a:lnTo>
                    <a:pt x="1154" y="8"/>
                  </a:lnTo>
                  <a:lnTo>
                    <a:pt x="1163" y="6"/>
                  </a:lnTo>
                  <a:lnTo>
                    <a:pt x="1172" y="4"/>
                  </a:lnTo>
                  <a:lnTo>
                    <a:pt x="1180" y="3"/>
                  </a:lnTo>
                  <a:lnTo>
                    <a:pt x="1187" y="3"/>
                  </a:lnTo>
                  <a:lnTo>
                    <a:pt x="1197" y="3"/>
                  </a:lnTo>
                  <a:lnTo>
                    <a:pt x="1206" y="4"/>
                  </a:lnTo>
                  <a:lnTo>
                    <a:pt x="1216" y="6"/>
                  </a:lnTo>
                  <a:lnTo>
                    <a:pt x="1225" y="8"/>
                  </a:lnTo>
                  <a:lnTo>
                    <a:pt x="1234" y="11"/>
                  </a:lnTo>
                  <a:lnTo>
                    <a:pt x="1243" y="14"/>
                  </a:lnTo>
                  <a:lnTo>
                    <a:pt x="1252" y="18"/>
                  </a:lnTo>
                  <a:lnTo>
                    <a:pt x="1261" y="21"/>
                  </a:lnTo>
                  <a:lnTo>
                    <a:pt x="1270" y="25"/>
                  </a:lnTo>
                  <a:lnTo>
                    <a:pt x="1279" y="28"/>
                  </a:lnTo>
                  <a:lnTo>
                    <a:pt x="1289" y="31"/>
                  </a:lnTo>
                  <a:lnTo>
                    <a:pt x="1298" y="34"/>
                  </a:lnTo>
                  <a:lnTo>
                    <a:pt x="1307" y="36"/>
                  </a:lnTo>
                  <a:lnTo>
                    <a:pt x="1318" y="38"/>
                  </a:lnTo>
                  <a:lnTo>
                    <a:pt x="1328" y="39"/>
                  </a:lnTo>
                  <a:lnTo>
                    <a:pt x="1339" y="39"/>
                  </a:lnTo>
                  <a:lnTo>
                    <a:pt x="1349" y="39"/>
                  </a:lnTo>
                  <a:lnTo>
                    <a:pt x="1361" y="38"/>
                  </a:lnTo>
                  <a:lnTo>
                    <a:pt x="1372" y="35"/>
                  </a:lnTo>
                  <a:lnTo>
                    <a:pt x="1383" y="33"/>
                  </a:lnTo>
                  <a:lnTo>
                    <a:pt x="1394" y="30"/>
                  </a:lnTo>
                  <a:lnTo>
                    <a:pt x="1406" y="26"/>
                  </a:lnTo>
                  <a:lnTo>
                    <a:pt x="1417" y="23"/>
                  </a:lnTo>
                  <a:lnTo>
                    <a:pt x="1428" y="19"/>
                  </a:lnTo>
                  <a:lnTo>
                    <a:pt x="1439" y="16"/>
                  </a:lnTo>
                  <a:lnTo>
                    <a:pt x="1448" y="12"/>
                  </a:lnTo>
                  <a:lnTo>
                    <a:pt x="1459" y="9"/>
                  </a:lnTo>
                  <a:lnTo>
                    <a:pt x="1468" y="7"/>
                  </a:lnTo>
                  <a:lnTo>
                    <a:pt x="1477" y="4"/>
                  </a:lnTo>
                  <a:lnTo>
                    <a:pt x="1485" y="3"/>
                  </a:lnTo>
                  <a:lnTo>
                    <a:pt x="1493" y="2"/>
                  </a:lnTo>
                  <a:lnTo>
                    <a:pt x="1501" y="2"/>
                  </a:lnTo>
                  <a:lnTo>
                    <a:pt x="1501" y="2"/>
                  </a:lnTo>
                  <a:lnTo>
                    <a:pt x="1503" y="2"/>
                  </a:lnTo>
                  <a:lnTo>
                    <a:pt x="1504" y="2"/>
                  </a:lnTo>
                  <a:lnTo>
                    <a:pt x="1505" y="2"/>
                  </a:lnTo>
                  <a:lnTo>
                    <a:pt x="1514" y="3"/>
                  </a:lnTo>
                  <a:lnTo>
                    <a:pt x="1524" y="3"/>
                  </a:lnTo>
                  <a:lnTo>
                    <a:pt x="1533" y="5"/>
                  </a:lnTo>
                  <a:lnTo>
                    <a:pt x="1542" y="8"/>
                  </a:lnTo>
                  <a:lnTo>
                    <a:pt x="1551" y="10"/>
                  </a:lnTo>
                  <a:lnTo>
                    <a:pt x="1559" y="13"/>
                  </a:lnTo>
                  <a:lnTo>
                    <a:pt x="1569" y="17"/>
                  </a:lnTo>
                  <a:lnTo>
                    <a:pt x="1577" y="20"/>
                  </a:lnTo>
                  <a:lnTo>
                    <a:pt x="1586" y="23"/>
                  </a:lnTo>
                  <a:lnTo>
                    <a:pt x="1596" y="27"/>
                  </a:lnTo>
                  <a:lnTo>
                    <a:pt x="1604" y="31"/>
                  </a:lnTo>
                  <a:lnTo>
                    <a:pt x="1614" y="33"/>
                  </a:lnTo>
                  <a:lnTo>
                    <a:pt x="1623" y="35"/>
                  </a:lnTo>
                  <a:lnTo>
                    <a:pt x="1633" y="38"/>
                  </a:lnTo>
                  <a:lnTo>
                    <a:pt x="1643" y="38"/>
                  </a:lnTo>
                  <a:lnTo>
                    <a:pt x="1654" y="39"/>
                  </a:lnTo>
                  <a:lnTo>
                    <a:pt x="1661" y="39"/>
                  </a:lnTo>
                  <a:lnTo>
                    <a:pt x="1669" y="38"/>
                  </a:lnTo>
                  <a:lnTo>
                    <a:pt x="1677" y="37"/>
                  </a:lnTo>
                  <a:lnTo>
                    <a:pt x="1684" y="36"/>
                  </a:lnTo>
                  <a:lnTo>
                    <a:pt x="1692" y="34"/>
                  </a:lnTo>
                  <a:lnTo>
                    <a:pt x="1700" y="32"/>
                  </a:lnTo>
                  <a:lnTo>
                    <a:pt x="1708" y="31"/>
                  </a:lnTo>
                  <a:lnTo>
                    <a:pt x="1716" y="28"/>
                  </a:lnTo>
                  <a:lnTo>
                    <a:pt x="1724" y="26"/>
                  </a:lnTo>
                  <a:lnTo>
                    <a:pt x="1732" y="23"/>
                  </a:lnTo>
                  <a:lnTo>
                    <a:pt x="1739" y="21"/>
                  </a:lnTo>
                  <a:lnTo>
                    <a:pt x="1747" y="19"/>
                  </a:lnTo>
                  <a:lnTo>
                    <a:pt x="1755" y="17"/>
                  </a:lnTo>
                  <a:lnTo>
                    <a:pt x="1762" y="14"/>
                  </a:lnTo>
                  <a:lnTo>
                    <a:pt x="1768" y="12"/>
                  </a:lnTo>
                  <a:lnTo>
                    <a:pt x="1776" y="9"/>
                  </a:lnTo>
                  <a:lnTo>
                    <a:pt x="1782" y="8"/>
                  </a:lnTo>
                  <a:lnTo>
                    <a:pt x="1788" y="6"/>
                  </a:lnTo>
                  <a:lnTo>
                    <a:pt x="1794" y="5"/>
                  </a:lnTo>
                  <a:lnTo>
                    <a:pt x="1799" y="4"/>
                  </a:lnTo>
                  <a:lnTo>
                    <a:pt x="1804" y="3"/>
                  </a:lnTo>
                  <a:lnTo>
                    <a:pt x="1809" y="2"/>
                  </a:lnTo>
                  <a:lnTo>
                    <a:pt x="1814" y="1"/>
                  </a:lnTo>
                  <a:lnTo>
                    <a:pt x="1818" y="1"/>
                  </a:lnTo>
                  <a:lnTo>
                    <a:pt x="1828" y="2"/>
                  </a:lnTo>
                  <a:lnTo>
                    <a:pt x="1837" y="3"/>
                  </a:lnTo>
                  <a:lnTo>
                    <a:pt x="1846" y="5"/>
                  </a:lnTo>
                  <a:lnTo>
                    <a:pt x="1855" y="7"/>
                  </a:lnTo>
                  <a:lnTo>
                    <a:pt x="1865" y="10"/>
                  </a:lnTo>
                  <a:lnTo>
                    <a:pt x="1874" y="13"/>
                  </a:lnTo>
                  <a:lnTo>
                    <a:pt x="1883" y="17"/>
                  </a:lnTo>
                  <a:lnTo>
                    <a:pt x="1891" y="20"/>
                  </a:lnTo>
                  <a:lnTo>
                    <a:pt x="1901" y="23"/>
                  </a:lnTo>
                  <a:lnTo>
                    <a:pt x="1910" y="27"/>
                  </a:lnTo>
                  <a:lnTo>
                    <a:pt x="1919" y="30"/>
                  </a:lnTo>
                  <a:lnTo>
                    <a:pt x="1928" y="33"/>
                  </a:lnTo>
                  <a:lnTo>
                    <a:pt x="1939" y="35"/>
                  </a:lnTo>
                  <a:lnTo>
                    <a:pt x="1948" y="37"/>
                  </a:lnTo>
                  <a:lnTo>
                    <a:pt x="1958" y="38"/>
                  </a:lnTo>
                  <a:lnTo>
                    <a:pt x="1969" y="38"/>
                  </a:lnTo>
                  <a:lnTo>
                    <a:pt x="1980" y="38"/>
                  </a:lnTo>
                  <a:lnTo>
                    <a:pt x="1991" y="36"/>
                  </a:lnTo>
                  <a:lnTo>
                    <a:pt x="2002" y="35"/>
                  </a:lnTo>
                  <a:lnTo>
                    <a:pt x="2012" y="32"/>
                  </a:lnTo>
                  <a:lnTo>
                    <a:pt x="2023" y="29"/>
                  </a:lnTo>
                  <a:lnTo>
                    <a:pt x="2034" y="26"/>
                  </a:lnTo>
                  <a:lnTo>
                    <a:pt x="2045" y="23"/>
                  </a:lnTo>
                  <a:lnTo>
                    <a:pt x="2056" y="19"/>
                  </a:lnTo>
                  <a:lnTo>
                    <a:pt x="2066" y="16"/>
                  </a:lnTo>
                  <a:lnTo>
                    <a:pt x="2076" y="12"/>
                  </a:lnTo>
                  <a:lnTo>
                    <a:pt x="2086" y="9"/>
                  </a:lnTo>
                  <a:lnTo>
                    <a:pt x="2095" y="7"/>
                  </a:lnTo>
                  <a:lnTo>
                    <a:pt x="2104" y="4"/>
                  </a:lnTo>
                  <a:lnTo>
                    <a:pt x="2113" y="3"/>
                  </a:lnTo>
                  <a:lnTo>
                    <a:pt x="2121" y="1"/>
                  </a:lnTo>
                  <a:lnTo>
                    <a:pt x="2128" y="1"/>
                  </a:lnTo>
                  <a:lnTo>
                    <a:pt x="2138" y="1"/>
                  </a:lnTo>
                  <a:lnTo>
                    <a:pt x="2147" y="2"/>
                  </a:lnTo>
                  <a:lnTo>
                    <a:pt x="2156" y="4"/>
                  </a:lnTo>
                  <a:lnTo>
                    <a:pt x="2166" y="7"/>
                  </a:lnTo>
                  <a:lnTo>
                    <a:pt x="2174" y="9"/>
                  </a:lnTo>
                  <a:lnTo>
                    <a:pt x="2183" y="12"/>
                  </a:lnTo>
                  <a:lnTo>
                    <a:pt x="2193" y="16"/>
                  </a:lnTo>
                  <a:lnTo>
                    <a:pt x="2201" y="19"/>
                  </a:lnTo>
                  <a:lnTo>
                    <a:pt x="2210" y="22"/>
                  </a:lnTo>
                  <a:lnTo>
                    <a:pt x="2219" y="26"/>
                  </a:lnTo>
                  <a:lnTo>
                    <a:pt x="2229" y="29"/>
                  </a:lnTo>
                  <a:lnTo>
                    <a:pt x="2238" y="32"/>
                  </a:lnTo>
                  <a:lnTo>
                    <a:pt x="2247" y="34"/>
                  </a:lnTo>
                  <a:lnTo>
                    <a:pt x="2258" y="36"/>
                  </a:lnTo>
                  <a:lnTo>
                    <a:pt x="2268" y="37"/>
                  </a:lnTo>
                  <a:lnTo>
                    <a:pt x="2279" y="38"/>
                  </a:lnTo>
                  <a:lnTo>
                    <a:pt x="2290" y="37"/>
                  </a:lnTo>
                  <a:lnTo>
                    <a:pt x="2302" y="36"/>
                  </a:lnTo>
                  <a:lnTo>
                    <a:pt x="2315" y="34"/>
                  </a:lnTo>
                  <a:lnTo>
                    <a:pt x="2328" y="31"/>
                  </a:lnTo>
                  <a:lnTo>
                    <a:pt x="2340" y="27"/>
                  </a:lnTo>
                  <a:lnTo>
                    <a:pt x="2352" y="23"/>
                  </a:lnTo>
                  <a:lnTo>
                    <a:pt x="2365" y="19"/>
                  </a:lnTo>
                  <a:lnTo>
                    <a:pt x="2376" y="16"/>
                  </a:lnTo>
                  <a:lnTo>
                    <a:pt x="2386" y="13"/>
                  </a:lnTo>
                  <a:lnTo>
                    <a:pt x="2395" y="10"/>
                  </a:lnTo>
                  <a:lnTo>
                    <a:pt x="2405" y="7"/>
                  </a:lnTo>
                  <a:lnTo>
                    <a:pt x="2413" y="5"/>
                  </a:lnTo>
                  <a:lnTo>
                    <a:pt x="2421" y="3"/>
                  </a:lnTo>
                  <a:lnTo>
                    <a:pt x="2429" y="1"/>
                  </a:lnTo>
                  <a:lnTo>
                    <a:pt x="2437" y="1"/>
                  </a:lnTo>
                  <a:lnTo>
                    <a:pt x="2443" y="0"/>
                  </a:lnTo>
                  <a:lnTo>
                    <a:pt x="2442" y="19"/>
                  </a:lnTo>
                </a:path>
              </a:pathLst>
            </a:custGeom>
            <a:solidFill>
              <a:srgbClr val="AAFFF4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pic>
        <p:nvPicPr>
          <p:cNvPr id="1032" name="Picture 29" descr="j0186615"/>
          <p:cNvPicPr>
            <a:picLocks noChangeAspect="1" noChangeArrowheads="1" noCrop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024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956550" y="0"/>
            <a:ext cx="11874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uk-UA" b="1" i="1" smtClean="0"/>
              <a:t>Допомога сім</a:t>
            </a:r>
            <a:r>
              <a:rPr lang="en-US" b="1" i="1" smtClean="0"/>
              <a:t>’</a:t>
            </a:r>
            <a:r>
              <a:rPr lang="uk-UA" b="1" i="1" smtClean="0"/>
              <a:t>ям з дітьми в Україні та її демографічні ефекти</a:t>
            </a:r>
            <a:endParaRPr lang="ru-RU" b="1" i="1" smtClean="0"/>
          </a:p>
        </p:txBody>
      </p:sp>
      <p:sp>
        <p:nvSpPr>
          <p:cNvPr id="16386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42D650C-E9DF-40C5-92F6-28E664331272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  <p:pic>
        <p:nvPicPr>
          <p:cNvPr id="16387" name="Picture 4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6550" y="0"/>
            <a:ext cx="118745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8" name="Номер слайда 4"/>
          <p:cNvSpPr txBox="1">
            <a:spLocks noGrp="1"/>
          </p:cNvSpPr>
          <p:nvPr/>
        </p:nvSpPr>
        <p:spPr bwMode="auto">
          <a:xfrm>
            <a:off x="3048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fld id="{3CFA1D20-3DFF-44A5-9E99-FD36910F98B1}" type="slidenum">
              <a:rPr lang="ru-RU" sz="1400" b="0"/>
              <a:pPr/>
              <a:t>10</a:t>
            </a:fld>
            <a:endParaRPr lang="ru-RU" sz="1400" b="0"/>
          </a:p>
        </p:txBody>
      </p:sp>
      <p:sp>
        <p:nvSpPr>
          <p:cNvPr id="6584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09600"/>
            <a:ext cx="7772400" cy="515938"/>
          </a:xfrm>
        </p:spPr>
        <p:txBody>
          <a:bodyPr/>
          <a:lstStyle/>
          <a:p>
            <a:pPr eaLnBrk="1" hangingPunct="1"/>
            <a:r>
              <a:rPr lang="ru-RU" sz="2200" b="1" smtClean="0"/>
              <a:t>Структура народжуваності в Україні за черговістю </a:t>
            </a:r>
            <a:br>
              <a:rPr lang="ru-RU" sz="2200" b="1" smtClean="0"/>
            </a:br>
            <a:r>
              <a:rPr lang="ru-RU" sz="2200" b="1" smtClean="0"/>
              <a:t>народжень у 2001-2011 рр.</a:t>
            </a:r>
          </a:p>
        </p:txBody>
      </p:sp>
      <p:sp>
        <p:nvSpPr>
          <p:cNvPr id="658440" name="Rectangle 5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658437" name="Object 4"/>
          <p:cNvGraphicFramePr>
            <a:graphicFrameLocks noChangeAspect="1"/>
          </p:cNvGraphicFramePr>
          <p:nvPr/>
        </p:nvGraphicFramePr>
        <p:xfrm>
          <a:off x="0" y="1052513"/>
          <a:ext cx="8856663" cy="5218112"/>
        </p:xfrm>
        <a:graphic>
          <a:graphicData uri="http://schemas.openxmlformats.org/presentationml/2006/ole">
            <p:oleObj spid="_x0000_s658437" r:id="rId3" imgW="8175445" imgH="5218628" progId="Excel.Sheet.8">
              <p:embed/>
            </p:oleObj>
          </a:graphicData>
        </a:graphic>
      </p:graphicFrame>
      <p:pic>
        <p:nvPicPr>
          <p:cNvPr id="658441" name="Picture 10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1013" y="0"/>
            <a:ext cx="10429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415213" cy="819150"/>
          </a:xfrm>
        </p:spPr>
        <p:txBody>
          <a:bodyPr/>
          <a:lstStyle/>
          <a:p>
            <a:pPr eaLnBrk="1" hangingPunct="1"/>
            <a:r>
              <a:rPr lang="uk-UA" sz="2400" b="1" smtClean="0"/>
              <a:t>Сумарний показник народжуваності за черговостями народження, дітей</a:t>
            </a:r>
            <a:endParaRPr lang="ru-RU" sz="2400" b="1" smtClean="0"/>
          </a:p>
        </p:txBody>
      </p:sp>
      <p:graphicFrame>
        <p:nvGraphicFramePr>
          <p:cNvPr id="659459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395288" y="1196975"/>
          <a:ext cx="4546600" cy="5087938"/>
        </p:xfrm>
        <a:graphic>
          <a:graphicData uri="http://schemas.openxmlformats.org/presentationml/2006/ole">
            <p:oleObj spid="_x0000_s659459" name="Диаграмма" r:id="rId4" imgW="4486147" imgH="4533804" progId="Excel.Sheet.8">
              <p:embed/>
            </p:oleObj>
          </a:graphicData>
        </a:graphic>
      </p:graphicFrame>
      <p:sp>
        <p:nvSpPr>
          <p:cNvPr id="659463" name="Номер слайда 3"/>
          <p:cNvSpPr txBox="1">
            <a:spLocks noGrp="1"/>
          </p:cNvSpPr>
          <p:nvPr/>
        </p:nvSpPr>
        <p:spPr bwMode="auto">
          <a:xfrm>
            <a:off x="3048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fld id="{A10DD4FB-291B-41B6-BEF2-B5E31FF64DF3}" type="slidenum">
              <a:rPr lang="ru-RU" sz="1400" b="0"/>
              <a:pPr/>
              <a:t>11</a:t>
            </a:fld>
            <a:endParaRPr lang="ru-RU" sz="1400" b="0"/>
          </a:p>
        </p:txBody>
      </p:sp>
      <p:graphicFrame>
        <p:nvGraphicFramePr>
          <p:cNvPr id="659461" name="Object 5"/>
          <p:cNvGraphicFramePr>
            <a:graphicFrameLocks noChangeAspect="1"/>
          </p:cNvGraphicFramePr>
          <p:nvPr/>
        </p:nvGraphicFramePr>
        <p:xfrm>
          <a:off x="4859338" y="1341438"/>
          <a:ext cx="3889375" cy="4537075"/>
        </p:xfrm>
        <a:graphic>
          <a:graphicData uri="http://schemas.openxmlformats.org/presentationml/2006/ole">
            <p:oleObj spid="_x0000_s659461" name="Диаграмма" r:id="rId5" imgW="3476568" imgH="4600478" progId="MSGraph.Chart.8">
              <p:embed followColorScheme="full"/>
            </p:oleObj>
          </a:graphicData>
        </a:graphic>
      </p:graphicFrame>
      <p:pic>
        <p:nvPicPr>
          <p:cNvPr id="659464" name="Picture 9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0"/>
            <a:ext cx="10429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49" name="Picture 13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0"/>
            <a:ext cx="11874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4213" y="66675"/>
            <a:ext cx="3816350" cy="2292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Внесок приростів новонароджених різних </a:t>
            </a:r>
            <a:r>
              <a:rPr lang="uk-UA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черговостей</a:t>
            </a: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народження у ланцюгові прирости (зменшення) сумарної народжуваності в Україні  у міських поселеннях у 2002-2011 рр.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ahoma" charset="0"/>
            </a:endParaRPr>
          </a:p>
        </p:txBody>
      </p:sp>
      <p:sp>
        <p:nvSpPr>
          <p:cNvPr id="705541" name="Rectangle 3"/>
          <p:cNvSpPr>
            <a:spLocks noChangeArrowheads="1"/>
          </p:cNvSpPr>
          <p:nvPr/>
        </p:nvSpPr>
        <p:spPr bwMode="auto">
          <a:xfrm>
            <a:off x="1458913" y="1630363"/>
            <a:ext cx="3154362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5542" name="Rectangle 4"/>
          <p:cNvSpPr>
            <a:spLocks noChangeArrowheads="1"/>
          </p:cNvSpPr>
          <p:nvPr/>
        </p:nvSpPr>
        <p:spPr bwMode="auto">
          <a:xfrm>
            <a:off x="1458913" y="1630363"/>
            <a:ext cx="30734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5543" name="Rectangle 5"/>
          <p:cNvSpPr>
            <a:spLocks noChangeArrowheads="1"/>
          </p:cNvSpPr>
          <p:nvPr/>
        </p:nvSpPr>
        <p:spPr bwMode="auto">
          <a:xfrm>
            <a:off x="0" y="21574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16463" y="66675"/>
            <a:ext cx="3816350" cy="230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Внесок приростів новонароджених різних </a:t>
            </a:r>
            <a:r>
              <a:rPr lang="uk-UA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черговостей</a:t>
            </a: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народження у базисні прирости (зменшення) сумарної народжуваності в Україні  у міських поселеннях у 2002-2011 рр.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</a:t>
            </a:r>
          </a:p>
        </p:txBody>
      </p:sp>
      <p:sp>
        <p:nvSpPr>
          <p:cNvPr id="705545" name="Rectangle 7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5546" name="Rectangle 8"/>
          <p:cNvSpPr>
            <a:spLocks noChangeArrowheads="1"/>
          </p:cNvSpPr>
          <p:nvPr/>
        </p:nvSpPr>
        <p:spPr bwMode="auto">
          <a:xfrm>
            <a:off x="395288" y="5734050"/>
            <a:ext cx="8424862" cy="241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endParaRPr lang="ru-RU" sz="1400"/>
          </a:p>
        </p:txBody>
      </p:sp>
      <p:sp>
        <p:nvSpPr>
          <p:cNvPr id="705547" name="Rectangle 9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05538" name="Object 2"/>
          <p:cNvGraphicFramePr>
            <a:graphicFrameLocks noChangeAspect="1"/>
          </p:cNvGraphicFramePr>
          <p:nvPr/>
        </p:nvGraphicFramePr>
        <p:xfrm>
          <a:off x="177800" y="2201863"/>
          <a:ext cx="4359275" cy="3798887"/>
        </p:xfrm>
        <a:graphic>
          <a:graphicData uri="http://schemas.openxmlformats.org/presentationml/2006/ole">
            <p:oleObj spid="_x0000_s705538" name="Диаграмма" r:id="rId5" imgW="3057682" imgH="2276562" progId="Excel.Sheet.8">
              <p:embed/>
            </p:oleObj>
          </a:graphicData>
        </a:graphic>
      </p:graphicFrame>
      <p:sp>
        <p:nvSpPr>
          <p:cNvPr id="705548" name="Rectangle 11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05539" name="Object 3"/>
          <p:cNvGraphicFramePr>
            <a:graphicFrameLocks noChangeAspect="1"/>
          </p:cNvGraphicFramePr>
          <p:nvPr/>
        </p:nvGraphicFramePr>
        <p:xfrm>
          <a:off x="4359275" y="2201863"/>
          <a:ext cx="4641850" cy="3819525"/>
        </p:xfrm>
        <a:graphic>
          <a:graphicData uri="http://schemas.openxmlformats.org/presentationml/2006/ole">
            <p:oleObj spid="_x0000_s705539" name="Диаграмма" r:id="rId6" imgW="3057682" imgH="180983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4213" y="66675"/>
            <a:ext cx="3816350" cy="2292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Внесок приростів новонароджених різних </a:t>
            </a:r>
            <a:r>
              <a:rPr lang="uk-UA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черговостей</a:t>
            </a: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народження у ланцюгові прирости (зменшення) сумарної народжуваності в Україні  у сільській місцевості у 2002-2011 рр.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ahoma" charset="0"/>
            </a:endParaRPr>
          </a:p>
        </p:txBody>
      </p:sp>
      <p:sp>
        <p:nvSpPr>
          <p:cNvPr id="706565" name="Rectangle 3"/>
          <p:cNvSpPr>
            <a:spLocks noChangeArrowheads="1"/>
          </p:cNvSpPr>
          <p:nvPr/>
        </p:nvSpPr>
        <p:spPr bwMode="auto">
          <a:xfrm>
            <a:off x="1458913" y="1630363"/>
            <a:ext cx="3154362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6566" name="Rectangle 4"/>
          <p:cNvSpPr>
            <a:spLocks noChangeArrowheads="1"/>
          </p:cNvSpPr>
          <p:nvPr/>
        </p:nvSpPr>
        <p:spPr bwMode="auto">
          <a:xfrm>
            <a:off x="1458913" y="1630363"/>
            <a:ext cx="30734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06567" name="Rectangle 5"/>
          <p:cNvSpPr>
            <a:spLocks noChangeArrowheads="1"/>
          </p:cNvSpPr>
          <p:nvPr/>
        </p:nvSpPr>
        <p:spPr bwMode="auto">
          <a:xfrm>
            <a:off x="0" y="21574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716463" y="66675"/>
            <a:ext cx="3816350" cy="2292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endParaRPr lang="en-US" sz="1600" i="1" dirty="0">
              <a:latin typeface="Tahoma" charset="0"/>
            </a:endParaRPr>
          </a:p>
          <a:p>
            <a:pPr algn="ctr">
              <a:defRPr/>
            </a:pP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Внесок приростів новонароджених різних </a:t>
            </a:r>
            <a:r>
              <a:rPr lang="uk-UA" sz="1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черговостей</a:t>
            </a:r>
            <a:r>
              <a:rPr lang="uk-UA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народження у базисні прирости (зменшення) сумарної народжуваності в Україні  у сільській місцевості у 2002-2011 рр.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charset="0"/>
              </a:rPr>
              <a:t> </a:t>
            </a:r>
          </a:p>
        </p:txBody>
      </p:sp>
      <p:sp>
        <p:nvSpPr>
          <p:cNvPr id="706569" name="Rectangle 7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06570" name="Rectangle 8"/>
          <p:cNvSpPr>
            <a:spLocks noChangeArrowheads="1"/>
          </p:cNvSpPr>
          <p:nvPr/>
        </p:nvSpPr>
        <p:spPr bwMode="auto">
          <a:xfrm>
            <a:off x="395288" y="5734050"/>
            <a:ext cx="8424862" cy="2413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endParaRPr lang="ru-RU" sz="1400"/>
          </a:p>
        </p:txBody>
      </p:sp>
      <p:sp>
        <p:nvSpPr>
          <p:cNvPr id="706571" name="Rectangle 9"/>
          <p:cNvSpPr>
            <a:spLocks noChangeArrowheads="1"/>
          </p:cNvSpPr>
          <p:nvPr/>
        </p:nvSpPr>
        <p:spPr bwMode="auto">
          <a:xfrm>
            <a:off x="0" y="21526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06562" name="Object 2"/>
          <p:cNvGraphicFramePr>
            <a:graphicFrameLocks noChangeAspect="1"/>
          </p:cNvGraphicFramePr>
          <p:nvPr/>
        </p:nvGraphicFramePr>
        <p:xfrm>
          <a:off x="177800" y="2201863"/>
          <a:ext cx="4359275" cy="3656012"/>
        </p:xfrm>
        <a:graphic>
          <a:graphicData uri="http://schemas.openxmlformats.org/presentationml/2006/ole">
            <p:oleObj spid="_x0000_s706562" name="Диаграмма" r:id="rId4" imgW="3057682" imgH="2276562" progId="Excel.Sheet.8">
              <p:embed/>
            </p:oleObj>
          </a:graphicData>
        </a:graphic>
      </p:graphicFrame>
      <p:sp>
        <p:nvSpPr>
          <p:cNvPr id="706572" name="Rectangle 11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06563" name="Object 3"/>
          <p:cNvGraphicFramePr>
            <a:graphicFrameLocks noChangeAspect="1"/>
          </p:cNvGraphicFramePr>
          <p:nvPr/>
        </p:nvGraphicFramePr>
        <p:xfrm>
          <a:off x="4359275" y="2133600"/>
          <a:ext cx="4427538" cy="3816350"/>
        </p:xfrm>
        <a:graphic>
          <a:graphicData uri="http://schemas.openxmlformats.org/presentationml/2006/ole">
            <p:oleObj spid="_x0000_s706563" name="Диаграмма" r:id="rId5" imgW="3057682" imgH="1809835" progId="Excel.Sheet.8">
              <p:embed/>
            </p:oleObj>
          </a:graphicData>
        </a:graphic>
      </p:graphicFrame>
      <p:pic>
        <p:nvPicPr>
          <p:cNvPr id="706573" name="Picture 13" descr="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0"/>
            <a:ext cx="10429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9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C2B27F4-E674-4A64-8640-533D040042E1}" type="slidenum">
              <a:rPr lang="ru-RU" smtClean="0">
                <a:cs typeface="Arial" charset="0"/>
              </a:rPr>
              <a:pPr/>
              <a:t>14</a:t>
            </a:fld>
            <a:endParaRPr lang="ru-RU" smtClean="0">
              <a:cs typeface="Arial" charset="0"/>
            </a:endParaRPr>
          </a:p>
        </p:txBody>
      </p:sp>
      <p:sp>
        <p:nvSpPr>
          <p:cNvPr id="64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28625"/>
            <a:ext cx="8062912" cy="839788"/>
          </a:xfrm>
        </p:spPr>
        <p:txBody>
          <a:bodyPr/>
          <a:lstStyle/>
          <a:p>
            <a:pPr eaLnBrk="1" hangingPunct="1"/>
            <a:r>
              <a:rPr lang="uk-UA" sz="2200" b="1" smtClean="0"/>
              <a:t>Динаміка частки новонароджених другої та третьої і наступних черговостей за регіонами України в 2001-2011 рр.</a:t>
            </a:r>
            <a:endParaRPr lang="ru-RU" sz="2200" b="1" smtClean="0"/>
          </a:p>
        </p:txBody>
      </p:sp>
      <p:sp>
        <p:nvSpPr>
          <p:cNvPr id="646151" name="Rectangle 5"/>
          <p:cNvSpPr>
            <a:spLocks noChangeArrowheads="1"/>
          </p:cNvSpPr>
          <p:nvPr/>
        </p:nvSpPr>
        <p:spPr bwMode="auto">
          <a:xfrm>
            <a:off x="0" y="15144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646148" name="Object 4"/>
          <p:cNvGraphicFramePr>
            <a:graphicFrameLocks noChangeAspect="1"/>
          </p:cNvGraphicFramePr>
          <p:nvPr/>
        </p:nvGraphicFramePr>
        <p:xfrm>
          <a:off x="250825" y="1196975"/>
          <a:ext cx="8713788" cy="5095875"/>
        </p:xfrm>
        <a:graphic>
          <a:graphicData uri="http://schemas.openxmlformats.org/presentationml/2006/ole">
            <p:oleObj spid="_x0000_s646148" r:id="rId3" imgW="8894835" imgH="5310076" progId="Excel.Sheet.8">
              <p:embed/>
            </p:oleObj>
          </a:graphicData>
        </a:graphic>
      </p:graphicFrame>
      <p:pic>
        <p:nvPicPr>
          <p:cNvPr id="646152" name="Picture 9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0"/>
            <a:ext cx="11874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672" name="Picture 9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0"/>
            <a:ext cx="118745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5669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A0433EF-7FA4-454A-8741-49BC3CAF8FDA}" type="slidenum">
              <a:rPr lang="ru-RU" smtClean="0">
                <a:cs typeface="Arial" charset="0"/>
              </a:rPr>
              <a:pPr/>
              <a:t>15</a:t>
            </a:fld>
            <a:endParaRPr lang="ru-RU" smtClean="0">
              <a:cs typeface="Arial" charset="0"/>
            </a:endParaRPr>
          </a:p>
        </p:txBody>
      </p:sp>
      <p:sp>
        <p:nvSpPr>
          <p:cNvPr id="6256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2200" b="1" smtClean="0">
                <a:solidFill>
                  <a:srgbClr val="0D0D0D"/>
                </a:solidFill>
              </a:rPr>
              <a:t>Вплив  запровадження вагомої одноразової допомоги при народженні на дітородні плани населення, % (2009 р.)</a:t>
            </a:r>
            <a:endParaRPr lang="ru-RU" sz="2200" b="1" smtClean="0">
              <a:solidFill>
                <a:srgbClr val="0D0D0D"/>
              </a:solidFill>
            </a:endParaRPr>
          </a:p>
        </p:txBody>
      </p:sp>
      <p:sp>
        <p:nvSpPr>
          <p:cNvPr id="625671" name="Rectangle 3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625668" name="Object 4"/>
          <p:cNvGraphicFramePr>
            <a:graphicFrameLocks noChangeAspect="1"/>
          </p:cNvGraphicFramePr>
          <p:nvPr/>
        </p:nvGraphicFramePr>
        <p:xfrm>
          <a:off x="755650" y="1557338"/>
          <a:ext cx="7323138" cy="4464050"/>
        </p:xfrm>
        <a:graphic>
          <a:graphicData uri="http://schemas.openxmlformats.org/presentationml/2006/ole">
            <p:oleObj spid="_x0000_s625668" name="Диаграмма" r:id="rId5" imgW="5819775" imgH="291465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7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FA0E68B-DF73-44E2-959E-72A6855AA7CB}" type="slidenum">
              <a:rPr lang="ru-RU" smtClean="0">
                <a:cs typeface="Arial" charset="0"/>
              </a:rPr>
              <a:pPr/>
              <a:t>16</a:t>
            </a:fld>
            <a:endParaRPr lang="ru-RU" smtClean="0">
              <a:cs typeface="Arial" charset="0"/>
            </a:endParaRPr>
          </a:p>
        </p:txBody>
      </p:sp>
      <p:sp>
        <p:nvSpPr>
          <p:cNvPr id="6277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620713"/>
            <a:ext cx="7561263" cy="841375"/>
          </a:xfrm>
        </p:spPr>
        <p:txBody>
          <a:bodyPr/>
          <a:lstStyle/>
          <a:p>
            <a:pPr eaLnBrk="1" hangingPunct="1"/>
            <a:r>
              <a:rPr lang="uk-UA" sz="2200" b="1" smtClean="0">
                <a:solidFill>
                  <a:srgbClr val="0D0D0D"/>
                </a:solidFill>
              </a:rPr>
              <a:t>Думки респондентів щодо основних чинників підвищення дітородної активності населення України, </a:t>
            </a:r>
            <a:r>
              <a:rPr lang="ru-RU" sz="2200" b="1" smtClean="0">
                <a:solidFill>
                  <a:srgbClr val="0D0D0D"/>
                </a:solidFill>
              </a:rPr>
              <a:t>%</a:t>
            </a:r>
            <a:r>
              <a:rPr lang="uk-UA" sz="2200" b="1" smtClean="0">
                <a:solidFill>
                  <a:srgbClr val="0D0D0D"/>
                </a:solidFill>
              </a:rPr>
              <a:t> </a:t>
            </a:r>
            <a:r>
              <a:rPr lang="en-US" sz="2200" b="1" smtClean="0">
                <a:solidFill>
                  <a:srgbClr val="0D0D0D"/>
                </a:solidFill>
              </a:rPr>
              <a:t/>
            </a:r>
            <a:br>
              <a:rPr lang="en-US" sz="2200" b="1" smtClean="0">
                <a:solidFill>
                  <a:srgbClr val="0D0D0D"/>
                </a:solidFill>
              </a:rPr>
            </a:br>
            <a:r>
              <a:rPr lang="uk-UA" sz="2200" b="1" smtClean="0">
                <a:solidFill>
                  <a:srgbClr val="0D0D0D"/>
                </a:solidFill>
              </a:rPr>
              <a:t>(2008 та 2009 роки)</a:t>
            </a:r>
            <a:r>
              <a:rPr lang="ru-RU" sz="2200" smtClean="0">
                <a:solidFill>
                  <a:srgbClr val="0D0D0D"/>
                </a:solidFill>
              </a:rPr>
              <a:t> </a:t>
            </a:r>
          </a:p>
        </p:txBody>
      </p:sp>
      <p:sp>
        <p:nvSpPr>
          <p:cNvPr id="627719" name="Rectangle 3"/>
          <p:cNvSpPr>
            <a:spLocks noChangeArrowheads="1"/>
          </p:cNvSpPr>
          <p:nvPr/>
        </p:nvSpPr>
        <p:spPr bwMode="auto">
          <a:xfrm>
            <a:off x="-381000" y="13573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627716" name="Object 4"/>
          <p:cNvGraphicFramePr>
            <a:graphicFrameLocks noChangeAspect="1"/>
          </p:cNvGraphicFramePr>
          <p:nvPr/>
        </p:nvGraphicFramePr>
        <p:xfrm>
          <a:off x="323850" y="1403350"/>
          <a:ext cx="8610600" cy="4740275"/>
        </p:xfrm>
        <a:graphic>
          <a:graphicData uri="http://schemas.openxmlformats.org/presentationml/2006/ole">
            <p:oleObj spid="_x0000_s627716" name="Worksheet" r:id="rId4" imgW="9934575" imgH="4143375" progId="Excel.Sheet.8">
              <p:embed/>
            </p:oleObj>
          </a:graphicData>
        </a:graphic>
      </p:graphicFrame>
      <p:pic>
        <p:nvPicPr>
          <p:cNvPr id="627720" name="Picture 9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6550" y="0"/>
            <a:ext cx="118745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87375"/>
          </a:xfrm>
        </p:spPr>
        <p:txBody>
          <a:bodyPr/>
          <a:lstStyle/>
          <a:p>
            <a:r>
              <a:rPr lang="ru-RU" sz="2200" b="1" smtClean="0"/>
              <a:t>Рівень бідності за окремими типами домогосподарств України, %</a:t>
            </a:r>
          </a:p>
        </p:txBody>
      </p:sp>
      <p:graphicFrame>
        <p:nvGraphicFramePr>
          <p:cNvPr id="739331" name="Object 3"/>
          <p:cNvGraphicFramePr>
            <a:graphicFrameLocks noChangeAspect="1"/>
          </p:cNvGraphicFramePr>
          <p:nvPr>
            <p:ph idx="1"/>
          </p:nvPr>
        </p:nvGraphicFramePr>
        <p:xfrm>
          <a:off x="468313" y="1130300"/>
          <a:ext cx="8294687" cy="5178425"/>
        </p:xfrm>
        <a:graphic>
          <a:graphicData uri="http://schemas.openxmlformats.org/presentationml/2006/ole">
            <p:oleObj spid="_x0000_s739331" name="Диаграмма" r:id="rId4" imgW="5600700" imgH="3705225" progId="Excel.Chart.8">
              <p:embed/>
            </p:oleObj>
          </a:graphicData>
        </a:graphic>
      </p:graphicFrame>
      <p:pic>
        <p:nvPicPr>
          <p:cNvPr id="739333" name="Picture 10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0"/>
            <a:ext cx="111601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03275"/>
          </a:xfrm>
        </p:spPr>
        <p:txBody>
          <a:bodyPr/>
          <a:lstStyle/>
          <a:p>
            <a:r>
              <a:rPr lang="uk-UA" sz="2200" b="1" smtClean="0">
                <a:solidFill>
                  <a:srgbClr val="0033CC"/>
                </a:solidFill>
              </a:rPr>
              <a:t>Чехія </a:t>
            </a:r>
            <a:br>
              <a:rPr lang="uk-UA" sz="2200" b="1" smtClean="0">
                <a:solidFill>
                  <a:srgbClr val="0033CC"/>
                </a:solidFill>
              </a:rPr>
            </a:br>
            <a:r>
              <a:rPr lang="uk-UA" sz="2200" b="1" smtClean="0">
                <a:solidFill>
                  <a:srgbClr val="0033CC"/>
                </a:solidFill>
              </a:rPr>
              <a:t>аспекти реформування</a:t>
            </a:r>
            <a:endParaRPr lang="ru-RU" sz="2200" b="1" smtClean="0">
              <a:solidFill>
                <a:srgbClr val="0033CC"/>
              </a:solidFill>
            </a:endParaRPr>
          </a:p>
        </p:txBody>
      </p:sp>
      <p:sp>
        <p:nvSpPr>
          <p:cNvPr id="7413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1800" smtClean="0"/>
              <a:t>2005 прийняття “Національної концепції сімейної політики”</a:t>
            </a:r>
          </a:p>
          <a:p>
            <a:pPr>
              <a:lnSpc>
                <a:spcPct val="80000"/>
              </a:lnSpc>
            </a:pPr>
            <a:r>
              <a:rPr lang="uk-UA" sz="1800" smtClean="0"/>
              <a:t>2005 – подвоєння рівня оплати відпустки по догляду за дитиною до  425 Євро за місяць(можливість працювати за неповною зайнятістю при цьому)</a:t>
            </a:r>
          </a:p>
          <a:p>
            <a:pPr>
              <a:lnSpc>
                <a:spcPct val="80000"/>
              </a:lnSpc>
            </a:pPr>
            <a:r>
              <a:rPr lang="uk-UA" sz="1800" smtClean="0"/>
              <a:t>2007 – збільшення гранта при народженні з 325 до 650 Євро, з подальшим зменшенням до 485 Євро у 2008 р </a:t>
            </a:r>
          </a:p>
          <a:p>
            <a:pPr>
              <a:lnSpc>
                <a:spcPct val="80000"/>
              </a:lnSpc>
            </a:pPr>
            <a:r>
              <a:rPr lang="uk-UA" sz="1800" smtClean="0"/>
              <a:t>2008 – можливість вибору тривалості відпусток по догляду (2 роки з оплатою 425 Євро на місяць, 3 роки – 282 Євро, що приблизно 40% середньої з/п,  4 роки – 141 Євро, З-річна гарантія робочого місця)</a:t>
            </a:r>
          </a:p>
          <a:p>
            <a:pPr>
              <a:lnSpc>
                <a:spcPct val="80000"/>
              </a:lnSpc>
            </a:pPr>
            <a:r>
              <a:rPr lang="uk-UA" sz="1800" smtClean="0"/>
              <a:t> дискусія про збільшення щомісячних виплат, сучасний рівень – 19-26 Євро до 18 років</a:t>
            </a:r>
          </a:p>
          <a:p>
            <a:pPr>
              <a:lnSpc>
                <a:spcPct val="80000"/>
              </a:lnSpc>
            </a:pPr>
            <a:r>
              <a:rPr lang="uk-UA" sz="1800" smtClean="0"/>
              <a:t>2012. Реформування сімейної політики в рамках загальної стратегії соціально-економічних реформ країни до 2012 р. (з акцентом на численних інструментах поєднання  зайнятості з материнством)</a:t>
            </a:r>
          </a:p>
          <a:p>
            <a:pPr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741379" name="Picture 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6550" y="0"/>
            <a:ext cx="11874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590" name="Picture 7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0"/>
            <a:ext cx="1187450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587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6EDE7AA-DE18-476A-8FC7-84A2FB63A877}" type="slidenum">
              <a:rPr lang="ru-RU" smtClean="0">
                <a:cs typeface="Arial" charset="0"/>
              </a:rPr>
              <a:pPr/>
              <a:t>2</a:t>
            </a:fld>
            <a:endParaRPr lang="ru-RU" smtClean="0">
              <a:cs typeface="Arial" charset="0"/>
            </a:endParaRPr>
          </a:p>
        </p:txBody>
      </p:sp>
      <p:sp>
        <p:nvSpPr>
          <p:cNvPr id="70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49275"/>
            <a:ext cx="7705725" cy="803275"/>
          </a:xfrm>
        </p:spPr>
        <p:txBody>
          <a:bodyPr/>
          <a:lstStyle/>
          <a:p>
            <a:pPr eaLnBrk="1" hangingPunct="1"/>
            <a:r>
              <a:rPr lang="uk-UA" sz="2200" b="1" smtClean="0"/>
              <a:t>Природний приріст населення (</a:t>
            </a:r>
            <a:r>
              <a:rPr lang="uk-UA" sz="2200" b="1" smtClean="0">
                <a:cs typeface="Times New Roman" pitchFamily="18" charset="0"/>
              </a:rPr>
              <a:t>‰) </a:t>
            </a:r>
            <a:r>
              <a:rPr lang="uk-UA" sz="2200" b="1" smtClean="0"/>
              <a:t>та сумарний показник народжуваності (дітей) у країнах Європи та в Україні.</a:t>
            </a:r>
            <a:r>
              <a:rPr lang="ru-RU" sz="2200" smtClean="0"/>
              <a:t> </a:t>
            </a:r>
          </a:p>
        </p:txBody>
      </p:sp>
      <p:sp>
        <p:nvSpPr>
          <p:cNvPr id="707589" name="Rectangle 5"/>
          <p:cNvSpPr>
            <a:spLocks noChangeArrowheads="1"/>
          </p:cNvSpPr>
          <p:nvPr/>
        </p:nvSpPr>
        <p:spPr bwMode="auto">
          <a:xfrm>
            <a:off x="0" y="15001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707586" name="Object 2"/>
          <p:cNvGraphicFramePr>
            <a:graphicFrameLocks noChangeAspect="1"/>
          </p:cNvGraphicFramePr>
          <p:nvPr/>
        </p:nvGraphicFramePr>
        <p:xfrm>
          <a:off x="323850" y="1270000"/>
          <a:ext cx="8496300" cy="4535488"/>
        </p:xfrm>
        <a:graphic>
          <a:graphicData uri="http://schemas.openxmlformats.org/presentationml/2006/ole">
            <p:oleObj spid="_x0000_s707586" name="Лист" r:id="rId5" imgW="6200775" imgH="311467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42" name="Номер слайда 4"/>
          <p:cNvSpPr txBox="1">
            <a:spLocks noGrp="1"/>
          </p:cNvSpPr>
          <p:nvPr/>
        </p:nvSpPr>
        <p:spPr bwMode="auto">
          <a:xfrm>
            <a:off x="3048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fld id="{B1241846-1E93-4E45-AF85-CC124C5BFE42}" type="slidenum">
              <a:rPr lang="ru-RU" sz="1400" b="0"/>
              <a:pPr/>
              <a:t>3</a:t>
            </a:fld>
            <a:endParaRPr lang="ru-RU" sz="1400" b="0"/>
          </a:p>
        </p:txBody>
      </p:sp>
      <p:sp>
        <p:nvSpPr>
          <p:cNvPr id="6543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609600"/>
            <a:ext cx="7127875" cy="515938"/>
          </a:xfrm>
        </p:spPr>
        <p:txBody>
          <a:bodyPr/>
          <a:lstStyle/>
          <a:p>
            <a:pPr eaLnBrk="1" hangingPunct="1"/>
            <a:r>
              <a:rPr lang="uk-UA" sz="2400" b="1" smtClean="0"/>
              <a:t>Динаміка деяких демографічних показників</a:t>
            </a:r>
            <a:r>
              <a:rPr lang="en-US" sz="2400" b="1" smtClean="0"/>
              <a:t/>
            </a:r>
            <a:br>
              <a:rPr lang="en-US" sz="2400" b="1" smtClean="0"/>
            </a:br>
            <a:r>
              <a:rPr lang="uk-UA" sz="2400" b="1" smtClean="0"/>
              <a:t> у 2000-2011 рр.</a:t>
            </a:r>
            <a:r>
              <a:rPr lang="ru-RU" sz="2400" smtClean="0"/>
              <a:t> </a:t>
            </a:r>
          </a:p>
        </p:txBody>
      </p:sp>
      <p:sp>
        <p:nvSpPr>
          <p:cNvPr id="654344" name="Rectangle 5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654341" name="Object 5"/>
          <p:cNvGraphicFramePr>
            <a:graphicFrameLocks noChangeAspect="1"/>
          </p:cNvGraphicFramePr>
          <p:nvPr/>
        </p:nvGraphicFramePr>
        <p:xfrm>
          <a:off x="685800" y="1270000"/>
          <a:ext cx="7918450" cy="4889500"/>
        </p:xfrm>
        <a:graphic>
          <a:graphicData uri="http://schemas.openxmlformats.org/presentationml/2006/ole">
            <p:oleObj spid="_x0000_s654341" name="Лист" r:id="rId4" imgW="5743575" imgH="3781425" progId="Excel.Sheet.8">
              <p:embed/>
            </p:oleObj>
          </a:graphicData>
        </a:graphic>
      </p:graphicFrame>
      <p:pic>
        <p:nvPicPr>
          <p:cNvPr id="654345" name="Picture 10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0"/>
            <a:ext cx="111601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1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20713"/>
            <a:ext cx="7416800" cy="5715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uk-UA" sz="2200" b="1" smtClean="0"/>
              <a:t>Допомога при народженні дитини в Україні:еволюція</a:t>
            </a:r>
            <a:r>
              <a:rPr lang="en-US" sz="2200" b="1" smtClean="0"/>
              <a:t> </a:t>
            </a:r>
            <a:r>
              <a:rPr lang="uk-UA" sz="2200" b="1" smtClean="0"/>
              <a:t>в останнє десятиріччя </a:t>
            </a:r>
            <a:endParaRPr lang="ru-RU" sz="2200" b="1" smtClean="0"/>
          </a:p>
        </p:txBody>
      </p:sp>
      <p:graphicFrame>
        <p:nvGraphicFramePr>
          <p:cNvPr id="688148" name="Group 20"/>
          <p:cNvGraphicFramePr>
            <a:graphicFrameLocks noGrp="1"/>
          </p:cNvGraphicFramePr>
          <p:nvPr>
            <p:ph idx="1"/>
          </p:nvPr>
        </p:nvGraphicFramePr>
        <p:xfrm>
          <a:off x="179388" y="1412875"/>
          <a:ext cx="8713787" cy="4608513"/>
        </p:xfrm>
        <a:graphic>
          <a:graphicData uri="http://schemas.openxmlformats.org/drawingml/2006/table">
            <a:tbl>
              <a:tblPr/>
              <a:tblGrid>
                <a:gridCol w="8713787"/>
              </a:tblGrid>
              <a:tr h="9382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Станом  на 01.01.2001 р. одноразова виплата при народженні дитини становила  180 грн.. У наступні роки відбувалось незначне підвищення допомоги ( в 2003 р. вона становила 320 грн., у 2004  – 684 грн.)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95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 2005 р. відбулось значне зростання одноразової допомоги при народженні дитини.  З 01.01.2005 р. розмір виплат становив 1500 грн., з 01.04.2005 р. – 8497 грн., а з 01.01.2006 р. – 8500 грн. (з них 4000 грн. одноразово, решта – протягом  12 місяців рівними частинами).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077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 1 січня 2008 р. допомога при народженні становила 12240 грн. – при народженні першої дитини, 25000 грн. – другої, 50000 грн. –третьої та наступних дітей. Виплати було диференційовано за черговістю. Так, перша виплата становила  4800 грн. при народженні першої дитини, 4840 грн. – другої, 5000 грн. – третьої і виплачувалась одразу після народження. Решта виплачувалась рівними частинами: на першу дитину протягом наступних 12 місяців (620 гривень щомісяця),  на другу дитину – 24 місяців (840 гривень щомісяця),  на  третю і наступну дитину – 36 місяців (1250 гривень щомісяця).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1692" name="Picture 10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7988" y="0"/>
            <a:ext cx="111601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7772400" cy="731838"/>
          </a:xfrm>
        </p:spPr>
        <p:txBody>
          <a:bodyPr/>
          <a:lstStyle/>
          <a:p>
            <a:r>
              <a:rPr lang="uk-UA" sz="2200" b="1" smtClean="0"/>
              <a:t>Допомога при народженні дитини в Україні:еволюція в останнє десятиріччя</a:t>
            </a:r>
          </a:p>
        </p:txBody>
      </p:sp>
      <p:pic>
        <p:nvPicPr>
          <p:cNvPr id="712706" name="Picture 4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1013" y="0"/>
            <a:ext cx="10429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2717" name="Group 13"/>
          <p:cNvGraphicFramePr>
            <a:graphicFrameLocks noGrp="1"/>
          </p:cNvGraphicFramePr>
          <p:nvPr/>
        </p:nvGraphicFramePr>
        <p:xfrm>
          <a:off x="179388" y="1196975"/>
          <a:ext cx="8713787" cy="5124450"/>
        </p:xfrm>
        <a:graphic>
          <a:graphicData uri="http://schemas.openxmlformats.org/drawingml/2006/table">
            <a:tbl>
              <a:tblPr/>
              <a:tblGrid>
                <a:gridCol w="8713787"/>
              </a:tblGrid>
              <a:tr h="2146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 1 січня 2011 р. допомога при народженні дитини надавалась у сумі, кратній 22 розмірам прожиткового мінімуму – на першу дитину; кратній 45 розмірам прожиткового мінімуму – на другу дитину; кратній 90 розмірам прожиткового мінімуму – на третю і кожну наступну дитину. Виплата допомоги здійснювалась одноразово у дев´ятикратному розмірі прожиткового мінімуму при народженні дитини, решта суми допомоги на першу дитину виплачувалась рівними частинами протягом наступних 12 місяців, на другу дитину – 24 місяців, на третю і кожну наступну дитину – 36 місяців.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7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 квітня 2011 року встановлено, що допомога при народженні дитини </a:t>
                      </a: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</a:t>
                      </a: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ється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у сумі, кратній 30 розмірам прожиткового мінімуму – на першу дитину; кратній 60 розмірам прожиткового мінімуму – на другу дитину; кратній 120 розмірам прожиткового мінімуму – на третю і кожну наступну дитину. Виплата допомоги здійснюється одноразово у десятикратному розмірі прожиткового мінімуму при народженні дитини, решта суми допомоги на першу дитину виплачується протягом наступних 24 місяців, на другу дитину – 48 місяців, на третю і кожну наступну дитину – 72 місяців рівними частинами. Допомога при народженні дитини нараховується у розмірах прожиткового мінімуму для дітей віком до шести років, встановлених на день народження дитини.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2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09600"/>
            <a:ext cx="7989887" cy="515938"/>
          </a:xfrm>
        </p:spPr>
        <p:txBody>
          <a:bodyPr/>
          <a:lstStyle/>
          <a:p>
            <a:r>
              <a:rPr lang="ru-RU" sz="2200" b="1" smtClean="0"/>
              <a:t>Надання державної допомоги сім’ям з дітьми</a:t>
            </a:r>
            <a:br>
              <a:rPr lang="ru-RU" sz="2200" b="1" smtClean="0"/>
            </a:br>
            <a:r>
              <a:rPr lang="ru-RU" sz="2200" b="1" smtClean="0"/>
              <a:t> в Україні у 2009-2011 рр.</a:t>
            </a:r>
          </a:p>
        </p:txBody>
      </p:sp>
      <p:graphicFrame>
        <p:nvGraphicFramePr>
          <p:cNvPr id="713805" name="Group 77"/>
          <p:cNvGraphicFramePr>
            <a:graphicFrameLocks noGrp="1"/>
          </p:cNvGraphicFramePr>
          <p:nvPr>
            <p:ph idx="1"/>
          </p:nvPr>
        </p:nvGraphicFramePr>
        <p:xfrm>
          <a:off x="179388" y="1196975"/>
          <a:ext cx="8856662" cy="4967288"/>
        </p:xfrm>
        <a:graphic>
          <a:graphicData uri="http://schemas.openxmlformats.org/drawingml/2006/table">
            <a:tbl>
              <a:tblPr/>
              <a:tblGrid>
                <a:gridCol w="4032250"/>
                <a:gridCol w="1152525"/>
                <a:gridCol w="936625"/>
                <a:gridCol w="1223962"/>
                <a:gridCol w="1511300"/>
              </a:tblGrid>
              <a:tr h="3508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2009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2010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2011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20</a:t>
                      </a: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uk-U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1 відносно 2009, %</a:t>
                      </a:r>
                      <a:endParaRPr kumimoji="0" lang="uk-UA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Чисельність одержувачів, яким призначено 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опомогу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тис. осіб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504,5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487,8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518,6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102,79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Чисельність дітей, 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які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 отримують допомогу</a:t>
                      </a: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тис.осіб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584,5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560,1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657,1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112,42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Сума допомоги, тис. грн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8426076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10173941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12650554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150,14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Одноразова частина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2579260,0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2444740,0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3817126,3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147,99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Щомісячна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5846815,9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7729201,2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8833427,7</a:t>
                      </a:r>
                      <a:endParaRPr kumimoji="0" lang="uk-UA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151,08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Частка допомоги при народженні  дитини у державних витратах на соціальний захист та соціальне забезпечення, 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10,69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9,72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11,98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х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Середній розмір допомоги, грн. 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1077,4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1056,04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1282,57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119,04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Одноразова частина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4862,63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4870,18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7753,9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159,46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/>
                          <a:cs typeface="Times New Roman" pitchFamily="18" charset="0"/>
                        </a:rPr>
                        <a:t>Щомісячна, грн. на місяць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801,99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846,38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942,62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117,54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3802" name="Picture 4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63" y="0"/>
            <a:ext cx="121443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3804" name="Line 76"/>
          <p:cNvSpPr>
            <a:spLocks noChangeShapeType="1"/>
          </p:cNvSpPr>
          <p:nvPr/>
        </p:nvSpPr>
        <p:spPr bwMode="auto">
          <a:xfrm>
            <a:off x="3924300" y="5734050"/>
            <a:ext cx="4103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4" name="Rectangle 2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08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323850" y="1341438"/>
          <a:ext cx="8293100" cy="4819650"/>
        </p:xfrm>
        <a:graphic>
          <a:graphicData uri="http://schemas.openxmlformats.org/presentationml/2006/ole">
            <p:oleObj spid="_x0000_s686083" name="Диаграмма" r:id="rId4" imgW="5457825" imgH="3171825" progId="MSGraph.Chart.8">
              <p:embed/>
            </p:oleObj>
          </a:graphicData>
        </a:graphic>
      </p:graphicFrame>
      <p:sp>
        <p:nvSpPr>
          <p:cNvPr id="686085" name="Rectangle 4"/>
          <p:cNvSpPr>
            <a:spLocks noChangeArrowheads="1"/>
          </p:cNvSpPr>
          <p:nvPr/>
        </p:nvSpPr>
        <p:spPr bwMode="auto">
          <a:xfrm>
            <a:off x="468313" y="590550"/>
            <a:ext cx="7704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200"/>
              <a:t>Сумарний показник народжуваності в Україні за типом поселення у 1989–2011 рр</a:t>
            </a:r>
            <a:r>
              <a:rPr lang="en-US" sz="2200"/>
              <a:t>.</a:t>
            </a:r>
            <a:endParaRPr lang="ru-RU" sz="2200"/>
          </a:p>
        </p:txBody>
      </p:sp>
      <p:pic>
        <p:nvPicPr>
          <p:cNvPr id="686086" name="Picture 4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9563" y="0"/>
            <a:ext cx="1214437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1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19CA2EA-5CC0-4534-B252-00D719121385}" type="slidenum">
              <a:rPr lang="ru-RU" smtClean="0">
                <a:cs typeface="Arial" charset="0"/>
              </a:rPr>
              <a:pPr/>
              <a:t>8</a:t>
            </a:fld>
            <a:endParaRPr lang="ru-RU" smtClean="0">
              <a:cs typeface="Arial" charset="0"/>
            </a:endParaRPr>
          </a:p>
        </p:txBody>
      </p:sp>
      <p:sp>
        <p:nvSpPr>
          <p:cNvPr id="70861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20713"/>
            <a:ext cx="7342187" cy="731837"/>
          </a:xfrm>
        </p:spPr>
        <p:txBody>
          <a:bodyPr/>
          <a:lstStyle/>
          <a:p>
            <a:pPr eaLnBrk="1" hangingPunct="1"/>
            <a:r>
              <a:rPr lang="uk-UA" sz="2200" b="1" smtClean="0"/>
              <a:t>Динаміка сумарного показника народжуваності в Україні та країнах Європи в 2000-2010 рр.</a:t>
            </a:r>
            <a:r>
              <a:rPr lang="ru-RU" sz="2200" b="1" smtClean="0"/>
              <a:t/>
            </a:r>
            <a:br>
              <a:rPr lang="ru-RU" sz="2200" b="1" smtClean="0"/>
            </a:br>
            <a:endParaRPr lang="ru-RU" sz="2200" b="1" smtClean="0"/>
          </a:p>
        </p:txBody>
      </p:sp>
      <p:sp>
        <p:nvSpPr>
          <p:cNvPr id="708613" name="Rectangle 5"/>
          <p:cNvSpPr>
            <a:spLocks noChangeArrowheads="1"/>
          </p:cNvSpPr>
          <p:nvPr/>
        </p:nvSpPr>
        <p:spPr bwMode="auto">
          <a:xfrm>
            <a:off x="0" y="12525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sp>
        <p:nvSpPr>
          <p:cNvPr id="708614" name="Rectangle 9"/>
          <p:cNvSpPr>
            <a:spLocks noChangeArrowheads="1"/>
          </p:cNvSpPr>
          <p:nvPr/>
        </p:nvSpPr>
        <p:spPr bwMode="auto">
          <a:xfrm>
            <a:off x="0" y="12525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sp>
        <p:nvSpPr>
          <p:cNvPr id="708615" name="Rectangle 11"/>
          <p:cNvSpPr>
            <a:spLocks noChangeArrowheads="1"/>
          </p:cNvSpPr>
          <p:nvPr/>
        </p:nvSpPr>
        <p:spPr bwMode="auto">
          <a:xfrm>
            <a:off x="0" y="10906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endParaRPr lang="uk-UA"/>
          </a:p>
        </p:txBody>
      </p:sp>
      <p:graphicFrame>
        <p:nvGraphicFramePr>
          <p:cNvPr id="708610" name="Object 2"/>
          <p:cNvGraphicFramePr>
            <a:graphicFrameLocks noChangeAspect="1"/>
          </p:cNvGraphicFramePr>
          <p:nvPr/>
        </p:nvGraphicFramePr>
        <p:xfrm>
          <a:off x="755650" y="1054100"/>
          <a:ext cx="7994650" cy="5092700"/>
        </p:xfrm>
        <a:graphic>
          <a:graphicData uri="http://schemas.openxmlformats.org/presentationml/2006/ole">
            <p:oleObj spid="_x0000_s708610" name="Лист" r:id="rId4" imgW="6543675" imgH="4248150" progId="Excel.Sheet.8">
              <p:embed/>
            </p:oleObj>
          </a:graphicData>
        </a:graphic>
      </p:graphicFrame>
      <p:pic>
        <p:nvPicPr>
          <p:cNvPr id="708616" name="Picture 17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0"/>
            <a:ext cx="11160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5" name="Номер слайда 4"/>
          <p:cNvSpPr txBox="1">
            <a:spLocks noGrp="1"/>
          </p:cNvSpPr>
          <p:nvPr/>
        </p:nvSpPr>
        <p:spPr bwMode="auto">
          <a:xfrm>
            <a:off x="3048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fld id="{CAA9CDC9-D010-4273-94D7-C68A93BA3ADB}" type="slidenum">
              <a:rPr lang="ru-RU" sz="1400" b="0"/>
              <a:pPr/>
              <a:t>9</a:t>
            </a:fld>
            <a:endParaRPr lang="ru-RU" sz="1400" b="0"/>
          </a:p>
        </p:txBody>
      </p:sp>
      <p:sp>
        <p:nvSpPr>
          <p:cNvPr id="66048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620713"/>
            <a:ext cx="7416800" cy="658812"/>
          </a:xfrm>
        </p:spPr>
        <p:txBody>
          <a:bodyPr/>
          <a:lstStyle/>
          <a:p>
            <a:pPr eaLnBrk="1" hangingPunct="1"/>
            <a:r>
              <a:rPr lang="uk-UA" sz="2200" b="1" smtClean="0"/>
              <a:t>Сумарний показник народжуваності за регіонами України у 2000-2011 рр., дітей</a:t>
            </a:r>
            <a:endParaRPr lang="ru-RU" sz="2200" b="1" smtClean="0"/>
          </a:p>
        </p:txBody>
      </p:sp>
      <p:graphicFrame>
        <p:nvGraphicFramePr>
          <p:cNvPr id="660484" name="Object 4"/>
          <p:cNvGraphicFramePr>
            <a:graphicFrameLocks noChangeAspect="1"/>
          </p:cNvGraphicFramePr>
          <p:nvPr>
            <p:ph idx="4294967295"/>
          </p:nvPr>
        </p:nvGraphicFramePr>
        <p:xfrm>
          <a:off x="323850" y="1268413"/>
          <a:ext cx="10585450" cy="5084762"/>
        </p:xfrm>
        <a:graphic>
          <a:graphicData uri="http://schemas.openxmlformats.org/presentationml/2006/ole">
            <p:oleObj spid="_x0000_s660484" name="Лист" r:id="rId3" imgW="8572500" imgH="5019675" progId="Excel.Sheet.8">
              <p:embed/>
            </p:oleObj>
          </a:graphicData>
        </a:graphic>
      </p:graphicFrame>
      <p:pic>
        <p:nvPicPr>
          <p:cNvPr id="660487" name="Picture 8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1013" y="0"/>
            <a:ext cx="10429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7363</TotalTime>
  <Words>951</Words>
  <Application>Microsoft PowerPoint</Application>
  <PresentationFormat>Экран (4:3)</PresentationFormat>
  <Paragraphs>112</Paragraphs>
  <Slides>18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Times New Roman</vt:lpstr>
      <vt:lpstr>Arial</vt:lpstr>
      <vt:lpstr>Arial CYR</vt:lpstr>
      <vt:lpstr>Tahoma</vt:lpstr>
      <vt:lpstr>Calibri</vt:lpstr>
      <vt:lpstr>Default Design</vt:lpstr>
      <vt:lpstr>Лист Microsoft Office Excel</vt:lpstr>
      <vt:lpstr>Лист</vt:lpstr>
      <vt:lpstr>Диаграмма</vt:lpstr>
      <vt:lpstr>Лист Microsoft Excel</vt:lpstr>
      <vt:lpstr>Worksheet</vt:lpstr>
      <vt:lpstr>Допомога сім’ям з дітьми в Україні та її демографічні ефекти</vt:lpstr>
      <vt:lpstr>Природний приріст населення (‰) та сумарний показник народжуваності (дітей) у країнах Європи та в Україні. </vt:lpstr>
      <vt:lpstr>Динаміка деяких демографічних показників  у 2000-2011 рр. </vt:lpstr>
      <vt:lpstr>Допомога при народженні дитини в Україні:еволюція в останнє десятиріччя </vt:lpstr>
      <vt:lpstr>Допомога при народженні дитини в Україні:еволюція в останнє десятиріччя</vt:lpstr>
      <vt:lpstr>Надання державної допомоги сім’ям з дітьми  в Україні у 2009-2011 рр.</vt:lpstr>
      <vt:lpstr>Слайд 7</vt:lpstr>
      <vt:lpstr>Динаміка сумарного показника народжуваності в Україні та країнах Європи в 2000-2010 рр. </vt:lpstr>
      <vt:lpstr>Сумарний показник народжуваності за регіонами України у 2000-2011 рр., дітей</vt:lpstr>
      <vt:lpstr>Структура народжуваності в Україні за черговістю  народжень у 2001-2011 рр.</vt:lpstr>
      <vt:lpstr>Сумарний показник народжуваності за черговостями народження, дітей</vt:lpstr>
      <vt:lpstr>Слайд 12</vt:lpstr>
      <vt:lpstr>Слайд 13</vt:lpstr>
      <vt:lpstr>Динаміка частки новонароджених другої та третьої і наступних черговостей за регіонами України в 2001-2011 рр.</vt:lpstr>
      <vt:lpstr>Вплив  запровадження вагомої одноразової допомоги при народженні на дітородні плани населення, % (2009 р.)</vt:lpstr>
      <vt:lpstr>Думки респондентів щодо основних чинників підвищення дітородної активності населення України, %  (2008 та 2009 роки) </vt:lpstr>
      <vt:lpstr>Рівень бідності за окремими типами домогосподарств України, %</vt:lpstr>
      <vt:lpstr>Чехія  аспекти реформування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РОЗВИТОК системи соціального страхування України в контексті пенсійного реформування</dc:title>
  <dc:creator>Rudenko</dc:creator>
  <cp:lastModifiedBy>Admin</cp:lastModifiedBy>
  <cp:revision>936</cp:revision>
  <cp:lastPrinted>2003-01-21T10:33:15Z</cp:lastPrinted>
  <dcterms:created xsi:type="dcterms:W3CDTF">2002-12-02T21:09:58Z</dcterms:created>
  <dcterms:modified xsi:type="dcterms:W3CDTF">2012-11-28T07:52:10Z</dcterms:modified>
</cp:coreProperties>
</file>