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44" r:id="rId1"/>
  </p:sldMasterIdLst>
  <p:notesMasterIdLst>
    <p:notesMasterId r:id="rId18"/>
  </p:notesMasterIdLst>
  <p:sldIdLst>
    <p:sldId id="285" r:id="rId2"/>
    <p:sldId id="291" r:id="rId3"/>
    <p:sldId id="293" r:id="rId4"/>
    <p:sldId id="287" r:id="rId5"/>
    <p:sldId id="288" r:id="rId6"/>
    <p:sldId id="289" r:id="rId7"/>
    <p:sldId id="290" r:id="rId8"/>
    <p:sldId id="286" r:id="rId9"/>
    <p:sldId id="276" r:id="rId10"/>
    <p:sldId id="259" r:id="rId11"/>
    <p:sldId id="283" r:id="rId12"/>
    <p:sldId id="267" r:id="rId13"/>
    <p:sldId id="264" r:id="rId14"/>
    <p:sldId id="265" r:id="rId15"/>
    <p:sldId id="292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70" autoAdjust="0"/>
    <p:restoredTop sz="94660"/>
  </p:normalViewPr>
  <p:slideViewPr>
    <p:cSldViewPr>
      <p:cViewPr varScale="1">
        <p:scale>
          <a:sx n="97" d="100"/>
          <a:sy n="97" d="100"/>
        </p:scale>
        <p:origin x="-2304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ropbox\Documents\&#1030;&#1085;&#1089;&#1090;&#1080;&#1090;&#1091;&#1090;\&#1030;&#1085;&#1076;&#1077;&#1082;&#1089;%20&#1085;&#1072;&#1074;&#1082;&#1086;&#1083;&#1080;&#1096;&#1085;&#1100;&#1086;&#1075;&#1086;%20&#1089;&#1077;&#1088;&#1077;&#1076;&#1086;&#1074;&#1080;&#1097;&#1072;\Index%202000_201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ropbox\Documents\&#1030;&#1085;&#1089;&#1090;&#1080;&#1090;&#1091;&#1090;\&#1030;&#1085;&#1076;&#1077;&#1082;&#1089;%20&#1085;&#1072;&#1074;&#1082;&#1086;&#1083;&#1080;&#1096;&#1085;&#1100;&#1086;&#1075;&#1086;%20&#1089;&#1077;&#1088;&#1077;&#1076;&#1086;&#1074;&#1080;&#1097;&#1072;\Index%202000_201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ropbox\Documents\&#1030;&#1085;&#1089;&#1090;&#1080;&#1090;&#1091;&#1090;\&#1030;&#1085;&#1076;&#1077;&#1082;&#1089;%20&#1085;&#1072;&#1074;&#1082;&#1086;&#1083;&#1080;&#1096;&#1085;&#1100;&#1086;&#1075;&#1086;%20&#1089;&#1077;&#1088;&#1077;&#1076;&#1086;&#1074;&#1080;&#1097;&#1072;\Index%202000_201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ropbox\Documents\&#1030;&#1085;&#1089;&#1090;&#1080;&#1090;&#1091;&#1090;\&#1030;&#1085;&#1076;&#1077;&#1082;&#1089;%20&#1085;&#1072;&#1074;&#1082;&#1086;&#1083;&#1080;&#1096;&#1085;&#1100;&#1086;&#1075;&#1086;%20&#1089;&#1077;&#1088;&#1077;&#1076;&#1086;&#1074;&#1080;&#1097;&#1072;\Index%202000_201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/>
              <a:t>Індекс екологічного стану земельних ресурсів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'Динаміка зем'!$B$3</c:f>
              <c:strCache>
                <c:ptCount val="1"/>
                <c:pt idx="0">
                  <c:v>Автономна Республіка Крим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зем'!$C$3:$N$3</c:f>
              <c:numCache>
                <c:formatCode>0.000</c:formatCode>
                <c:ptCount val="12"/>
                <c:pt idx="0">
                  <c:v>0.380538792167533</c:v>
                </c:pt>
                <c:pt idx="1">
                  <c:v>0.378079655279558</c:v>
                </c:pt>
                <c:pt idx="2">
                  <c:v>0.372293579097891</c:v>
                </c:pt>
                <c:pt idx="3">
                  <c:v>0.365764258647026</c:v>
                </c:pt>
                <c:pt idx="4">
                  <c:v>0.356456354730712</c:v>
                </c:pt>
                <c:pt idx="5">
                  <c:v>0.34602519674353</c:v>
                </c:pt>
                <c:pt idx="6">
                  <c:v>0.33072839333875</c:v>
                </c:pt>
                <c:pt idx="7">
                  <c:v>0.314202105700627</c:v>
                </c:pt>
                <c:pt idx="8">
                  <c:v>0.29814436926607</c:v>
                </c:pt>
                <c:pt idx="9">
                  <c:v>0.283677215713939</c:v>
                </c:pt>
                <c:pt idx="10">
                  <c:v>0.270800246891057</c:v>
                </c:pt>
                <c:pt idx="11">
                  <c:v>0.270503381935267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'Динаміка зем'!$B$4</c:f>
              <c:strCache>
                <c:ptCount val="1"/>
                <c:pt idx="0">
                  <c:v>Вінницька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зем'!$C$4:$N$4</c:f>
              <c:numCache>
                <c:formatCode>0.000</c:formatCode>
                <c:ptCount val="12"/>
                <c:pt idx="0">
                  <c:v>0.382228165875576</c:v>
                </c:pt>
                <c:pt idx="1">
                  <c:v>0.382122186555401</c:v>
                </c:pt>
                <c:pt idx="2">
                  <c:v>0.382433199352372</c:v>
                </c:pt>
                <c:pt idx="3">
                  <c:v>0.382368641581225</c:v>
                </c:pt>
                <c:pt idx="4">
                  <c:v>0.382671199054409</c:v>
                </c:pt>
                <c:pt idx="5">
                  <c:v>0.382691589161945</c:v>
                </c:pt>
                <c:pt idx="6">
                  <c:v>0.382837435685527</c:v>
                </c:pt>
                <c:pt idx="7">
                  <c:v>0.382939043517675</c:v>
                </c:pt>
                <c:pt idx="8">
                  <c:v>0.383007041412843</c:v>
                </c:pt>
                <c:pt idx="9">
                  <c:v>0.383202367735954</c:v>
                </c:pt>
                <c:pt idx="10">
                  <c:v>0.383369939157859</c:v>
                </c:pt>
                <c:pt idx="11">
                  <c:v>0.38334124036434</c:v>
                </c:pt>
              </c:numCache>
            </c:numRef>
          </c:val>
          <c:smooth val="0"/>
        </c:ser>
        <c:ser>
          <c:idx val="3"/>
          <c:order val="2"/>
          <c:tx>
            <c:strRef>
              <c:f>'Динаміка зем'!$B$5</c:f>
              <c:strCache>
                <c:ptCount val="1"/>
                <c:pt idx="0">
                  <c:v>Волинська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зем'!$C$5:$N$5</c:f>
              <c:numCache>
                <c:formatCode>0.000</c:formatCode>
                <c:ptCount val="12"/>
                <c:pt idx="0">
                  <c:v>0.616454716017434</c:v>
                </c:pt>
                <c:pt idx="1">
                  <c:v>0.61857221236591</c:v>
                </c:pt>
                <c:pt idx="2">
                  <c:v>0.619055808238992</c:v>
                </c:pt>
                <c:pt idx="3">
                  <c:v>0.619578162458577</c:v>
                </c:pt>
                <c:pt idx="4">
                  <c:v>0.619728594779</c:v>
                </c:pt>
                <c:pt idx="5">
                  <c:v>0.619637770086458</c:v>
                </c:pt>
                <c:pt idx="6">
                  <c:v>0.61940779125837</c:v>
                </c:pt>
                <c:pt idx="7">
                  <c:v>0.61937058164485</c:v>
                </c:pt>
                <c:pt idx="8">
                  <c:v>0.619118919986911</c:v>
                </c:pt>
                <c:pt idx="9">
                  <c:v>0.619724984718987</c:v>
                </c:pt>
                <c:pt idx="10">
                  <c:v>0.619507014895215</c:v>
                </c:pt>
                <c:pt idx="11">
                  <c:v>0.619304825278709</c:v>
                </c:pt>
              </c:numCache>
            </c:numRef>
          </c:val>
          <c:smooth val="0"/>
        </c:ser>
        <c:ser>
          <c:idx val="4"/>
          <c:order val="3"/>
          <c:tx>
            <c:strRef>
              <c:f>'Динаміка зем'!$B$6</c:f>
              <c:strCache>
                <c:ptCount val="1"/>
                <c:pt idx="0">
                  <c:v>Дніпропетровська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зем'!$C$6:$N$6</c:f>
              <c:numCache>
                <c:formatCode>0.000</c:formatCode>
                <c:ptCount val="12"/>
                <c:pt idx="0">
                  <c:v>0.0502304268734456</c:v>
                </c:pt>
                <c:pt idx="1">
                  <c:v>0.0510921647611776</c:v>
                </c:pt>
                <c:pt idx="2">
                  <c:v>0.161973923725494</c:v>
                </c:pt>
                <c:pt idx="3">
                  <c:v>0.272834180476075</c:v>
                </c:pt>
                <c:pt idx="4">
                  <c:v>0.27663022791547</c:v>
                </c:pt>
                <c:pt idx="5">
                  <c:v>0.27710130401174</c:v>
                </c:pt>
                <c:pt idx="6">
                  <c:v>0.277263388303941</c:v>
                </c:pt>
                <c:pt idx="7">
                  <c:v>0.276985354760284</c:v>
                </c:pt>
                <c:pt idx="8">
                  <c:v>0.278163025567839</c:v>
                </c:pt>
                <c:pt idx="9">
                  <c:v>0.284022815111623</c:v>
                </c:pt>
                <c:pt idx="10">
                  <c:v>0.30650154207517</c:v>
                </c:pt>
                <c:pt idx="11">
                  <c:v>0.303621259409097</c:v>
                </c:pt>
              </c:numCache>
            </c:numRef>
          </c:val>
          <c:smooth val="0"/>
        </c:ser>
        <c:ser>
          <c:idx val="5"/>
          <c:order val="4"/>
          <c:tx>
            <c:strRef>
              <c:f>'Динаміка зем'!$B$7</c:f>
              <c:strCache>
                <c:ptCount val="1"/>
                <c:pt idx="0">
                  <c:v>Донецька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зем'!$C$7:$N$7</c:f>
              <c:numCache>
                <c:formatCode>0.000</c:formatCode>
                <c:ptCount val="12"/>
                <c:pt idx="0">
                  <c:v>0.194758574597018</c:v>
                </c:pt>
                <c:pt idx="1">
                  <c:v>0.198343174089958</c:v>
                </c:pt>
                <c:pt idx="2">
                  <c:v>0.192834871918425</c:v>
                </c:pt>
                <c:pt idx="3">
                  <c:v>0.00415053275482006</c:v>
                </c:pt>
                <c:pt idx="4">
                  <c:v>0.00941775681853506</c:v>
                </c:pt>
                <c:pt idx="5">
                  <c:v>0.0537923357188228</c:v>
                </c:pt>
                <c:pt idx="6">
                  <c:v>0.0678520774993441</c:v>
                </c:pt>
                <c:pt idx="7">
                  <c:v>0.0707141724334606</c:v>
                </c:pt>
                <c:pt idx="8">
                  <c:v>0.0650394135960072</c:v>
                </c:pt>
                <c:pt idx="9">
                  <c:v>0.0681121096689098</c:v>
                </c:pt>
                <c:pt idx="10">
                  <c:v>0.0680233249278499</c:v>
                </c:pt>
                <c:pt idx="11">
                  <c:v>0.0685521496289869</c:v>
                </c:pt>
              </c:numCache>
            </c:numRef>
          </c:val>
          <c:smooth val="0"/>
        </c:ser>
        <c:ser>
          <c:idx val="6"/>
          <c:order val="5"/>
          <c:tx>
            <c:strRef>
              <c:f>'Динаміка зем'!$B$8</c:f>
              <c:strCache>
                <c:ptCount val="1"/>
                <c:pt idx="0">
                  <c:v>Житомирська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зем'!$C$8:$N$8</c:f>
              <c:numCache>
                <c:formatCode>0.000</c:formatCode>
                <c:ptCount val="12"/>
                <c:pt idx="0">
                  <c:v>0.581105556426193</c:v>
                </c:pt>
                <c:pt idx="1">
                  <c:v>0.581191970543317</c:v>
                </c:pt>
                <c:pt idx="2">
                  <c:v>0.581215297450038</c:v>
                </c:pt>
                <c:pt idx="3">
                  <c:v>0.582089106655131</c:v>
                </c:pt>
                <c:pt idx="4">
                  <c:v>0.582264646767159</c:v>
                </c:pt>
                <c:pt idx="5">
                  <c:v>0.580434823523318</c:v>
                </c:pt>
                <c:pt idx="6">
                  <c:v>0.581434211159842</c:v>
                </c:pt>
                <c:pt idx="7">
                  <c:v>0.583124607600493</c:v>
                </c:pt>
                <c:pt idx="8">
                  <c:v>0.582732862852442</c:v>
                </c:pt>
                <c:pt idx="9">
                  <c:v>0.582149712631765</c:v>
                </c:pt>
                <c:pt idx="10">
                  <c:v>0.583039114059642</c:v>
                </c:pt>
                <c:pt idx="11">
                  <c:v>0.583110776075772</c:v>
                </c:pt>
              </c:numCache>
            </c:numRef>
          </c:val>
          <c:smooth val="0"/>
        </c:ser>
        <c:ser>
          <c:idx val="7"/>
          <c:order val="6"/>
          <c:tx>
            <c:strRef>
              <c:f>'Динаміка зем'!$B$9</c:f>
              <c:strCache>
                <c:ptCount val="1"/>
                <c:pt idx="0">
                  <c:v>Закарпатська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зем'!$C$9:$N$9</c:f>
              <c:numCache>
                <c:formatCode>0.000</c:formatCode>
                <c:ptCount val="12"/>
                <c:pt idx="0">
                  <c:v>0.748244339272323</c:v>
                </c:pt>
                <c:pt idx="1">
                  <c:v>0.747681925648269</c:v>
                </c:pt>
                <c:pt idx="2">
                  <c:v>0.747644106065836</c:v>
                </c:pt>
                <c:pt idx="3">
                  <c:v>0.747143934159019</c:v>
                </c:pt>
                <c:pt idx="4">
                  <c:v>0.747061581419216</c:v>
                </c:pt>
                <c:pt idx="5">
                  <c:v>0.607580403508401</c:v>
                </c:pt>
                <c:pt idx="6">
                  <c:v>0.744530285779765</c:v>
                </c:pt>
                <c:pt idx="7">
                  <c:v>0.745619289524391</c:v>
                </c:pt>
                <c:pt idx="8">
                  <c:v>0.745428414916964</c:v>
                </c:pt>
                <c:pt idx="9">
                  <c:v>0.745339815893506</c:v>
                </c:pt>
                <c:pt idx="10">
                  <c:v>0.745079433093922</c:v>
                </c:pt>
                <c:pt idx="11">
                  <c:v>0.744655829114118</c:v>
                </c:pt>
              </c:numCache>
            </c:numRef>
          </c:val>
          <c:smooth val="0"/>
        </c:ser>
        <c:ser>
          <c:idx val="8"/>
          <c:order val="7"/>
          <c:tx>
            <c:strRef>
              <c:f>'Динаміка зем'!$B$10</c:f>
              <c:strCache>
                <c:ptCount val="1"/>
                <c:pt idx="0">
                  <c:v>Запорізька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зем'!$C$10:$N$10</c:f>
              <c:numCache>
                <c:formatCode>0.000</c:formatCode>
                <c:ptCount val="12"/>
                <c:pt idx="0">
                  <c:v>0.0766364184218162</c:v>
                </c:pt>
                <c:pt idx="1">
                  <c:v>0.0741390165908257</c:v>
                </c:pt>
                <c:pt idx="2">
                  <c:v>0.0686608671395695</c:v>
                </c:pt>
                <c:pt idx="3">
                  <c:v>0.0703624521684189</c:v>
                </c:pt>
                <c:pt idx="4">
                  <c:v>0.0644590902280786</c:v>
                </c:pt>
                <c:pt idx="5">
                  <c:v>0.0530396952601154</c:v>
                </c:pt>
                <c:pt idx="6">
                  <c:v>0.0479597726529331</c:v>
                </c:pt>
                <c:pt idx="7">
                  <c:v>0.0484428368167631</c:v>
                </c:pt>
                <c:pt idx="8">
                  <c:v>0.0443722707127686</c:v>
                </c:pt>
                <c:pt idx="9">
                  <c:v>0.0437542630060476</c:v>
                </c:pt>
                <c:pt idx="10">
                  <c:v>0.0435446401360999</c:v>
                </c:pt>
                <c:pt idx="11">
                  <c:v>0.0434751423709117</c:v>
                </c:pt>
              </c:numCache>
            </c:numRef>
          </c:val>
          <c:smooth val="0"/>
        </c:ser>
        <c:ser>
          <c:idx val="9"/>
          <c:order val="8"/>
          <c:tx>
            <c:strRef>
              <c:f>'Динаміка зем'!$B$11</c:f>
              <c:strCache>
                <c:ptCount val="1"/>
                <c:pt idx="0">
                  <c:v>Івано-Франківська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зем'!$C$11:$N$11</c:f>
              <c:numCache>
                <c:formatCode>0.000</c:formatCode>
                <c:ptCount val="12"/>
                <c:pt idx="0">
                  <c:v>0.481718093120844</c:v>
                </c:pt>
                <c:pt idx="1">
                  <c:v>0.639037466828929</c:v>
                </c:pt>
                <c:pt idx="2">
                  <c:v>0.639960074336925</c:v>
                </c:pt>
                <c:pt idx="3">
                  <c:v>0.63996783388759</c:v>
                </c:pt>
                <c:pt idx="4">
                  <c:v>0.640419196958988</c:v>
                </c:pt>
                <c:pt idx="5">
                  <c:v>0.641189358219708</c:v>
                </c:pt>
                <c:pt idx="6">
                  <c:v>0.640663041893718</c:v>
                </c:pt>
                <c:pt idx="7">
                  <c:v>0.639554725556537</c:v>
                </c:pt>
                <c:pt idx="8">
                  <c:v>0.639263859499399</c:v>
                </c:pt>
                <c:pt idx="9">
                  <c:v>0.636398125979473</c:v>
                </c:pt>
                <c:pt idx="10">
                  <c:v>0.638930526462513</c:v>
                </c:pt>
                <c:pt idx="11">
                  <c:v>0.637788487671783</c:v>
                </c:pt>
              </c:numCache>
            </c:numRef>
          </c:val>
          <c:smooth val="0"/>
        </c:ser>
        <c:ser>
          <c:idx val="10"/>
          <c:order val="9"/>
          <c:tx>
            <c:strRef>
              <c:f>'Динаміка зем'!$B$12</c:f>
              <c:strCache>
                <c:ptCount val="1"/>
                <c:pt idx="0">
                  <c:v>Київська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зем'!$C$12:$N$12</c:f>
              <c:numCache>
                <c:formatCode>0.000</c:formatCode>
                <c:ptCount val="12"/>
                <c:pt idx="0">
                  <c:v>0.483861908935569</c:v>
                </c:pt>
                <c:pt idx="1">
                  <c:v>0.486244312400755</c:v>
                </c:pt>
                <c:pt idx="2">
                  <c:v>0.486126745101448</c:v>
                </c:pt>
                <c:pt idx="3">
                  <c:v>0.485631439202338</c:v>
                </c:pt>
                <c:pt idx="4">
                  <c:v>0.486082766230406</c:v>
                </c:pt>
                <c:pt idx="5">
                  <c:v>0.469360382120385</c:v>
                </c:pt>
                <c:pt idx="6">
                  <c:v>0.469140105090788</c:v>
                </c:pt>
                <c:pt idx="7">
                  <c:v>0.468886516924514</c:v>
                </c:pt>
                <c:pt idx="8">
                  <c:v>0.468977921751562</c:v>
                </c:pt>
                <c:pt idx="9">
                  <c:v>0.468815877749136</c:v>
                </c:pt>
                <c:pt idx="10">
                  <c:v>0.447910259774271</c:v>
                </c:pt>
                <c:pt idx="11">
                  <c:v>0.450858540984078</c:v>
                </c:pt>
              </c:numCache>
            </c:numRef>
          </c:val>
          <c:smooth val="0"/>
        </c:ser>
        <c:ser>
          <c:idx val="11"/>
          <c:order val="10"/>
          <c:tx>
            <c:strRef>
              <c:f>'Динаміка зем'!$B$13</c:f>
              <c:strCache>
                <c:ptCount val="1"/>
                <c:pt idx="0">
                  <c:v>Кіровоградська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зем'!$C$13:$N$13</c:f>
              <c:numCache>
                <c:formatCode>0.000</c:formatCode>
                <c:ptCount val="12"/>
                <c:pt idx="0">
                  <c:v>0.329704823468392</c:v>
                </c:pt>
                <c:pt idx="1">
                  <c:v>0.330078705708246</c:v>
                </c:pt>
                <c:pt idx="2">
                  <c:v>0.330822665221778</c:v>
                </c:pt>
                <c:pt idx="3">
                  <c:v>0.331912512667116</c:v>
                </c:pt>
                <c:pt idx="4">
                  <c:v>0.332377271069759</c:v>
                </c:pt>
                <c:pt idx="5">
                  <c:v>0.332528402220503</c:v>
                </c:pt>
                <c:pt idx="6">
                  <c:v>0.33287071862062</c:v>
                </c:pt>
                <c:pt idx="7">
                  <c:v>0.333076888812806</c:v>
                </c:pt>
                <c:pt idx="8">
                  <c:v>0.333122533716226</c:v>
                </c:pt>
                <c:pt idx="9">
                  <c:v>0.333287916350612</c:v>
                </c:pt>
                <c:pt idx="10">
                  <c:v>0.333762905029313</c:v>
                </c:pt>
                <c:pt idx="11">
                  <c:v>0.333709886272035</c:v>
                </c:pt>
              </c:numCache>
            </c:numRef>
          </c:val>
          <c:smooth val="0"/>
        </c:ser>
        <c:ser>
          <c:idx val="12"/>
          <c:order val="11"/>
          <c:tx>
            <c:strRef>
              <c:f>'Динаміка зем'!$B$14</c:f>
              <c:strCache>
                <c:ptCount val="1"/>
                <c:pt idx="0">
                  <c:v>Луганська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зем'!$C$14:$N$14</c:f>
              <c:numCache>
                <c:formatCode>0.000</c:formatCode>
                <c:ptCount val="12"/>
                <c:pt idx="0">
                  <c:v>0.172264650393632</c:v>
                </c:pt>
                <c:pt idx="1">
                  <c:v>0.32484071399516</c:v>
                </c:pt>
                <c:pt idx="2">
                  <c:v>0.275627422925028</c:v>
                </c:pt>
                <c:pt idx="3">
                  <c:v>0.267374853880537</c:v>
                </c:pt>
                <c:pt idx="4">
                  <c:v>0.269353874615456</c:v>
                </c:pt>
                <c:pt idx="5">
                  <c:v>0.270277950129614</c:v>
                </c:pt>
                <c:pt idx="6">
                  <c:v>0.335724798429686</c:v>
                </c:pt>
                <c:pt idx="7">
                  <c:v>0.332829773904456</c:v>
                </c:pt>
                <c:pt idx="8">
                  <c:v>0.333797993358124</c:v>
                </c:pt>
                <c:pt idx="9">
                  <c:v>0.335445458979061</c:v>
                </c:pt>
                <c:pt idx="10">
                  <c:v>0.336535620429308</c:v>
                </c:pt>
                <c:pt idx="11">
                  <c:v>0.336765375293401</c:v>
                </c:pt>
              </c:numCache>
            </c:numRef>
          </c:val>
          <c:smooth val="0"/>
        </c:ser>
        <c:ser>
          <c:idx val="13"/>
          <c:order val="12"/>
          <c:tx>
            <c:strRef>
              <c:f>'Динаміка зем'!$B$15</c:f>
              <c:strCache>
                <c:ptCount val="1"/>
                <c:pt idx="0">
                  <c:v>Львівська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зем'!$C$15:$N$15</c:f>
              <c:numCache>
                <c:formatCode>0.000</c:formatCode>
                <c:ptCount val="12"/>
                <c:pt idx="0">
                  <c:v>0.488792025744591</c:v>
                </c:pt>
                <c:pt idx="1">
                  <c:v>0.508511860490773</c:v>
                </c:pt>
                <c:pt idx="2">
                  <c:v>0.51328026878734</c:v>
                </c:pt>
                <c:pt idx="3">
                  <c:v>0.513410106999737</c:v>
                </c:pt>
                <c:pt idx="4">
                  <c:v>0.527344601925148</c:v>
                </c:pt>
                <c:pt idx="5">
                  <c:v>0.533319519014886</c:v>
                </c:pt>
                <c:pt idx="6">
                  <c:v>0.533915253647391</c:v>
                </c:pt>
                <c:pt idx="7">
                  <c:v>0.533959958083531</c:v>
                </c:pt>
                <c:pt idx="8">
                  <c:v>0.534072245900075</c:v>
                </c:pt>
                <c:pt idx="9">
                  <c:v>0.542037887866763</c:v>
                </c:pt>
                <c:pt idx="10">
                  <c:v>0.567667500280339</c:v>
                </c:pt>
                <c:pt idx="11">
                  <c:v>0.564494216975364</c:v>
                </c:pt>
              </c:numCache>
            </c:numRef>
          </c:val>
          <c:smooth val="0"/>
        </c:ser>
        <c:ser>
          <c:idx val="14"/>
          <c:order val="13"/>
          <c:tx>
            <c:strRef>
              <c:f>'Динаміка зем'!$B$16</c:f>
              <c:strCache>
                <c:ptCount val="1"/>
                <c:pt idx="0">
                  <c:v>Миколаївська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зем'!$C$16:$N$16</c:f>
              <c:numCache>
                <c:formatCode>0.000</c:formatCode>
                <c:ptCount val="12"/>
                <c:pt idx="0">
                  <c:v>0.19900373606547</c:v>
                </c:pt>
                <c:pt idx="1">
                  <c:v>0.204833503830559</c:v>
                </c:pt>
                <c:pt idx="2">
                  <c:v>0.237231024277753</c:v>
                </c:pt>
                <c:pt idx="3">
                  <c:v>0.26085005085064</c:v>
                </c:pt>
                <c:pt idx="4">
                  <c:v>0.269115015965306</c:v>
                </c:pt>
                <c:pt idx="5">
                  <c:v>0.280224800781942</c:v>
                </c:pt>
                <c:pt idx="6">
                  <c:v>0.290880608070486</c:v>
                </c:pt>
                <c:pt idx="7">
                  <c:v>0.298278168580278</c:v>
                </c:pt>
                <c:pt idx="8">
                  <c:v>0.301526732037683</c:v>
                </c:pt>
                <c:pt idx="9">
                  <c:v>0.308919832126189</c:v>
                </c:pt>
                <c:pt idx="10">
                  <c:v>0.32698684954813</c:v>
                </c:pt>
                <c:pt idx="11">
                  <c:v>0.325140685342662</c:v>
                </c:pt>
              </c:numCache>
            </c:numRef>
          </c:val>
          <c:smooth val="0"/>
        </c:ser>
        <c:ser>
          <c:idx val="15"/>
          <c:order val="14"/>
          <c:tx>
            <c:strRef>
              <c:f>'Динаміка зем'!$B$17</c:f>
              <c:strCache>
                <c:ptCount val="1"/>
                <c:pt idx="0">
                  <c:v>Одеська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зем'!$C$17:$N$17</c:f>
              <c:numCache>
                <c:formatCode>0.000</c:formatCode>
                <c:ptCount val="12"/>
                <c:pt idx="0">
                  <c:v>0.344726166992819</c:v>
                </c:pt>
                <c:pt idx="1">
                  <c:v>0.365513646284422</c:v>
                </c:pt>
                <c:pt idx="2">
                  <c:v>0.315957674089092</c:v>
                </c:pt>
                <c:pt idx="3">
                  <c:v>0.313727921501671</c:v>
                </c:pt>
                <c:pt idx="4">
                  <c:v>0.313137538116895</c:v>
                </c:pt>
                <c:pt idx="5">
                  <c:v>0.37730221095371</c:v>
                </c:pt>
                <c:pt idx="6">
                  <c:v>0.377038945657207</c:v>
                </c:pt>
                <c:pt idx="7">
                  <c:v>0.377231660852952</c:v>
                </c:pt>
                <c:pt idx="8">
                  <c:v>0.377324084141855</c:v>
                </c:pt>
                <c:pt idx="9">
                  <c:v>0.377217441006664</c:v>
                </c:pt>
                <c:pt idx="10">
                  <c:v>0.376853757722125</c:v>
                </c:pt>
                <c:pt idx="11">
                  <c:v>0.376803160787482</c:v>
                </c:pt>
              </c:numCache>
            </c:numRef>
          </c:val>
          <c:smooth val="0"/>
        </c:ser>
        <c:ser>
          <c:idx val="16"/>
          <c:order val="15"/>
          <c:tx>
            <c:strRef>
              <c:f>'Динаміка зем'!$B$18</c:f>
              <c:strCache>
                <c:ptCount val="1"/>
                <c:pt idx="0">
                  <c:v>Полтавська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зем'!$C$18:$N$18</c:f>
              <c:numCache>
                <c:formatCode>0.000</c:formatCode>
                <c:ptCount val="12"/>
                <c:pt idx="0">
                  <c:v>0.38730548716574</c:v>
                </c:pt>
                <c:pt idx="1">
                  <c:v>0.388672022421338</c:v>
                </c:pt>
                <c:pt idx="2">
                  <c:v>0.388868169287472</c:v>
                </c:pt>
                <c:pt idx="3">
                  <c:v>0.388641389825013</c:v>
                </c:pt>
                <c:pt idx="4">
                  <c:v>0.387003285207207</c:v>
                </c:pt>
                <c:pt idx="5">
                  <c:v>0.390187022483478</c:v>
                </c:pt>
                <c:pt idx="6">
                  <c:v>0.389831781515693</c:v>
                </c:pt>
                <c:pt idx="7">
                  <c:v>0.39164440628704</c:v>
                </c:pt>
                <c:pt idx="8">
                  <c:v>0.393406195156723</c:v>
                </c:pt>
                <c:pt idx="9">
                  <c:v>0.393728093391829</c:v>
                </c:pt>
                <c:pt idx="10">
                  <c:v>0.392480403087029</c:v>
                </c:pt>
                <c:pt idx="11">
                  <c:v>0.392605996910949</c:v>
                </c:pt>
              </c:numCache>
            </c:numRef>
          </c:val>
          <c:smooth val="0"/>
        </c:ser>
        <c:ser>
          <c:idx val="17"/>
          <c:order val="16"/>
          <c:tx>
            <c:strRef>
              <c:f>'Динаміка зем'!$B$19</c:f>
              <c:strCache>
                <c:ptCount val="1"/>
                <c:pt idx="0">
                  <c:v>Рівненська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зем'!$C$19:$N$19</c:f>
              <c:numCache>
                <c:formatCode>0.000</c:formatCode>
                <c:ptCount val="12"/>
                <c:pt idx="0">
                  <c:v>0.635279093196526</c:v>
                </c:pt>
                <c:pt idx="1">
                  <c:v>0.635353722624622</c:v>
                </c:pt>
                <c:pt idx="2">
                  <c:v>0.63608423307636</c:v>
                </c:pt>
                <c:pt idx="3">
                  <c:v>0.637174134710236</c:v>
                </c:pt>
                <c:pt idx="4">
                  <c:v>0.636936301566306</c:v>
                </c:pt>
                <c:pt idx="5">
                  <c:v>0.637014477644348</c:v>
                </c:pt>
                <c:pt idx="6">
                  <c:v>0.63672664495452</c:v>
                </c:pt>
                <c:pt idx="7">
                  <c:v>0.636833202290358</c:v>
                </c:pt>
                <c:pt idx="8">
                  <c:v>0.636967006480809</c:v>
                </c:pt>
                <c:pt idx="9">
                  <c:v>0.629071974830558</c:v>
                </c:pt>
                <c:pt idx="10">
                  <c:v>0.636813031371416</c:v>
                </c:pt>
                <c:pt idx="11">
                  <c:v>0.636656005048518</c:v>
                </c:pt>
              </c:numCache>
            </c:numRef>
          </c:val>
          <c:smooth val="0"/>
        </c:ser>
        <c:ser>
          <c:idx val="18"/>
          <c:order val="17"/>
          <c:tx>
            <c:strRef>
              <c:f>'Динаміка зем'!$B$20</c:f>
              <c:strCache>
                <c:ptCount val="1"/>
                <c:pt idx="0">
                  <c:v>Сумська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зем'!$C$20:$N$20</c:f>
              <c:numCache>
                <c:formatCode>0.000</c:formatCode>
                <c:ptCount val="12"/>
                <c:pt idx="0">
                  <c:v>0.328075011337575</c:v>
                </c:pt>
                <c:pt idx="1">
                  <c:v>0.322133949070439</c:v>
                </c:pt>
                <c:pt idx="2">
                  <c:v>0.317026980933699</c:v>
                </c:pt>
                <c:pt idx="3">
                  <c:v>0.311051596474939</c:v>
                </c:pt>
                <c:pt idx="4">
                  <c:v>0.302834876755362</c:v>
                </c:pt>
                <c:pt idx="5">
                  <c:v>0.298334986492553</c:v>
                </c:pt>
                <c:pt idx="6">
                  <c:v>0.290988364824388</c:v>
                </c:pt>
                <c:pt idx="7">
                  <c:v>0.286365166284499</c:v>
                </c:pt>
                <c:pt idx="8">
                  <c:v>0.283446248381489</c:v>
                </c:pt>
                <c:pt idx="9">
                  <c:v>0.283265394858304</c:v>
                </c:pt>
                <c:pt idx="10">
                  <c:v>0.281672948206519</c:v>
                </c:pt>
                <c:pt idx="11">
                  <c:v>0.281935367075731</c:v>
                </c:pt>
              </c:numCache>
            </c:numRef>
          </c:val>
          <c:smooth val="0"/>
        </c:ser>
        <c:ser>
          <c:idx val="19"/>
          <c:order val="18"/>
          <c:tx>
            <c:strRef>
              <c:f>'Динаміка зем'!$B$21</c:f>
              <c:strCache>
                <c:ptCount val="1"/>
                <c:pt idx="0">
                  <c:v>Тернопільська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зем'!$C$21:$N$21</c:f>
              <c:numCache>
                <c:formatCode>0.000</c:formatCode>
                <c:ptCount val="12"/>
                <c:pt idx="0">
                  <c:v>0.390724861839041</c:v>
                </c:pt>
                <c:pt idx="1">
                  <c:v>0.392200951840834</c:v>
                </c:pt>
                <c:pt idx="2">
                  <c:v>0.391953541071006</c:v>
                </c:pt>
                <c:pt idx="3">
                  <c:v>0.392263169787023</c:v>
                </c:pt>
                <c:pt idx="4">
                  <c:v>0.39275812622486</c:v>
                </c:pt>
                <c:pt idx="5">
                  <c:v>0.394328262350307</c:v>
                </c:pt>
                <c:pt idx="6">
                  <c:v>0.395570552877233</c:v>
                </c:pt>
                <c:pt idx="7">
                  <c:v>0.395629602596391</c:v>
                </c:pt>
                <c:pt idx="8">
                  <c:v>0.395478581812286</c:v>
                </c:pt>
                <c:pt idx="9">
                  <c:v>0.395244654140524</c:v>
                </c:pt>
                <c:pt idx="10">
                  <c:v>0.395163534196981</c:v>
                </c:pt>
                <c:pt idx="11">
                  <c:v>0.395074465119702</c:v>
                </c:pt>
              </c:numCache>
            </c:numRef>
          </c:val>
          <c:smooth val="0"/>
        </c:ser>
        <c:ser>
          <c:idx val="20"/>
          <c:order val="19"/>
          <c:tx>
            <c:strRef>
              <c:f>'Динаміка зем'!$B$22</c:f>
              <c:strCache>
                <c:ptCount val="1"/>
                <c:pt idx="0">
                  <c:v>Харківська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зем'!$C$22:$N$22</c:f>
              <c:numCache>
                <c:formatCode>0.000</c:formatCode>
                <c:ptCount val="12"/>
                <c:pt idx="0">
                  <c:v>0.391478519989901</c:v>
                </c:pt>
                <c:pt idx="1">
                  <c:v>0.392043682368906</c:v>
                </c:pt>
                <c:pt idx="2">
                  <c:v>0.392696422819595</c:v>
                </c:pt>
                <c:pt idx="3">
                  <c:v>0.392770520156276</c:v>
                </c:pt>
                <c:pt idx="4">
                  <c:v>0.398728606612706</c:v>
                </c:pt>
                <c:pt idx="5">
                  <c:v>0.398371262933554</c:v>
                </c:pt>
                <c:pt idx="6">
                  <c:v>0.391405243353451</c:v>
                </c:pt>
                <c:pt idx="7">
                  <c:v>0.391063859978529</c:v>
                </c:pt>
                <c:pt idx="8">
                  <c:v>0.390566533936267</c:v>
                </c:pt>
                <c:pt idx="9">
                  <c:v>0.389835899526501</c:v>
                </c:pt>
                <c:pt idx="10">
                  <c:v>0.388373708258202</c:v>
                </c:pt>
                <c:pt idx="11">
                  <c:v>0.388443079512612</c:v>
                </c:pt>
              </c:numCache>
            </c:numRef>
          </c:val>
          <c:smooth val="0"/>
        </c:ser>
        <c:ser>
          <c:idx val="21"/>
          <c:order val="20"/>
          <c:tx>
            <c:strRef>
              <c:f>'Динаміка зем'!$B$23</c:f>
              <c:strCache>
                <c:ptCount val="1"/>
                <c:pt idx="0">
                  <c:v>Херсонська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зем'!$C$23:$N$23</c:f>
              <c:numCache>
                <c:formatCode>0.000</c:formatCode>
                <c:ptCount val="12"/>
                <c:pt idx="0">
                  <c:v>0.368075374131799</c:v>
                </c:pt>
                <c:pt idx="1">
                  <c:v>0.36774299819397</c:v>
                </c:pt>
                <c:pt idx="2">
                  <c:v>0.379742659170622</c:v>
                </c:pt>
                <c:pt idx="3">
                  <c:v>0.379544821384662</c:v>
                </c:pt>
                <c:pt idx="4">
                  <c:v>0.379008653700009</c:v>
                </c:pt>
                <c:pt idx="5">
                  <c:v>0.378788722124226</c:v>
                </c:pt>
                <c:pt idx="6">
                  <c:v>0.379176081044594</c:v>
                </c:pt>
                <c:pt idx="7">
                  <c:v>0.378994340285217</c:v>
                </c:pt>
                <c:pt idx="8">
                  <c:v>0.37867174071491</c:v>
                </c:pt>
                <c:pt idx="9">
                  <c:v>0.378794365062234</c:v>
                </c:pt>
                <c:pt idx="10">
                  <c:v>0.377592860166255</c:v>
                </c:pt>
                <c:pt idx="11">
                  <c:v>0.377775633015857</c:v>
                </c:pt>
              </c:numCache>
            </c:numRef>
          </c:val>
          <c:smooth val="0"/>
        </c:ser>
        <c:ser>
          <c:idx val="22"/>
          <c:order val="21"/>
          <c:tx>
            <c:strRef>
              <c:f>'Динаміка зем'!$B$24</c:f>
              <c:strCache>
                <c:ptCount val="1"/>
                <c:pt idx="0">
                  <c:v>Хмельницька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зем'!$C$24:$N$24</c:f>
              <c:numCache>
                <c:formatCode>0.000</c:formatCode>
                <c:ptCount val="12"/>
                <c:pt idx="0">
                  <c:v>0.4010231273676</c:v>
                </c:pt>
                <c:pt idx="1">
                  <c:v>0.401233562928413</c:v>
                </c:pt>
                <c:pt idx="2">
                  <c:v>0.401029989947758</c:v>
                </c:pt>
                <c:pt idx="3">
                  <c:v>0.401039134580131</c:v>
                </c:pt>
                <c:pt idx="4">
                  <c:v>0.401081170046444</c:v>
                </c:pt>
                <c:pt idx="5">
                  <c:v>0.401132751540328</c:v>
                </c:pt>
                <c:pt idx="6">
                  <c:v>0.401261424256226</c:v>
                </c:pt>
                <c:pt idx="7">
                  <c:v>0.401832623883005</c:v>
                </c:pt>
                <c:pt idx="8">
                  <c:v>0.402066695507137</c:v>
                </c:pt>
                <c:pt idx="9">
                  <c:v>0.402233008666892</c:v>
                </c:pt>
                <c:pt idx="10">
                  <c:v>0.402089907981299</c:v>
                </c:pt>
                <c:pt idx="11">
                  <c:v>0.402137582707597</c:v>
                </c:pt>
              </c:numCache>
            </c:numRef>
          </c:val>
          <c:smooth val="0"/>
        </c:ser>
        <c:ser>
          <c:idx val="23"/>
          <c:order val="22"/>
          <c:tx>
            <c:strRef>
              <c:f>'Динаміка зем'!$B$25</c:f>
              <c:strCache>
                <c:ptCount val="1"/>
                <c:pt idx="0">
                  <c:v>Черкаська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зем'!$C$25:$N$25</c:f>
              <c:numCache>
                <c:formatCode>0.000</c:formatCode>
                <c:ptCount val="12"/>
                <c:pt idx="0">
                  <c:v>0.419836729212084</c:v>
                </c:pt>
                <c:pt idx="1">
                  <c:v>0.420670339676082</c:v>
                </c:pt>
                <c:pt idx="2">
                  <c:v>0.42067415344021</c:v>
                </c:pt>
                <c:pt idx="3">
                  <c:v>0.419879456411713</c:v>
                </c:pt>
                <c:pt idx="4">
                  <c:v>0.419988058365839</c:v>
                </c:pt>
                <c:pt idx="5">
                  <c:v>0.419774436570127</c:v>
                </c:pt>
                <c:pt idx="6">
                  <c:v>0.41960043223446</c:v>
                </c:pt>
                <c:pt idx="7">
                  <c:v>0.420108308926179</c:v>
                </c:pt>
                <c:pt idx="8">
                  <c:v>0.420010786251734</c:v>
                </c:pt>
                <c:pt idx="9">
                  <c:v>0.420112838470029</c:v>
                </c:pt>
                <c:pt idx="10">
                  <c:v>0.42008946562244</c:v>
                </c:pt>
                <c:pt idx="11">
                  <c:v>0.420004124948763</c:v>
                </c:pt>
              </c:numCache>
            </c:numRef>
          </c:val>
          <c:smooth val="0"/>
        </c:ser>
        <c:ser>
          <c:idx val="24"/>
          <c:order val="23"/>
          <c:tx>
            <c:strRef>
              <c:f>'Динаміка зем'!$B$26</c:f>
              <c:strCache>
                <c:ptCount val="1"/>
                <c:pt idx="0">
                  <c:v>Чернівецька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зем'!$C$26:$N$26</c:f>
              <c:numCache>
                <c:formatCode>0.000</c:formatCode>
                <c:ptCount val="12"/>
                <c:pt idx="0">
                  <c:v>0.551082537746388</c:v>
                </c:pt>
                <c:pt idx="1">
                  <c:v>0.550878465557808</c:v>
                </c:pt>
                <c:pt idx="2">
                  <c:v>0.550701203458936</c:v>
                </c:pt>
                <c:pt idx="3">
                  <c:v>0.550911188803285</c:v>
                </c:pt>
                <c:pt idx="4">
                  <c:v>0.550914687599707</c:v>
                </c:pt>
                <c:pt idx="5">
                  <c:v>0.55105230381556</c:v>
                </c:pt>
                <c:pt idx="6">
                  <c:v>0.551370663852221</c:v>
                </c:pt>
                <c:pt idx="7">
                  <c:v>0.552717213098612</c:v>
                </c:pt>
                <c:pt idx="8">
                  <c:v>0.553481748649293</c:v>
                </c:pt>
                <c:pt idx="9">
                  <c:v>0.553200896740317</c:v>
                </c:pt>
                <c:pt idx="10">
                  <c:v>0.553217503063738</c:v>
                </c:pt>
                <c:pt idx="11">
                  <c:v>0.552842295204376</c:v>
                </c:pt>
              </c:numCache>
            </c:numRef>
          </c:val>
          <c:smooth val="0"/>
        </c:ser>
        <c:ser>
          <c:idx val="25"/>
          <c:order val="24"/>
          <c:tx>
            <c:strRef>
              <c:f>'Динаміка зем'!$B$27</c:f>
              <c:strCache>
                <c:ptCount val="1"/>
                <c:pt idx="0">
                  <c:v>Чернігівська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зем'!$C$2:$N$2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зем'!$C$27:$N$27</c:f>
              <c:numCache>
                <c:formatCode>0.000</c:formatCode>
                <c:ptCount val="12"/>
                <c:pt idx="0">
                  <c:v>0.517423308198352</c:v>
                </c:pt>
                <c:pt idx="1">
                  <c:v>0.517232346777096</c:v>
                </c:pt>
                <c:pt idx="2">
                  <c:v>0.517077461448893</c:v>
                </c:pt>
                <c:pt idx="3">
                  <c:v>0.517081619151452</c:v>
                </c:pt>
                <c:pt idx="4">
                  <c:v>0.517403978106544</c:v>
                </c:pt>
                <c:pt idx="5">
                  <c:v>0.517556684217131</c:v>
                </c:pt>
                <c:pt idx="6">
                  <c:v>0.517968493974718</c:v>
                </c:pt>
                <c:pt idx="7">
                  <c:v>0.518262522857084</c:v>
                </c:pt>
                <c:pt idx="8">
                  <c:v>0.51831032198218</c:v>
                </c:pt>
                <c:pt idx="9">
                  <c:v>0.518008772900019</c:v>
                </c:pt>
                <c:pt idx="10">
                  <c:v>0.517748047711697</c:v>
                </c:pt>
                <c:pt idx="11">
                  <c:v>0.517740805049253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7594424"/>
        <c:axId val="2087597432"/>
      </c:lineChart>
      <c:catAx>
        <c:axId val="2087594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87597432"/>
        <c:crosses val="autoZero"/>
        <c:auto val="1"/>
        <c:lblAlgn val="ctr"/>
        <c:lblOffset val="100"/>
        <c:noMultiLvlLbl val="0"/>
      </c:catAx>
      <c:valAx>
        <c:axId val="2087597432"/>
        <c:scaling>
          <c:orientation val="minMax"/>
        </c:scaling>
        <c:delete val="0"/>
        <c:axPos val="l"/>
        <c:majorGridlines/>
        <c:numFmt formatCode="0.000" sourceLinked="1"/>
        <c:majorTickMark val="out"/>
        <c:minorTickMark val="none"/>
        <c:tickLblPos val="nextTo"/>
        <c:crossAx val="20875944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/>
              <a:t>Індекс екологічного стану водних ресурсів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'Динаміка вод'!$B$3</c:f>
              <c:strCache>
                <c:ptCount val="1"/>
                <c:pt idx="0">
                  <c:v>Автономна Республіка Крим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вод'!$C$3:$N$3</c:f>
              <c:numCache>
                <c:formatCode>0.000</c:formatCode>
                <c:ptCount val="12"/>
                <c:pt idx="0">
                  <c:v>0.424830597223751</c:v>
                </c:pt>
                <c:pt idx="1">
                  <c:v>0.390996010286004</c:v>
                </c:pt>
                <c:pt idx="2">
                  <c:v>0.410987311080066</c:v>
                </c:pt>
                <c:pt idx="3">
                  <c:v>0.419932080793303</c:v>
                </c:pt>
                <c:pt idx="4">
                  <c:v>0.395375570662877</c:v>
                </c:pt>
                <c:pt idx="5">
                  <c:v>0.421851138175371</c:v>
                </c:pt>
                <c:pt idx="6">
                  <c:v>0.444731667354292</c:v>
                </c:pt>
                <c:pt idx="7">
                  <c:v>0.424194064319352</c:v>
                </c:pt>
                <c:pt idx="8">
                  <c:v>0.453707616425724</c:v>
                </c:pt>
                <c:pt idx="9">
                  <c:v>0.490615989493161</c:v>
                </c:pt>
                <c:pt idx="10">
                  <c:v>0.434064019088228</c:v>
                </c:pt>
                <c:pt idx="11">
                  <c:v>0.451525208933153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'Динаміка вод'!$B$4</c:f>
              <c:strCache>
                <c:ptCount val="1"/>
                <c:pt idx="0">
                  <c:v>Вінницька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вод'!$C$4:$N$4</c:f>
              <c:numCache>
                <c:formatCode>0.000</c:formatCode>
                <c:ptCount val="12"/>
                <c:pt idx="0">
                  <c:v>0.208968514070061</c:v>
                </c:pt>
                <c:pt idx="1">
                  <c:v>0.212335935077816</c:v>
                </c:pt>
                <c:pt idx="2">
                  <c:v>0.231239452565808</c:v>
                </c:pt>
                <c:pt idx="3">
                  <c:v>0.283605487321892</c:v>
                </c:pt>
                <c:pt idx="4">
                  <c:v>0.33553419496827</c:v>
                </c:pt>
                <c:pt idx="5">
                  <c:v>0.423210513515943</c:v>
                </c:pt>
                <c:pt idx="6">
                  <c:v>0.417412820126476</c:v>
                </c:pt>
                <c:pt idx="7">
                  <c:v>0.41682950032573</c:v>
                </c:pt>
                <c:pt idx="8">
                  <c:v>0.424819422281204</c:v>
                </c:pt>
                <c:pt idx="9">
                  <c:v>0.435383298546633</c:v>
                </c:pt>
                <c:pt idx="10">
                  <c:v>0.424097000281179</c:v>
                </c:pt>
                <c:pt idx="11">
                  <c:v>0.427630687526028</c:v>
                </c:pt>
              </c:numCache>
            </c:numRef>
          </c:val>
          <c:smooth val="0"/>
        </c:ser>
        <c:ser>
          <c:idx val="3"/>
          <c:order val="2"/>
          <c:tx>
            <c:strRef>
              <c:f>'Динаміка вод'!$B$5</c:f>
              <c:strCache>
                <c:ptCount val="1"/>
                <c:pt idx="0">
                  <c:v>Волинська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вод'!$C$5:$N$5</c:f>
              <c:numCache>
                <c:formatCode>0.000</c:formatCode>
                <c:ptCount val="12"/>
                <c:pt idx="0">
                  <c:v>0.190177159838057</c:v>
                </c:pt>
                <c:pt idx="1">
                  <c:v>0.369229401289271</c:v>
                </c:pt>
                <c:pt idx="2">
                  <c:v>0.383088638163383</c:v>
                </c:pt>
                <c:pt idx="3">
                  <c:v>0.356125009963993</c:v>
                </c:pt>
                <c:pt idx="4">
                  <c:v>0.424458801482556</c:v>
                </c:pt>
                <c:pt idx="5">
                  <c:v>0.455891256544617</c:v>
                </c:pt>
                <c:pt idx="6">
                  <c:v>0.492608789640444</c:v>
                </c:pt>
                <c:pt idx="7">
                  <c:v>0.488591461284584</c:v>
                </c:pt>
                <c:pt idx="8">
                  <c:v>0.469344844095064</c:v>
                </c:pt>
                <c:pt idx="9">
                  <c:v>0.508688400026319</c:v>
                </c:pt>
                <c:pt idx="10">
                  <c:v>0.508513276207756</c:v>
                </c:pt>
                <c:pt idx="11">
                  <c:v>0.514887425858788</c:v>
                </c:pt>
              </c:numCache>
            </c:numRef>
          </c:val>
          <c:smooth val="0"/>
        </c:ser>
        <c:ser>
          <c:idx val="4"/>
          <c:order val="3"/>
          <c:tx>
            <c:strRef>
              <c:f>'Динаміка вод'!$B$6</c:f>
              <c:strCache>
                <c:ptCount val="1"/>
                <c:pt idx="0">
                  <c:v>Дніпропетровська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вод'!$C$6:$N$6</c:f>
              <c:numCache>
                <c:formatCode>0.000</c:formatCode>
                <c:ptCount val="12"/>
                <c:pt idx="0">
                  <c:v>0.182695913945273</c:v>
                </c:pt>
                <c:pt idx="1">
                  <c:v>0.188202582187696</c:v>
                </c:pt>
                <c:pt idx="2">
                  <c:v>0.204352014682589</c:v>
                </c:pt>
                <c:pt idx="3">
                  <c:v>0.212862344985091</c:v>
                </c:pt>
                <c:pt idx="4">
                  <c:v>0.250820507481426</c:v>
                </c:pt>
                <c:pt idx="5">
                  <c:v>0.241345887443076</c:v>
                </c:pt>
                <c:pt idx="6">
                  <c:v>0.206943027862904</c:v>
                </c:pt>
                <c:pt idx="7">
                  <c:v>0.2469052475423</c:v>
                </c:pt>
                <c:pt idx="8">
                  <c:v>0.260073744465047</c:v>
                </c:pt>
                <c:pt idx="9">
                  <c:v>0.268291155354679</c:v>
                </c:pt>
                <c:pt idx="10">
                  <c:v>0.282756274138472</c:v>
                </c:pt>
                <c:pt idx="11">
                  <c:v>0.285980686992106</c:v>
                </c:pt>
              </c:numCache>
            </c:numRef>
          </c:val>
          <c:smooth val="0"/>
        </c:ser>
        <c:ser>
          <c:idx val="5"/>
          <c:order val="4"/>
          <c:tx>
            <c:strRef>
              <c:f>'Динаміка вод'!$B$7</c:f>
              <c:strCache>
                <c:ptCount val="1"/>
                <c:pt idx="0">
                  <c:v>Донецька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вод'!$C$7:$N$7</c:f>
              <c:numCache>
                <c:formatCode>0.000</c:formatCode>
                <c:ptCount val="12"/>
                <c:pt idx="0">
                  <c:v>0.264230236506726</c:v>
                </c:pt>
                <c:pt idx="1">
                  <c:v>0.0430516115217711</c:v>
                </c:pt>
                <c:pt idx="2">
                  <c:v>0.0110171540749895</c:v>
                </c:pt>
                <c:pt idx="3">
                  <c:v>0.0466299841456208</c:v>
                </c:pt>
                <c:pt idx="4">
                  <c:v>0.335008438945333</c:v>
                </c:pt>
                <c:pt idx="5">
                  <c:v>0.345054949306577</c:v>
                </c:pt>
                <c:pt idx="6">
                  <c:v>0.344608646107701</c:v>
                </c:pt>
                <c:pt idx="7">
                  <c:v>0.237827073388238</c:v>
                </c:pt>
                <c:pt idx="8">
                  <c:v>0.375111164755411</c:v>
                </c:pt>
                <c:pt idx="9">
                  <c:v>0.390221690731628</c:v>
                </c:pt>
                <c:pt idx="10">
                  <c:v>0.480331519160395</c:v>
                </c:pt>
                <c:pt idx="11">
                  <c:v>0.471339572647161</c:v>
                </c:pt>
              </c:numCache>
            </c:numRef>
          </c:val>
          <c:smooth val="0"/>
        </c:ser>
        <c:ser>
          <c:idx val="6"/>
          <c:order val="5"/>
          <c:tx>
            <c:strRef>
              <c:f>'Динаміка вод'!$B$8</c:f>
              <c:strCache>
                <c:ptCount val="1"/>
                <c:pt idx="0">
                  <c:v>Житомирська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вод'!$C$8:$N$8</c:f>
              <c:numCache>
                <c:formatCode>0.000</c:formatCode>
                <c:ptCount val="12"/>
                <c:pt idx="0">
                  <c:v>0.346544228786017</c:v>
                </c:pt>
                <c:pt idx="1">
                  <c:v>0.337071942237823</c:v>
                </c:pt>
                <c:pt idx="2">
                  <c:v>0.334589892697893</c:v>
                </c:pt>
                <c:pt idx="3">
                  <c:v>0.359958528896211</c:v>
                </c:pt>
                <c:pt idx="4">
                  <c:v>0.340938499121949</c:v>
                </c:pt>
                <c:pt idx="5">
                  <c:v>0.395397288059322</c:v>
                </c:pt>
                <c:pt idx="6">
                  <c:v>0.260905838428825</c:v>
                </c:pt>
                <c:pt idx="7">
                  <c:v>0.493508405795638</c:v>
                </c:pt>
                <c:pt idx="8">
                  <c:v>0.499000803812805</c:v>
                </c:pt>
                <c:pt idx="9">
                  <c:v>0.53098516528292</c:v>
                </c:pt>
                <c:pt idx="10">
                  <c:v>0.510958682605634</c:v>
                </c:pt>
                <c:pt idx="11">
                  <c:v>0.521060726994199</c:v>
                </c:pt>
              </c:numCache>
            </c:numRef>
          </c:val>
          <c:smooth val="0"/>
        </c:ser>
        <c:ser>
          <c:idx val="7"/>
          <c:order val="6"/>
          <c:tx>
            <c:strRef>
              <c:f>'Динаміка вод'!$B$9</c:f>
              <c:strCache>
                <c:ptCount val="1"/>
                <c:pt idx="0">
                  <c:v>Закарпатська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вод'!$C$9:$N$9</c:f>
              <c:numCache>
                <c:formatCode>0.000</c:formatCode>
                <c:ptCount val="12"/>
                <c:pt idx="0">
                  <c:v>0.376095255271959</c:v>
                </c:pt>
                <c:pt idx="1">
                  <c:v>0.377583705834725</c:v>
                </c:pt>
                <c:pt idx="2">
                  <c:v>0.414700673162097</c:v>
                </c:pt>
                <c:pt idx="3">
                  <c:v>0.459471944183345</c:v>
                </c:pt>
                <c:pt idx="4">
                  <c:v>0.477834783078466</c:v>
                </c:pt>
                <c:pt idx="5">
                  <c:v>0.512024048465894</c:v>
                </c:pt>
                <c:pt idx="6">
                  <c:v>0.564318402760324</c:v>
                </c:pt>
                <c:pt idx="7">
                  <c:v>0.568035806396475</c:v>
                </c:pt>
                <c:pt idx="8">
                  <c:v>0.569110080285854</c:v>
                </c:pt>
                <c:pt idx="9">
                  <c:v>0.505183112952607</c:v>
                </c:pt>
                <c:pt idx="10">
                  <c:v>0.51958820963771</c:v>
                </c:pt>
                <c:pt idx="11">
                  <c:v>0.509948111826287</c:v>
                </c:pt>
              </c:numCache>
            </c:numRef>
          </c:val>
          <c:smooth val="0"/>
        </c:ser>
        <c:ser>
          <c:idx val="8"/>
          <c:order val="7"/>
          <c:tx>
            <c:strRef>
              <c:f>'Динаміка вод'!$B$10</c:f>
              <c:strCache>
                <c:ptCount val="1"/>
                <c:pt idx="0">
                  <c:v>Запорізька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вод'!$C$10:$N$10</c:f>
              <c:numCache>
                <c:formatCode>0.000</c:formatCode>
                <c:ptCount val="12"/>
                <c:pt idx="0">
                  <c:v>0.195781351070868</c:v>
                </c:pt>
                <c:pt idx="1">
                  <c:v>0.210876665055028</c:v>
                </c:pt>
                <c:pt idx="2">
                  <c:v>0.154957273272138</c:v>
                </c:pt>
                <c:pt idx="3">
                  <c:v>0.171320511317337</c:v>
                </c:pt>
                <c:pt idx="4">
                  <c:v>0.16669808003553</c:v>
                </c:pt>
                <c:pt idx="5">
                  <c:v>0.14655435601001</c:v>
                </c:pt>
                <c:pt idx="6">
                  <c:v>0.174919921988866</c:v>
                </c:pt>
                <c:pt idx="7">
                  <c:v>0.131397792149476</c:v>
                </c:pt>
                <c:pt idx="8">
                  <c:v>0.150496825779232</c:v>
                </c:pt>
                <c:pt idx="9">
                  <c:v>0.188776269433659</c:v>
                </c:pt>
                <c:pt idx="10">
                  <c:v>0.197556030661535</c:v>
                </c:pt>
                <c:pt idx="11">
                  <c:v>0.206303564582207</c:v>
                </c:pt>
              </c:numCache>
            </c:numRef>
          </c:val>
          <c:smooth val="0"/>
        </c:ser>
        <c:ser>
          <c:idx val="9"/>
          <c:order val="8"/>
          <c:tx>
            <c:strRef>
              <c:f>'Динаміка вод'!$B$11</c:f>
              <c:strCache>
                <c:ptCount val="1"/>
                <c:pt idx="0">
                  <c:v>Івано-Франківська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вод'!$C$11:$N$11</c:f>
              <c:numCache>
                <c:formatCode>0.000</c:formatCode>
                <c:ptCount val="12"/>
                <c:pt idx="0">
                  <c:v>0.317153301491395</c:v>
                </c:pt>
                <c:pt idx="1">
                  <c:v>0.34008363777454</c:v>
                </c:pt>
                <c:pt idx="2">
                  <c:v>0.348883354164659</c:v>
                </c:pt>
                <c:pt idx="3">
                  <c:v>0.365901112591282</c:v>
                </c:pt>
                <c:pt idx="4">
                  <c:v>0.379901490739632</c:v>
                </c:pt>
                <c:pt idx="5">
                  <c:v>0.377046802189056</c:v>
                </c:pt>
                <c:pt idx="6">
                  <c:v>0.347440389086492</c:v>
                </c:pt>
                <c:pt idx="7">
                  <c:v>0.411203024935117</c:v>
                </c:pt>
                <c:pt idx="8">
                  <c:v>0.397010833098926</c:v>
                </c:pt>
                <c:pt idx="9">
                  <c:v>0.398535194131967</c:v>
                </c:pt>
                <c:pt idx="10">
                  <c:v>0.413801442383725</c:v>
                </c:pt>
                <c:pt idx="11">
                  <c:v>0.414093494608184</c:v>
                </c:pt>
              </c:numCache>
            </c:numRef>
          </c:val>
          <c:smooth val="0"/>
        </c:ser>
        <c:ser>
          <c:idx val="10"/>
          <c:order val="9"/>
          <c:tx>
            <c:strRef>
              <c:f>'Динаміка вод'!$B$12</c:f>
              <c:strCache>
                <c:ptCount val="1"/>
                <c:pt idx="0">
                  <c:v>Київська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вод'!$C$12:$N$12</c:f>
              <c:numCache>
                <c:formatCode>0.000</c:formatCode>
                <c:ptCount val="12"/>
                <c:pt idx="0">
                  <c:v>0.361799008944874</c:v>
                </c:pt>
                <c:pt idx="1">
                  <c:v>0.14081409973225</c:v>
                </c:pt>
                <c:pt idx="2">
                  <c:v>0.143594280910361</c:v>
                </c:pt>
                <c:pt idx="3">
                  <c:v>0.151367918318479</c:v>
                </c:pt>
                <c:pt idx="4">
                  <c:v>0.0920308305419097</c:v>
                </c:pt>
                <c:pt idx="5">
                  <c:v>0.368451247654972</c:v>
                </c:pt>
                <c:pt idx="6">
                  <c:v>0.365577103422059</c:v>
                </c:pt>
                <c:pt idx="7">
                  <c:v>0.330051917297901</c:v>
                </c:pt>
                <c:pt idx="8">
                  <c:v>0.376995322091935</c:v>
                </c:pt>
                <c:pt idx="9">
                  <c:v>0.415411034730457</c:v>
                </c:pt>
                <c:pt idx="10">
                  <c:v>0.416401161476113</c:v>
                </c:pt>
                <c:pt idx="11">
                  <c:v>0.500151521064423</c:v>
                </c:pt>
              </c:numCache>
            </c:numRef>
          </c:val>
          <c:smooth val="0"/>
        </c:ser>
        <c:ser>
          <c:idx val="11"/>
          <c:order val="10"/>
          <c:tx>
            <c:strRef>
              <c:f>'Динаміка вод'!$B$13</c:f>
              <c:strCache>
                <c:ptCount val="1"/>
                <c:pt idx="0">
                  <c:v>Кіровоградська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вод'!$C$13:$N$13</c:f>
              <c:numCache>
                <c:formatCode>0.000</c:formatCode>
                <c:ptCount val="12"/>
                <c:pt idx="0">
                  <c:v>0.369438529463386</c:v>
                </c:pt>
                <c:pt idx="1">
                  <c:v>0.430934725486578</c:v>
                </c:pt>
                <c:pt idx="2">
                  <c:v>0.458589403759529</c:v>
                </c:pt>
                <c:pt idx="3">
                  <c:v>0.433088983203399</c:v>
                </c:pt>
                <c:pt idx="4">
                  <c:v>0.51593687617379</c:v>
                </c:pt>
                <c:pt idx="5">
                  <c:v>0.566758866321787</c:v>
                </c:pt>
                <c:pt idx="6">
                  <c:v>0.719733215229311</c:v>
                </c:pt>
                <c:pt idx="7">
                  <c:v>0.569157211714363</c:v>
                </c:pt>
                <c:pt idx="8">
                  <c:v>0.590073546460792</c:v>
                </c:pt>
                <c:pt idx="9">
                  <c:v>0.51964483479082</c:v>
                </c:pt>
                <c:pt idx="10">
                  <c:v>0.563549299815099</c:v>
                </c:pt>
                <c:pt idx="11">
                  <c:v>0.51429405440627</c:v>
                </c:pt>
              </c:numCache>
            </c:numRef>
          </c:val>
          <c:smooth val="0"/>
        </c:ser>
        <c:ser>
          <c:idx val="12"/>
          <c:order val="11"/>
          <c:tx>
            <c:strRef>
              <c:f>'Динаміка вод'!$B$14</c:f>
              <c:strCache>
                <c:ptCount val="1"/>
                <c:pt idx="0">
                  <c:v>Луганська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вод'!$C$14:$N$14</c:f>
              <c:numCache>
                <c:formatCode>0.000</c:formatCode>
                <c:ptCount val="12"/>
                <c:pt idx="0">
                  <c:v>0.246391903015113</c:v>
                </c:pt>
                <c:pt idx="1">
                  <c:v>0.329912449772213</c:v>
                </c:pt>
                <c:pt idx="2">
                  <c:v>0.357963088976846</c:v>
                </c:pt>
                <c:pt idx="3">
                  <c:v>0.366321033182523</c:v>
                </c:pt>
                <c:pt idx="4">
                  <c:v>0.36326847632642</c:v>
                </c:pt>
                <c:pt idx="5">
                  <c:v>0.400775288457095</c:v>
                </c:pt>
                <c:pt idx="6">
                  <c:v>0.527214240065155</c:v>
                </c:pt>
                <c:pt idx="7">
                  <c:v>0.467681401621358</c:v>
                </c:pt>
                <c:pt idx="8">
                  <c:v>0.514470153693603</c:v>
                </c:pt>
                <c:pt idx="9">
                  <c:v>0.5581572838583</c:v>
                </c:pt>
                <c:pt idx="10">
                  <c:v>0.59068596881464</c:v>
                </c:pt>
                <c:pt idx="11">
                  <c:v>0.615505524613452</c:v>
                </c:pt>
              </c:numCache>
            </c:numRef>
          </c:val>
          <c:smooth val="0"/>
        </c:ser>
        <c:ser>
          <c:idx val="13"/>
          <c:order val="12"/>
          <c:tx>
            <c:strRef>
              <c:f>'Динаміка вод'!$B$15</c:f>
              <c:strCache>
                <c:ptCount val="1"/>
                <c:pt idx="0">
                  <c:v>Львівська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вод'!$C$15:$N$15</c:f>
              <c:numCache>
                <c:formatCode>0.000</c:formatCode>
                <c:ptCount val="12"/>
                <c:pt idx="0">
                  <c:v>0.450876526663871</c:v>
                </c:pt>
                <c:pt idx="1">
                  <c:v>0.427915501789676</c:v>
                </c:pt>
                <c:pt idx="2">
                  <c:v>0.428877553369078</c:v>
                </c:pt>
                <c:pt idx="3">
                  <c:v>0.398231881667971</c:v>
                </c:pt>
                <c:pt idx="4">
                  <c:v>0.397804464837648</c:v>
                </c:pt>
                <c:pt idx="5">
                  <c:v>0.271286414354324</c:v>
                </c:pt>
                <c:pt idx="6">
                  <c:v>0.311745927063176</c:v>
                </c:pt>
                <c:pt idx="7">
                  <c:v>0.29309961956202</c:v>
                </c:pt>
                <c:pt idx="8">
                  <c:v>0.444265769677197</c:v>
                </c:pt>
                <c:pt idx="9">
                  <c:v>0.490167160565663</c:v>
                </c:pt>
                <c:pt idx="10">
                  <c:v>0.488981891415315</c:v>
                </c:pt>
                <c:pt idx="11">
                  <c:v>0.493667240024907</c:v>
                </c:pt>
              </c:numCache>
            </c:numRef>
          </c:val>
          <c:smooth val="0"/>
        </c:ser>
        <c:ser>
          <c:idx val="14"/>
          <c:order val="13"/>
          <c:tx>
            <c:strRef>
              <c:f>'Динаміка вод'!$B$16</c:f>
              <c:strCache>
                <c:ptCount val="1"/>
                <c:pt idx="0">
                  <c:v>Миколаївська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вод'!$C$16:$N$16</c:f>
              <c:numCache>
                <c:formatCode>0.000</c:formatCode>
                <c:ptCount val="12"/>
                <c:pt idx="0">
                  <c:v>0.238237755443508</c:v>
                </c:pt>
                <c:pt idx="1">
                  <c:v>0.262543471000659</c:v>
                </c:pt>
                <c:pt idx="2">
                  <c:v>0.281753226577816</c:v>
                </c:pt>
                <c:pt idx="3">
                  <c:v>0.295838357367396</c:v>
                </c:pt>
                <c:pt idx="4">
                  <c:v>0.431139344000407</c:v>
                </c:pt>
                <c:pt idx="5">
                  <c:v>0.423236083659199</c:v>
                </c:pt>
                <c:pt idx="6">
                  <c:v>0.459050512507077</c:v>
                </c:pt>
                <c:pt idx="7">
                  <c:v>0.42452768292039</c:v>
                </c:pt>
                <c:pt idx="8">
                  <c:v>0.395675804750432</c:v>
                </c:pt>
                <c:pt idx="9">
                  <c:v>0.358854836269894</c:v>
                </c:pt>
                <c:pt idx="10">
                  <c:v>0.349264547286671</c:v>
                </c:pt>
                <c:pt idx="11">
                  <c:v>0.339704644315978</c:v>
                </c:pt>
              </c:numCache>
            </c:numRef>
          </c:val>
          <c:smooth val="0"/>
        </c:ser>
        <c:ser>
          <c:idx val="15"/>
          <c:order val="14"/>
          <c:tx>
            <c:strRef>
              <c:f>'Динаміка вод'!$B$17</c:f>
              <c:strCache>
                <c:ptCount val="1"/>
                <c:pt idx="0">
                  <c:v>Одеська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вод'!$C$17:$N$17</c:f>
              <c:numCache>
                <c:formatCode>0.000</c:formatCode>
                <c:ptCount val="12"/>
                <c:pt idx="0">
                  <c:v>0.322355515998557</c:v>
                </c:pt>
                <c:pt idx="1">
                  <c:v>0.412915656402828</c:v>
                </c:pt>
                <c:pt idx="2">
                  <c:v>0.416674975136396</c:v>
                </c:pt>
                <c:pt idx="3">
                  <c:v>0.318209738450557</c:v>
                </c:pt>
                <c:pt idx="4">
                  <c:v>0.370573636278137</c:v>
                </c:pt>
                <c:pt idx="5">
                  <c:v>0.431415235810565</c:v>
                </c:pt>
                <c:pt idx="6">
                  <c:v>0.458233692381019</c:v>
                </c:pt>
                <c:pt idx="7">
                  <c:v>0.424055894690744</c:v>
                </c:pt>
                <c:pt idx="8">
                  <c:v>0.431106766910287</c:v>
                </c:pt>
                <c:pt idx="9">
                  <c:v>0.538183614428942</c:v>
                </c:pt>
                <c:pt idx="10">
                  <c:v>0.53314496692279</c:v>
                </c:pt>
                <c:pt idx="11">
                  <c:v>0.575654854617274</c:v>
                </c:pt>
              </c:numCache>
            </c:numRef>
          </c:val>
          <c:smooth val="0"/>
        </c:ser>
        <c:ser>
          <c:idx val="16"/>
          <c:order val="15"/>
          <c:tx>
            <c:strRef>
              <c:f>'Динаміка вод'!$B$18</c:f>
              <c:strCache>
                <c:ptCount val="1"/>
                <c:pt idx="0">
                  <c:v>Полтавська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вод'!$C$18:$N$18</c:f>
              <c:numCache>
                <c:formatCode>0.000</c:formatCode>
                <c:ptCount val="12"/>
                <c:pt idx="0">
                  <c:v>0.37066943758303</c:v>
                </c:pt>
                <c:pt idx="1">
                  <c:v>0.371205463045515</c:v>
                </c:pt>
                <c:pt idx="2">
                  <c:v>0.403994982162824</c:v>
                </c:pt>
                <c:pt idx="3">
                  <c:v>0.400534061278209</c:v>
                </c:pt>
                <c:pt idx="4">
                  <c:v>0.424696598129592</c:v>
                </c:pt>
                <c:pt idx="5">
                  <c:v>0.421570033153928</c:v>
                </c:pt>
                <c:pt idx="6">
                  <c:v>0.410167697178388</c:v>
                </c:pt>
                <c:pt idx="7">
                  <c:v>0.460686809511811</c:v>
                </c:pt>
                <c:pt idx="8">
                  <c:v>0.0760095693328222</c:v>
                </c:pt>
                <c:pt idx="9">
                  <c:v>0.406456669557476</c:v>
                </c:pt>
                <c:pt idx="10">
                  <c:v>0.415636743216984</c:v>
                </c:pt>
                <c:pt idx="11">
                  <c:v>0.439599390886233</c:v>
                </c:pt>
              </c:numCache>
            </c:numRef>
          </c:val>
          <c:smooth val="0"/>
        </c:ser>
        <c:ser>
          <c:idx val="17"/>
          <c:order val="16"/>
          <c:tx>
            <c:strRef>
              <c:f>'Динаміка вод'!$B$19</c:f>
              <c:strCache>
                <c:ptCount val="1"/>
                <c:pt idx="0">
                  <c:v>Рівненська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вод'!$C$19:$N$19</c:f>
              <c:numCache>
                <c:formatCode>0.000</c:formatCode>
                <c:ptCount val="12"/>
                <c:pt idx="0">
                  <c:v>0.374524244124502</c:v>
                </c:pt>
                <c:pt idx="1">
                  <c:v>0.376252725798202</c:v>
                </c:pt>
                <c:pt idx="2">
                  <c:v>0.334720254226576</c:v>
                </c:pt>
                <c:pt idx="3">
                  <c:v>0.35546572675609</c:v>
                </c:pt>
                <c:pt idx="4">
                  <c:v>0.376657122531249</c:v>
                </c:pt>
                <c:pt idx="5">
                  <c:v>0.389231448182176</c:v>
                </c:pt>
                <c:pt idx="6">
                  <c:v>0.424482352377718</c:v>
                </c:pt>
                <c:pt idx="7">
                  <c:v>0.440319792422457</c:v>
                </c:pt>
                <c:pt idx="8">
                  <c:v>0.436304960325354</c:v>
                </c:pt>
                <c:pt idx="9">
                  <c:v>0.454167179838442</c:v>
                </c:pt>
                <c:pt idx="10">
                  <c:v>0.461509349052324</c:v>
                </c:pt>
                <c:pt idx="11">
                  <c:v>0.477313495141453</c:v>
                </c:pt>
              </c:numCache>
            </c:numRef>
          </c:val>
          <c:smooth val="0"/>
        </c:ser>
        <c:ser>
          <c:idx val="18"/>
          <c:order val="17"/>
          <c:tx>
            <c:strRef>
              <c:f>'Динаміка вод'!$B$20</c:f>
              <c:strCache>
                <c:ptCount val="1"/>
                <c:pt idx="0">
                  <c:v>Сумська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вод'!$C$20:$N$20</c:f>
              <c:numCache>
                <c:formatCode>0.000</c:formatCode>
                <c:ptCount val="12"/>
                <c:pt idx="0">
                  <c:v>0.315183716941325</c:v>
                </c:pt>
                <c:pt idx="1">
                  <c:v>0.354003129691885</c:v>
                </c:pt>
                <c:pt idx="2">
                  <c:v>0.378994621298509</c:v>
                </c:pt>
                <c:pt idx="3">
                  <c:v>0.357823041779501</c:v>
                </c:pt>
                <c:pt idx="4">
                  <c:v>0.353340359141991</c:v>
                </c:pt>
                <c:pt idx="5">
                  <c:v>0.360936654097319</c:v>
                </c:pt>
                <c:pt idx="6">
                  <c:v>0.382714947309761</c:v>
                </c:pt>
                <c:pt idx="7">
                  <c:v>0.339815252893802</c:v>
                </c:pt>
                <c:pt idx="8">
                  <c:v>0.333913518795097</c:v>
                </c:pt>
                <c:pt idx="9">
                  <c:v>0.340613758141578</c:v>
                </c:pt>
                <c:pt idx="10">
                  <c:v>0.2729257352641</c:v>
                </c:pt>
                <c:pt idx="11">
                  <c:v>0.256579848501849</c:v>
                </c:pt>
              </c:numCache>
            </c:numRef>
          </c:val>
          <c:smooth val="0"/>
        </c:ser>
        <c:ser>
          <c:idx val="19"/>
          <c:order val="18"/>
          <c:tx>
            <c:strRef>
              <c:f>'Динаміка вод'!$B$21</c:f>
              <c:strCache>
                <c:ptCount val="1"/>
                <c:pt idx="0">
                  <c:v>Тернопільська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вод'!$C$21:$N$21</c:f>
              <c:numCache>
                <c:formatCode>0.000</c:formatCode>
                <c:ptCount val="12"/>
                <c:pt idx="0">
                  <c:v>0.364528993648986</c:v>
                </c:pt>
                <c:pt idx="1">
                  <c:v>0.404390524071256</c:v>
                </c:pt>
                <c:pt idx="2">
                  <c:v>0.44396945686926</c:v>
                </c:pt>
                <c:pt idx="3">
                  <c:v>0.49090048777978</c:v>
                </c:pt>
                <c:pt idx="4">
                  <c:v>0.49107685470445</c:v>
                </c:pt>
                <c:pt idx="5">
                  <c:v>0.47881031718337</c:v>
                </c:pt>
                <c:pt idx="6">
                  <c:v>0.486000441895557</c:v>
                </c:pt>
                <c:pt idx="7">
                  <c:v>0.470584564858327</c:v>
                </c:pt>
                <c:pt idx="8">
                  <c:v>0.487816980820583</c:v>
                </c:pt>
                <c:pt idx="9">
                  <c:v>0.482562884970437</c:v>
                </c:pt>
                <c:pt idx="10">
                  <c:v>0.387710577322767</c:v>
                </c:pt>
                <c:pt idx="11">
                  <c:v>0.367233342450897</c:v>
                </c:pt>
              </c:numCache>
            </c:numRef>
          </c:val>
          <c:smooth val="0"/>
        </c:ser>
        <c:ser>
          <c:idx val="20"/>
          <c:order val="19"/>
          <c:tx>
            <c:strRef>
              <c:f>'Динаміка вод'!$B$22</c:f>
              <c:strCache>
                <c:ptCount val="1"/>
                <c:pt idx="0">
                  <c:v>Харківська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вод'!$C$22:$N$22</c:f>
              <c:numCache>
                <c:formatCode>0.000</c:formatCode>
                <c:ptCount val="12"/>
                <c:pt idx="0">
                  <c:v>0.0538788248219976</c:v>
                </c:pt>
                <c:pt idx="1">
                  <c:v>0.166446819970732</c:v>
                </c:pt>
                <c:pt idx="2">
                  <c:v>0.206626246587331</c:v>
                </c:pt>
                <c:pt idx="3">
                  <c:v>0.276925193244991</c:v>
                </c:pt>
                <c:pt idx="4">
                  <c:v>0.265008811140973</c:v>
                </c:pt>
                <c:pt idx="5">
                  <c:v>0.365340706182694</c:v>
                </c:pt>
                <c:pt idx="6">
                  <c:v>0.360389487206238</c:v>
                </c:pt>
                <c:pt idx="7">
                  <c:v>0.359546926948129</c:v>
                </c:pt>
                <c:pt idx="8">
                  <c:v>0.338683126538749</c:v>
                </c:pt>
                <c:pt idx="9">
                  <c:v>0.362708069933115</c:v>
                </c:pt>
                <c:pt idx="10">
                  <c:v>0.288127075755607</c:v>
                </c:pt>
                <c:pt idx="11">
                  <c:v>0.274691270795208</c:v>
                </c:pt>
              </c:numCache>
            </c:numRef>
          </c:val>
          <c:smooth val="0"/>
        </c:ser>
        <c:ser>
          <c:idx val="21"/>
          <c:order val="20"/>
          <c:tx>
            <c:strRef>
              <c:f>'Динаміка вод'!$B$23</c:f>
              <c:strCache>
                <c:ptCount val="1"/>
                <c:pt idx="0">
                  <c:v>Херсонська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вод'!$C$23:$N$23</c:f>
              <c:numCache>
                <c:formatCode>0.000</c:formatCode>
                <c:ptCount val="12"/>
                <c:pt idx="0">
                  <c:v>0.556588930279051</c:v>
                </c:pt>
                <c:pt idx="1">
                  <c:v>0.585964000200648</c:v>
                </c:pt>
                <c:pt idx="2">
                  <c:v>0.507231285527849</c:v>
                </c:pt>
                <c:pt idx="3">
                  <c:v>0.509207115855272</c:v>
                </c:pt>
                <c:pt idx="4">
                  <c:v>0.578995749215236</c:v>
                </c:pt>
                <c:pt idx="5">
                  <c:v>0.547865436649189</c:v>
                </c:pt>
                <c:pt idx="6">
                  <c:v>0.477578005604986</c:v>
                </c:pt>
                <c:pt idx="7">
                  <c:v>0.49114585173029</c:v>
                </c:pt>
                <c:pt idx="8">
                  <c:v>0.548967648043671</c:v>
                </c:pt>
                <c:pt idx="9">
                  <c:v>0.537344485290105</c:v>
                </c:pt>
                <c:pt idx="10">
                  <c:v>0.408585312783551</c:v>
                </c:pt>
                <c:pt idx="11">
                  <c:v>0.377521019628347</c:v>
                </c:pt>
              </c:numCache>
            </c:numRef>
          </c:val>
          <c:smooth val="0"/>
        </c:ser>
        <c:ser>
          <c:idx val="22"/>
          <c:order val="21"/>
          <c:tx>
            <c:strRef>
              <c:f>'Динаміка вод'!$B$24</c:f>
              <c:strCache>
                <c:ptCount val="1"/>
                <c:pt idx="0">
                  <c:v>Хмельницька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вод'!$C$24:$N$24</c:f>
              <c:numCache>
                <c:formatCode>0.000</c:formatCode>
                <c:ptCount val="12"/>
                <c:pt idx="0">
                  <c:v>0.42219587369933</c:v>
                </c:pt>
                <c:pt idx="1">
                  <c:v>0.493614601360435</c:v>
                </c:pt>
                <c:pt idx="2">
                  <c:v>0.518002156314183</c:v>
                </c:pt>
                <c:pt idx="3">
                  <c:v>0.514243033312413</c:v>
                </c:pt>
                <c:pt idx="4">
                  <c:v>0.516835231274614</c:v>
                </c:pt>
                <c:pt idx="5">
                  <c:v>0.512998858542068</c:v>
                </c:pt>
                <c:pt idx="6">
                  <c:v>0.497640779591644</c:v>
                </c:pt>
                <c:pt idx="7">
                  <c:v>0.526886696974948</c:v>
                </c:pt>
                <c:pt idx="8">
                  <c:v>0.569184660779768</c:v>
                </c:pt>
                <c:pt idx="9">
                  <c:v>0.622755630751968</c:v>
                </c:pt>
                <c:pt idx="10">
                  <c:v>0.489593873338692</c:v>
                </c:pt>
                <c:pt idx="11">
                  <c:v>0.470877088480108</c:v>
                </c:pt>
              </c:numCache>
            </c:numRef>
          </c:val>
          <c:smooth val="0"/>
        </c:ser>
        <c:ser>
          <c:idx val="23"/>
          <c:order val="22"/>
          <c:tx>
            <c:strRef>
              <c:f>'Динаміка вод'!$B$25</c:f>
              <c:strCache>
                <c:ptCount val="1"/>
                <c:pt idx="0">
                  <c:v>Черкаська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вод'!$C$25:$N$25</c:f>
              <c:numCache>
                <c:formatCode>0.000</c:formatCode>
                <c:ptCount val="12"/>
                <c:pt idx="0">
                  <c:v>0.325464635809636</c:v>
                </c:pt>
                <c:pt idx="1">
                  <c:v>0.332007287923395</c:v>
                </c:pt>
                <c:pt idx="2">
                  <c:v>0.37828417292542</c:v>
                </c:pt>
                <c:pt idx="3">
                  <c:v>0.431889803924424</c:v>
                </c:pt>
                <c:pt idx="4">
                  <c:v>0.418839243664681</c:v>
                </c:pt>
                <c:pt idx="5">
                  <c:v>0.419742649770854</c:v>
                </c:pt>
                <c:pt idx="6">
                  <c:v>0.419122078880344</c:v>
                </c:pt>
                <c:pt idx="7">
                  <c:v>0.426738393619483</c:v>
                </c:pt>
                <c:pt idx="8">
                  <c:v>0.427895190120751</c:v>
                </c:pt>
                <c:pt idx="9">
                  <c:v>0.437766376324117</c:v>
                </c:pt>
                <c:pt idx="10">
                  <c:v>0.430230480999576</c:v>
                </c:pt>
                <c:pt idx="11">
                  <c:v>0.433219275111311</c:v>
                </c:pt>
              </c:numCache>
            </c:numRef>
          </c:val>
          <c:smooth val="0"/>
        </c:ser>
        <c:ser>
          <c:idx val="24"/>
          <c:order val="23"/>
          <c:tx>
            <c:strRef>
              <c:f>'Динаміка вод'!$B$26</c:f>
              <c:strCache>
                <c:ptCount val="1"/>
                <c:pt idx="0">
                  <c:v>Чернівецька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вод'!$C$26:$N$26</c:f>
              <c:numCache>
                <c:formatCode>0.000</c:formatCode>
                <c:ptCount val="12"/>
                <c:pt idx="0">
                  <c:v>0.35886695642585</c:v>
                </c:pt>
                <c:pt idx="1">
                  <c:v>0.380907579313769</c:v>
                </c:pt>
                <c:pt idx="2">
                  <c:v>0.385083796947353</c:v>
                </c:pt>
                <c:pt idx="3">
                  <c:v>0.317387719441956</c:v>
                </c:pt>
                <c:pt idx="4">
                  <c:v>0.416273133939401</c:v>
                </c:pt>
                <c:pt idx="5">
                  <c:v>0.413275266748795</c:v>
                </c:pt>
                <c:pt idx="6">
                  <c:v>0.395550513020848</c:v>
                </c:pt>
                <c:pt idx="7">
                  <c:v>0.456845301195522</c:v>
                </c:pt>
                <c:pt idx="8">
                  <c:v>0.474200190448281</c:v>
                </c:pt>
                <c:pt idx="9">
                  <c:v>0.474916240176478</c:v>
                </c:pt>
                <c:pt idx="10">
                  <c:v>0.456059402894129</c:v>
                </c:pt>
                <c:pt idx="11">
                  <c:v>0.457001740448383</c:v>
                </c:pt>
              </c:numCache>
            </c:numRef>
          </c:val>
          <c:smooth val="0"/>
        </c:ser>
        <c:ser>
          <c:idx val="25"/>
          <c:order val="24"/>
          <c:tx>
            <c:strRef>
              <c:f>'Динаміка вод'!$B$27</c:f>
              <c:strCache>
                <c:ptCount val="1"/>
                <c:pt idx="0">
                  <c:v>Чернігівська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вод'!$C$2:$N$2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вод'!$C$27:$N$27</c:f>
              <c:numCache>
                <c:formatCode>0.000</c:formatCode>
                <c:ptCount val="12"/>
                <c:pt idx="0">
                  <c:v>0.302365604266463</c:v>
                </c:pt>
                <c:pt idx="1">
                  <c:v>0.295681716907531</c:v>
                </c:pt>
                <c:pt idx="2">
                  <c:v>0.314313151094793</c:v>
                </c:pt>
                <c:pt idx="3">
                  <c:v>0.252029210111188</c:v>
                </c:pt>
                <c:pt idx="4">
                  <c:v>0.288755862448549</c:v>
                </c:pt>
                <c:pt idx="5">
                  <c:v>0.294691367038435</c:v>
                </c:pt>
                <c:pt idx="6">
                  <c:v>0.317483587582103</c:v>
                </c:pt>
                <c:pt idx="7">
                  <c:v>0.314146652522703</c:v>
                </c:pt>
                <c:pt idx="8">
                  <c:v>0.301263463661274</c:v>
                </c:pt>
                <c:pt idx="9">
                  <c:v>0.319441054340959</c:v>
                </c:pt>
                <c:pt idx="10">
                  <c:v>0.354808221540362</c:v>
                </c:pt>
                <c:pt idx="11">
                  <c:v>0.356623084288191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7150968"/>
        <c:axId val="2087147944"/>
      </c:lineChart>
      <c:catAx>
        <c:axId val="2087150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87147944"/>
        <c:crosses val="autoZero"/>
        <c:auto val="1"/>
        <c:lblAlgn val="ctr"/>
        <c:lblOffset val="100"/>
        <c:noMultiLvlLbl val="0"/>
      </c:catAx>
      <c:valAx>
        <c:axId val="2087147944"/>
        <c:scaling>
          <c:orientation val="minMax"/>
        </c:scaling>
        <c:delete val="0"/>
        <c:axPos val="l"/>
        <c:majorGridlines/>
        <c:numFmt formatCode="0.000" sourceLinked="1"/>
        <c:majorTickMark val="out"/>
        <c:minorTickMark val="none"/>
        <c:tickLblPos val="nextTo"/>
        <c:crossAx val="20871509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/>
              <a:t>Індекс екологічного стану атмосферного повітря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'Динаміка атмо'!$B$3</c:f>
              <c:strCache>
                <c:ptCount val="1"/>
                <c:pt idx="0">
                  <c:v>Автономна Республіка Крим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атмо'!$C$3:$N$3</c:f>
              <c:numCache>
                <c:formatCode>0.000</c:formatCode>
                <c:ptCount val="12"/>
                <c:pt idx="0">
                  <c:v>0.713541027976585</c:v>
                </c:pt>
                <c:pt idx="1">
                  <c:v>0.708678598152796</c:v>
                </c:pt>
                <c:pt idx="2">
                  <c:v>0.723959998043643</c:v>
                </c:pt>
                <c:pt idx="3">
                  <c:v>0.689746608170159</c:v>
                </c:pt>
                <c:pt idx="4">
                  <c:v>0.706163243933442</c:v>
                </c:pt>
                <c:pt idx="5">
                  <c:v>0.709842550848812</c:v>
                </c:pt>
                <c:pt idx="6">
                  <c:v>0.713931460595839</c:v>
                </c:pt>
                <c:pt idx="7">
                  <c:v>0.666381031990357</c:v>
                </c:pt>
                <c:pt idx="8">
                  <c:v>0.654101623208463</c:v>
                </c:pt>
                <c:pt idx="9">
                  <c:v>0.686734725992869</c:v>
                </c:pt>
                <c:pt idx="10">
                  <c:v>0.679262434273643</c:v>
                </c:pt>
                <c:pt idx="11">
                  <c:v>0.686046357407288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'Динаміка атмо'!$B$4</c:f>
              <c:strCache>
                <c:ptCount val="1"/>
                <c:pt idx="0">
                  <c:v>Вінницька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атмо'!$C$4:$N$4</c:f>
              <c:numCache>
                <c:formatCode>0.000</c:formatCode>
                <c:ptCount val="12"/>
                <c:pt idx="0">
                  <c:v>0.675665591673185</c:v>
                </c:pt>
                <c:pt idx="1">
                  <c:v>0.688151227874999</c:v>
                </c:pt>
                <c:pt idx="2">
                  <c:v>0.655592911817543</c:v>
                </c:pt>
                <c:pt idx="3">
                  <c:v>0.707694634915507</c:v>
                </c:pt>
                <c:pt idx="4">
                  <c:v>0.676575886442443</c:v>
                </c:pt>
                <c:pt idx="5">
                  <c:v>0.615227631923951</c:v>
                </c:pt>
                <c:pt idx="6">
                  <c:v>0.565348059381919</c:v>
                </c:pt>
                <c:pt idx="7">
                  <c:v>0.528685302858054</c:v>
                </c:pt>
                <c:pt idx="8">
                  <c:v>0.555838381057597</c:v>
                </c:pt>
                <c:pt idx="9">
                  <c:v>0.591988218273071</c:v>
                </c:pt>
                <c:pt idx="10">
                  <c:v>0.607490566083365</c:v>
                </c:pt>
                <c:pt idx="11">
                  <c:v>0.611264556188305</c:v>
                </c:pt>
              </c:numCache>
            </c:numRef>
          </c:val>
          <c:smooth val="0"/>
        </c:ser>
        <c:ser>
          <c:idx val="3"/>
          <c:order val="2"/>
          <c:tx>
            <c:strRef>
              <c:f>'Динаміка атмо'!$B$5</c:f>
              <c:strCache>
                <c:ptCount val="1"/>
                <c:pt idx="0">
                  <c:v>Волинська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атмо'!$C$5:$N$5</c:f>
              <c:numCache>
                <c:formatCode>0.000</c:formatCode>
                <c:ptCount val="12"/>
                <c:pt idx="0">
                  <c:v>0.882803989688495</c:v>
                </c:pt>
                <c:pt idx="1">
                  <c:v>0.85269244020543</c:v>
                </c:pt>
                <c:pt idx="2">
                  <c:v>0.856323669202909</c:v>
                </c:pt>
                <c:pt idx="3">
                  <c:v>0.857233890095852</c:v>
                </c:pt>
                <c:pt idx="4">
                  <c:v>0.832699246844496</c:v>
                </c:pt>
                <c:pt idx="5">
                  <c:v>0.836541521953554</c:v>
                </c:pt>
                <c:pt idx="6">
                  <c:v>0.817795365937061</c:v>
                </c:pt>
                <c:pt idx="7">
                  <c:v>0.790460840797699</c:v>
                </c:pt>
                <c:pt idx="8">
                  <c:v>0.798903270657403</c:v>
                </c:pt>
                <c:pt idx="9">
                  <c:v>0.816927021326764</c:v>
                </c:pt>
                <c:pt idx="10">
                  <c:v>0.816637778064675</c:v>
                </c:pt>
                <c:pt idx="11">
                  <c:v>0.81972832662003</c:v>
                </c:pt>
              </c:numCache>
            </c:numRef>
          </c:val>
          <c:smooth val="0"/>
        </c:ser>
        <c:ser>
          <c:idx val="4"/>
          <c:order val="3"/>
          <c:tx>
            <c:strRef>
              <c:f>'Динаміка атмо'!$B$6</c:f>
              <c:strCache>
                <c:ptCount val="1"/>
                <c:pt idx="0">
                  <c:v>Дніпропетровська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атмо'!$C$6:$N$6</c:f>
              <c:numCache>
                <c:formatCode>0.000</c:formatCode>
                <c:ptCount val="12"/>
                <c:pt idx="0">
                  <c:v>0.122529633344171</c:v>
                </c:pt>
                <c:pt idx="1">
                  <c:v>0.105421292887743</c:v>
                </c:pt>
                <c:pt idx="2">
                  <c:v>0.0956347527318819</c:v>
                </c:pt>
                <c:pt idx="3">
                  <c:v>0.106892015822632</c:v>
                </c:pt>
                <c:pt idx="4">
                  <c:v>0.0969906155859273</c:v>
                </c:pt>
                <c:pt idx="5">
                  <c:v>0.0739789997256946</c:v>
                </c:pt>
                <c:pt idx="6">
                  <c:v>0.0580643062403755</c:v>
                </c:pt>
                <c:pt idx="7">
                  <c:v>0.0518101854118833</c:v>
                </c:pt>
                <c:pt idx="8">
                  <c:v>0.0740617024849413</c:v>
                </c:pt>
                <c:pt idx="9">
                  <c:v>0.109601010611701</c:v>
                </c:pt>
                <c:pt idx="10">
                  <c:v>0.0781944936374664</c:v>
                </c:pt>
                <c:pt idx="11">
                  <c:v>0.0883051530162327</c:v>
                </c:pt>
              </c:numCache>
            </c:numRef>
          </c:val>
          <c:smooth val="0"/>
        </c:ser>
        <c:ser>
          <c:idx val="5"/>
          <c:order val="4"/>
          <c:tx>
            <c:strRef>
              <c:f>'Динаміка атмо'!$B$7</c:f>
              <c:strCache>
                <c:ptCount val="1"/>
                <c:pt idx="0">
                  <c:v>Донецька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атмо'!$C$7:$N$7</c:f>
              <c:numCache>
                <c:formatCode>0.000</c:formatCode>
                <c:ptCount val="12"/>
                <c:pt idx="0">
                  <c:v>0.00798935430111813</c:v>
                </c:pt>
                <c:pt idx="1">
                  <c:v>0.00802705510591827</c:v>
                </c:pt>
                <c:pt idx="2">
                  <c:v>0.00802705510591827</c:v>
                </c:pt>
                <c:pt idx="3">
                  <c:v>0.00806493381629491</c:v>
                </c:pt>
                <c:pt idx="4">
                  <c:v>0.00717235822950806</c:v>
                </c:pt>
                <c:pt idx="5">
                  <c:v>0.00666090316803478</c:v>
                </c:pt>
                <c:pt idx="6">
                  <c:v>0.00610655569747627</c:v>
                </c:pt>
                <c:pt idx="7">
                  <c:v>0.00651382442590357</c:v>
                </c:pt>
                <c:pt idx="8">
                  <c:v>0.00861671098984788</c:v>
                </c:pt>
                <c:pt idx="9">
                  <c:v>0.0170599776846402</c:v>
                </c:pt>
                <c:pt idx="10">
                  <c:v>0.0138830536099096</c:v>
                </c:pt>
                <c:pt idx="11">
                  <c:v>0.0161005260436176</c:v>
                </c:pt>
              </c:numCache>
            </c:numRef>
          </c:val>
          <c:smooth val="0"/>
        </c:ser>
        <c:ser>
          <c:idx val="6"/>
          <c:order val="5"/>
          <c:tx>
            <c:strRef>
              <c:f>'Динаміка атмо'!$B$8</c:f>
              <c:strCache>
                <c:ptCount val="1"/>
                <c:pt idx="0">
                  <c:v>Житомирська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атмо'!$C$8:$N$8</c:f>
              <c:numCache>
                <c:formatCode>0.000</c:formatCode>
                <c:ptCount val="12"/>
                <c:pt idx="0">
                  <c:v>0.86260154463217</c:v>
                </c:pt>
                <c:pt idx="1">
                  <c:v>0.853367736244424</c:v>
                </c:pt>
                <c:pt idx="2">
                  <c:v>0.86260154463217</c:v>
                </c:pt>
                <c:pt idx="3">
                  <c:v>0.848483522325337</c:v>
                </c:pt>
                <c:pt idx="4">
                  <c:v>0.843223831536587</c:v>
                </c:pt>
                <c:pt idx="5">
                  <c:v>0.840807290976949</c:v>
                </c:pt>
                <c:pt idx="6">
                  <c:v>0.834197453903899</c:v>
                </c:pt>
                <c:pt idx="7">
                  <c:v>0.818584226327967</c:v>
                </c:pt>
                <c:pt idx="8">
                  <c:v>0.824873048350541</c:v>
                </c:pt>
                <c:pt idx="9">
                  <c:v>0.817801502294701</c:v>
                </c:pt>
                <c:pt idx="10">
                  <c:v>0.811178493942954</c:v>
                </c:pt>
                <c:pt idx="11">
                  <c:v>0.811113828704197</c:v>
                </c:pt>
              </c:numCache>
            </c:numRef>
          </c:val>
          <c:smooth val="0"/>
        </c:ser>
        <c:ser>
          <c:idx val="7"/>
          <c:order val="6"/>
          <c:tx>
            <c:strRef>
              <c:f>'Динаміка атмо'!$B$9</c:f>
              <c:strCache>
                <c:ptCount val="1"/>
                <c:pt idx="0">
                  <c:v>Закарпатська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атмо'!$C$9:$N$9</c:f>
              <c:numCache>
                <c:formatCode>0.000</c:formatCode>
                <c:ptCount val="12"/>
                <c:pt idx="0">
                  <c:v>0.796395858397191</c:v>
                </c:pt>
                <c:pt idx="1">
                  <c:v>0.789741750846363</c:v>
                </c:pt>
                <c:pt idx="2">
                  <c:v>0.783143240203568</c:v>
                </c:pt>
                <c:pt idx="3">
                  <c:v>0.783143240203568</c:v>
                </c:pt>
                <c:pt idx="4">
                  <c:v>0.770111155413195</c:v>
                </c:pt>
                <c:pt idx="5">
                  <c:v>0.691690105704796</c:v>
                </c:pt>
                <c:pt idx="6">
                  <c:v>0.673365870751869</c:v>
                </c:pt>
                <c:pt idx="7">
                  <c:v>0.61057496996858</c:v>
                </c:pt>
                <c:pt idx="8">
                  <c:v>0.599743230901557</c:v>
                </c:pt>
                <c:pt idx="9">
                  <c:v>0.61262759427585</c:v>
                </c:pt>
                <c:pt idx="10">
                  <c:v>0.614343384756119</c:v>
                </c:pt>
                <c:pt idx="11">
                  <c:v>0.616236305070033</c:v>
                </c:pt>
              </c:numCache>
            </c:numRef>
          </c:val>
          <c:smooth val="0"/>
        </c:ser>
        <c:ser>
          <c:idx val="8"/>
          <c:order val="7"/>
          <c:tx>
            <c:strRef>
              <c:f>'Динаміка атмо'!$B$10</c:f>
              <c:strCache>
                <c:ptCount val="1"/>
                <c:pt idx="0">
                  <c:v>Запорізька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атмо'!$C$10:$N$10</c:f>
              <c:numCache>
                <c:formatCode>0.000</c:formatCode>
                <c:ptCount val="12"/>
                <c:pt idx="0">
                  <c:v>0.417002718623337</c:v>
                </c:pt>
                <c:pt idx="1">
                  <c:v>0.416455917737216</c:v>
                </c:pt>
                <c:pt idx="2">
                  <c:v>0.415909833851718</c:v>
                </c:pt>
                <c:pt idx="3">
                  <c:v>0.401433188859949</c:v>
                </c:pt>
                <c:pt idx="4">
                  <c:v>0.39703294635519</c:v>
                </c:pt>
                <c:pt idx="5">
                  <c:v>0.365628508685675</c:v>
                </c:pt>
                <c:pt idx="6">
                  <c:v>0.370068959211974</c:v>
                </c:pt>
                <c:pt idx="7">
                  <c:v>0.401643936372766</c:v>
                </c:pt>
                <c:pt idx="8">
                  <c:v>0.418757310676598</c:v>
                </c:pt>
                <c:pt idx="9">
                  <c:v>0.478977270007586</c:v>
                </c:pt>
                <c:pt idx="10">
                  <c:v>0.424956725561881</c:v>
                </c:pt>
                <c:pt idx="11">
                  <c:v>0.443334800592234</c:v>
                </c:pt>
              </c:numCache>
            </c:numRef>
          </c:val>
          <c:smooth val="0"/>
        </c:ser>
        <c:ser>
          <c:idx val="9"/>
          <c:order val="8"/>
          <c:tx>
            <c:strRef>
              <c:f>'Динаміка атмо'!$B$11</c:f>
              <c:strCache>
                <c:ptCount val="1"/>
                <c:pt idx="0">
                  <c:v>Івано-Франківська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атмо'!$C$11:$N$11</c:f>
              <c:numCache>
                <c:formatCode>0.000</c:formatCode>
                <c:ptCount val="12"/>
                <c:pt idx="0">
                  <c:v>0.388074684092176</c:v>
                </c:pt>
                <c:pt idx="1">
                  <c:v>0.348945228928678</c:v>
                </c:pt>
                <c:pt idx="2">
                  <c:v>0.348945228928678</c:v>
                </c:pt>
                <c:pt idx="3">
                  <c:v>0.313761185110354</c:v>
                </c:pt>
                <c:pt idx="4">
                  <c:v>0.319273198536435</c:v>
                </c:pt>
                <c:pt idx="5">
                  <c:v>0.274779971982001</c:v>
                </c:pt>
                <c:pt idx="6">
                  <c:v>0.19576011807283</c:v>
                </c:pt>
                <c:pt idx="7">
                  <c:v>0.189059160650839</c:v>
                </c:pt>
                <c:pt idx="8">
                  <c:v>0.216988317064445</c:v>
                </c:pt>
                <c:pt idx="9">
                  <c:v>0.248533641902144</c:v>
                </c:pt>
                <c:pt idx="10">
                  <c:v>0.31601921841686</c:v>
                </c:pt>
                <c:pt idx="11">
                  <c:v>0.310563382528354</c:v>
                </c:pt>
              </c:numCache>
            </c:numRef>
          </c:val>
          <c:smooth val="0"/>
        </c:ser>
        <c:ser>
          <c:idx val="10"/>
          <c:order val="9"/>
          <c:tx>
            <c:strRef>
              <c:f>'Динаміка атмо'!$B$12</c:f>
              <c:strCache>
                <c:ptCount val="1"/>
                <c:pt idx="0">
                  <c:v>Київська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атмо'!$C$12:$N$12</c:f>
              <c:numCache>
                <c:formatCode>0.000</c:formatCode>
                <c:ptCount val="12"/>
                <c:pt idx="0">
                  <c:v>0.653835218343816</c:v>
                </c:pt>
                <c:pt idx="1">
                  <c:v>0.653420701242534</c:v>
                </c:pt>
                <c:pt idx="2">
                  <c:v>0.653420701242534</c:v>
                </c:pt>
                <c:pt idx="3">
                  <c:v>0.653006446935949</c:v>
                </c:pt>
                <c:pt idx="4">
                  <c:v>0.644449251996936</c:v>
                </c:pt>
                <c:pt idx="5">
                  <c:v>0.649701853121751</c:v>
                </c:pt>
                <c:pt idx="6">
                  <c:v>0.599198142272567</c:v>
                </c:pt>
                <c:pt idx="7">
                  <c:v>0.528624613525673</c:v>
                </c:pt>
                <c:pt idx="8">
                  <c:v>0.479316595316577</c:v>
                </c:pt>
                <c:pt idx="9">
                  <c:v>0.508371835417982</c:v>
                </c:pt>
                <c:pt idx="10">
                  <c:v>0.505414402946886</c:v>
                </c:pt>
                <c:pt idx="11">
                  <c:v>0.510892775437726</c:v>
                </c:pt>
              </c:numCache>
            </c:numRef>
          </c:val>
          <c:smooth val="0"/>
        </c:ser>
        <c:ser>
          <c:idx val="11"/>
          <c:order val="10"/>
          <c:tx>
            <c:strRef>
              <c:f>'Динаміка атмо'!$B$13</c:f>
              <c:strCache>
                <c:ptCount val="1"/>
                <c:pt idx="0">
                  <c:v>Кіровоградська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атмо'!$C$13:$N$13</c:f>
              <c:numCache>
                <c:formatCode>0.000</c:formatCode>
                <c:ptCount val="12"/>
                <c:pt idx="0">
                  <c:v>0.791949694688734</c:v>
                </c:pt>
                <c:pt idx="1">
                  <c:v>0.794481106762208</c:v>
                </c:pt>
                <c:pt idx="2">
                  <c:v>0.79702061031817</c:v>
                </c:pt>
                <c:pt idx="3">
                  <c:v>0.820482558793157</c:v>
                </c:pt>
                <c:pt idx="4">
                  <c:v>0.811251347134808</c:v>
                </c:pt>
                <c:pt idx="5">
                  <c:v>0.815498929456184</c:v>
                </c:pt>
                <c:pt idx="6">
                  <c:v>0.835616926400819</c:v>
                </c:pt>
                <c:pt idx="7">
                  <c:v>0.792179489378809</c:v>
                </c:pt>
                <c:pt idx="8">
                  <c:v>0.804221150391183</c:v>
                </c:pt>
                <c:pt idx="9">
                  <c:v>0.802589556746561</c:v>
                </c:pt>
                <c:pt idx="10">
                  <c:v>0.811016020097959</c:v>
                </c:pt>
                <c:pt idx="11">
                  <c:v>0.809331506130472</c:v>
                </c:pt>
              </c:numCache>
            </c:numRef>
          </c:val>
          <c:smooth val="0"/>
        </c:ser>
        <c:ser>
          <c:idx val="12"/>
          <c:order val="11"/>
          <c:tx>
            <c:strRef>
              <c:f>'Динаміка атмо'!$B$14</c:f>
              <c:strCache>
                <c:ptCount val="1"/>
                <c:pt idx="0">
                  <c:v>Луганська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атмо'!$C$14:$N$14</c:f>
              <c:numCache>
                <c:formatCode>0.000</c:formatCode>
                <c:ptCount val="12"/>
                <c:pt idx="0">
                  <c:v>0.242979961499261</c:v>
                </c:pt>
                <c:pt idx="1">
                  <c:v>0.233678672615623</c:v>
                </c:pt>
                <c:pt idx="2">
                  <c:v>0.232432562339242</c:v>
                </c:pt>
                <c:pt idx="3">
                  <c:v>0.21206687318421</c:v>
                </c:pt>
                <c:pt idx="4">
                  <c:v>0.216072853757057</c:v>
                </c:pt>
                <c:pt idx="5">
                  <c:v>0.204549588427424</c:v>
                </c:pt>
                <c:pt idx="6">
                  <c:v>0.180059630850867</c:v>
                </c:pt>
                <c:pt idx="7">
                  <c:v>0.184395251099638</c:v>
                </c:pt>
                <c:pt idx="8">
                  <c:v>0.170138272971665</c:v>
                </c:pt>
                <c:pt idx="9">
                  <c:v>0.205261727487128</c:v>
                </c:pt>
                <c:pt idx="10">
                  <c:v>0.2015100496802</c:v>
                </c:pt>
                <c:pt idx="11">
                  <c:v>0.208552907216246</c:v>
                </c:pt>
              </c:numCache>
            </c:numRef>
          </c:val>
          <c:smooth val="0"/>
        </c:ser>
        <c:ser>
          <c:idx val="13"/>
          <c:order val="12"/>
          <c:tx>
            <c:strRef>
              <c:f>'Динаміка атмо'!$B$15</c:f>
              <c:strCache>
                <c:ptCount val="1"/>
                <c:pt idx="0">
                  <c:v>Львівська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атмо'!$C$15:$N$15</c:f>
              <c:numCache>
                <c:formatCode>0.000</c:formatCode>
                <c:ptCount val="12"/>
                <c:pt idx="0">
                  <c:v>0.532421315557674</c:v>
                </c:pt>
                <c:pt idx="1">
                  <c:v>0.526023032719598</c:v>
                </c:pt>
                <c:pt idx="2">
                  <c:v>0.540131465799622</c:v>
                </c:pt>
                <c:pt idx="3">
                  <c:v>0.550106077876058</c:v>
                </c:pt>
                <c:pt idx="4">
                  <c:v>0.553170376784698</c:v>
                </c:pt>
                <c:pt idx="5">
                  <c:v>0.541722244279592</c:v>
                </c:pt>
                <c:pt idx="6">
                  <c:v>0.508946159589622</c:v>
                </c:pt>
                <c:pt idx="7">
                  <c:v>0.437346403345806</c:v>
                </c:pt>
                <c:pt idx="8">
                  <c:v>0.418199853972168</c:v>
                </c:pt>
                <c:pt idx="9">
                  <c:v>0.436917891399475</c:v>
                </c:pt>
                <c:pt idx="10">
                  <c:v>0.447172868463639</c:v>
                </c:pt>
                <c:pt idx="11">
                  <c:v>0.448709744904542</c:v>
                </c:pt>
              </c:numCache>
            </c:numRef>
          </c:val>
          <c:smooth val="0"/>
        </c:ser>
        <c:ser>
          <c:idx val="14"/>
          <c:order val="13"/>
          <c:tx>
            <c:strRef>
              <c:f>'Динаміка атмо'!$B$16</c:f>
              <c:strCache>
                <c:ptCount val="1"/>
                <c:pt idx="0">
                  <c:v>Миколаївська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атмо'!$C$16:$N$16</c:f>
              <c:numCache>
                <c:formatCode>0.000</c:formatCode>
                <c:ptCount val="12"/>
                <c:pt idx="0">
                  <c:v>0.854477718508715</c:v>
                </c:pt>
                <c:pt idx="1">
                  <c:v>0.848301837488319</c:v>
                </c:pt>
                <c:pt idx="2">
                  <c:v>0.845353289655611</c:v>
                </c:pt>
                <c:pt idx="3">
                  <c:v>0.80700477531213</c:v>
                </c:pt>
                <c:pt idx="4">
                  <c:v>0.814769093220436</c:v>
                </c:pt>
                <c:pt idx="5">
                  <c:v>0.812880001858822</c:v>
                </c:pt>
                <c:pt idx="6">
                  <c:v>0.81856045659996</c:v>
                </c:pt>
                <c:pt idx="7">
                  <c:v>0.777807997025119</c:v>
                </c:pt>
                <c:pt idx="8">
                  <c:v>0.77106679700017</c:v>
                </c:pt>
                <c:pt idx="9">
                  <c:v>0.779615582849366</c:v>
                </c:pt>
                <c:pt idx="10">
                  <c:v>0.785519298717605</c:v>
                </c:pt>
                <c:pt idx="11">
                  <c:v>0.78597527815578</c:v>
                </c:pt>
              </c:numCache>
            </c:numRef>
          </c:val>
          <c:smooth val="0"/>
        </c:ser>
        <c:ser>
          <c:idx val="15"/>
          <c:order val="14"/>
          <c:tx>
            <c:strRef>
              <c:f>'Динаміка атмо'!$B$17</c:f>
              <c:strCache>
                <c:ptCount val="1"/>
                <c:pt idx="0">
                  <c:v>Одеська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атмо'!$C$17:$N$17</c:f>
              <c:numCache>
                <c:formatCode>0.000</c:formatCode>
                <c:ptCount val="12"/>
                <c:pt idx="0">
                  <c:v>0.784237090028998</c:v>
                </c:pt>
                <c:pt idx="1">
                  <c:v>0.766308432249574</c:v>
                </c:pt>
                <c:pt idx="2">
                  <c:v>0.748789646400283</c:v>
                </c:pt>
                <c:pt idx="3">
                  <c:v>0.754745883871775</c:v>
                </c:pt>
                <c:pt idx="4">
                  <c:v>0.739864088512084</c:v>
                </c:pt>
                <c:pt idx="5">
                  <c:v>0.739230634911024</c:v>
                </c:pt>
                <c:pt idx="6">
                  <c:v>0.740656668897674</c:v>
                </c:pt>
                <c:pt idx="7">
                  <c:v>0.666737629105671</c:v>
                </c:pt>
                <c:pt idx="8">
                  <c:v>0.662610062928846</c:v>
                </c:pt>
                <c:pt idx="9">
                  <c:v>0.687322670544102</c:v>
                </c:pt>
                <c:pt idx="10">
                  <c:v>0.678403057626882</c:v>
                </c:pt>
                <c:pt idx="11">
                  <c:v>0.684043492431172</c:v>
                </c:pt>
              </c:numCache>
            </c:numRef>
          </c:val>
          <c:smooth val="0"/>
        </c:ser>
        <c:ser>
          <c:idx val="16"/>
          <c:order val="15"/>
          <c:tx>
            <c:strRef>
              <c:f>'Динаміка атмо'!$B$18</c:f>
              <c:strCache>
                <c:ptCount val="1"/>
                <c:pt idx="0">
                  <c:v>Полтавська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атмо'!$C$18:$N$18</c:f>
              <c:numCache>
                <c:formatCode>0.000</c:formatCode>
                <c:ptCount val="12"/>
                <c:pt idx="0">
                  <c:v>0.685986821213769</c:v>
                </c:pt>
                <c:pt idx="1">
                  <c:v>0.678706773234025</c:v>
                </c:pt>
                <c:pt idx="2">
                  <c:v>0.644088091407351</c:v>
                </c:pt>
                <c:pt idx="3">
                  <c:v>0.681237507966232</c:v>
                </c:pt>
                <c:pt idx="4">
                  <c:v>0.672337575424448</c:v>
                </c:pt>
                <c:pt idx="5">
                  <c:v>0.670505040401377</c:v>
                </c:pt>
                <c:pt idx="6">
                  <c:v>0.623489273904585</c:v>
                </c:pt>
                <c:pt idx="7">
                  <c:v>0.600263629857845</c:v>
                </c:pt>
                <c:pt idx="8">
                  <c:v>0.605499175505451</c:v>
                </c:pt>
                <c:pt idx="9">
                  <c:v>0.634255556537527</c:v>
                </c:pt>
                <c:pt idx="10">
                  <c:v>0.651481566909029</c:v>
                </c:pt>
                <c:pt idx="11">
                  <c:v>0.653613395687571</c:v>
                </c:pt>
              </c:numCache>
            </c:numRef>
          </c:val>
          <c:smooth val="0"/>
        </c:ser>
        <c:ser>
          <c:idx val="17"/>
          <c:order val="16"/>
          <c:tx>
            <c:strRef>
              <c:f>'Динаміка атмо'!$B$19</c:f>
              <c:strCache>
                <c:ptCount val="1"/>
                <c:pt idx="0">
                  <c:v>Рівненська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атмо'!$C$19:$N$19</c:f>
              <c:numCache>
                <c:formatCode>0.000</c:formatCode>
                <c:ptCount val="12"/>
                <c:pt idx="0">
                  <c:v>0.837933476839859</c:v>
                </c:pt>
                <c:pt idx="1">
                  <c:v>0.837933476839859</c:v>
                </c:pt>
                <c:pt idx="2">
                  <c:v>0.834957676485867</c:v>
                </c:pt>
                <c:pt idx="3">
                  <c:v>0.803198879166068</c:v>
                </c:pt>
                <c:pt idx="4">
                  <c:v>0.807783952506373</c:v>
                </c:pt>
                <c:pt idx="5">
                  <c:v>0.805201637668767</c:v>
                </c:pt>
                <c:pt idx="6">
                  <c:v>0.810086295094082</c:v>
                </c:pt>
                <c:pt idx="7">
                  <c:v>0.790161249252104</c:v>
                </c:pt>
                <c:pt idx="8">
                  <c:v>0.80348468224978</c:v>
                </c:pt>
                <c:pt idx="9">
                  <c:v>0.828742850207721</c:v>
                </c:pt>
                <c:pt idx="10">
                  <c:v>0.818778676632969</c:v>
                </c:pt>
                <c:pt idx="11">
                  <c:v>0.824674250578608</c:v>
                </c:pt>
              </c:numCache>
            </c:numRef>
          </c:val>
          <c:smooth val="0"/>
        </c:ser>
        <c:ser>
          <c:idx val="18"/>
          <c:order val="17"/>
          <c:tx>
            <c:strRef>
              <c:f>'Динаміка атмо'!$B$20</c:f>
              <c:strCache>
                <c:ptCount val="1"/>
                <c:pt idx="0">
                  <c:v>Сумська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атмо'!$C$20:$N$20</c:f>
              <c:numCache>
                <c:formatCode>0.000</c:formatCode>
                <c:ptCount val="12"/>
                <c:pt idx="0">
                  <c:v>0.784465973807117</c:v>
                </c:pt>
                <c:pt idx="1">
                  <c:v>0.773970377239444</c:v>
                </c:pt>
                <c:pt idx="2">
                  <c:v>0.773275684559097</c:v>
                </c:pt>
                <c:pt idx="3">
                  <c:v>0.789885232130513</c:v>
                </c:pt>
                <c:pt idx="4">
                  <c:v>0.780717999058962</c:v>
                </c:pt>
                <c:pt idx="5">
                  <c:v>0.791541990613899</c:v>
                </c:pt>
                <c:pt idx="6">
                  <c:v>0.792253093313812</c:v>
                </c:pt>
                <c:pt idx="7">
                  <c:v>0.767510774360638</c:v>
                </c:pt>
                <c:pt idx="8">
                  <c:v>0.769811563002389</c:v>
                </c:pt>
                <c:pt idx="9">
                  <c:v>0.779083896025376</c:v>
                </c:pt>
                <c:pt idx="10">
                  <c:v>0.76636296002256</c:v>
                </c:pt>
                <c:pt idx="11">
                  <c:v>0.770003606433625</c:v>
                </c:pt>
              </c:numCache>
            </c:numRef>
          </c:val>
          <c:smooth val="0"/>
        </c:ser>
        <c:ser>
          <c:idx val="19"/>
          <c:order val="18"/>
          <c:tx>
            <c:strRef>
              <c:f>'Динаміка атмо'!$B$21</c:f>
              <c:strCache>
                <c:ptCount val="1"/>
                <c:pt idx="0">
                  <c:v>Тернопільська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атмо'!$C$21:$N$21</c:f>
              <c:numCache>
                <c:formatCode>0.000</c:formatCode>
                <c:ptCount val="12"/>
                <c:pt idx="0">
                  <c:v>0.799764585504137</c:v>
                </c:pt>
                <c:pt idx="1">
                  <c:v>0.796058926398725</c:v>
                </c:pt>
                <c:pt idx="2">
                  <c:v>0.796058926398725</c:v>
                </c:pt>
                <c:pt idx="3">
                  <c:v>0.792370437232636</c:v>
                </c:pt>
                <c:pt idx="4">
                  <c:v>0.790328666396055</c:v>
                </c:pt>
                <c:pt idx="5">
                  <c:v>0.781810523619165</c:v>
                </c:pt>
                <c:pt idx="6">
                  <c:v>0.758758157019668</c:v>
                </c:pt>
                <c:pt idx="7">
                  <c:v>0.710994164936797</c:v>
                </c:pt>
                <c:pt idx="8">
                  <c:v>0.715779757968753</c:v>
                </c:pt>
                <c:pt idx="9">
                  <c:v>0.729577326612475</c:v>
                </c:pt>
                <c:pt idx="10">
                  <c:v>0.719111717060758</c:v>
                </c:pt>
                <c:pt idx="11">
                  <c:v>0.723142986402717</c:v>
                </c:pt>
              </c:numCache>
            </c:numRef>
          </c:val>
          <c:smooth val="0"/>
        </c:ser>
        <c:ser>
          <c:idx val="20"/>
          <c:order val="19"/>
          <c:tx>
            <c:strRef>
              <c:f>'Динаміка атмо'!$B$22</c:f>
              <c:strCache>
                <c:ptCount val="1"/>
                <c:pt idx="0">
                  <c:v>Харківська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атмо'!$C$22:$N$22</c:f>
              <c:numCache>
                <c:formatCode>0.000</c:formatCode>
                <c:ptCount val="12"/>
                <c:pt idx="0">
                  <c:v>0.543427003914527</c:v>
                </c:pt>
                <c:pt idx="1">
                  <c:v>0.521428440767949</c:v>
                </c:pt>
                <c:pt idx="2">
                  <c:v>0.522732369679493</c:v>
                </c:pt>
                <c:pt idx="3">
                  <c:v>0.5130900685969</c:v>
                </c:pt>
                <c:pt idx="4">
                  <c:v>0.511926412289068</c:v>
                </c:pt>
                <c:pt idx="5">
                  <c:v>0.504197698048379</c:v>
                </c:pt>
                <c:pt idx="6">
                  <c:v>0.478978086161596</c:v>
                </c:pt>
                <c:pt idx="7">
                  <c:v>0.509838477444397</c:v>
                </c:pt>
                <c:pt idx="8">
                  <c:v>0.494223543288132</c:v>
                </c:pt>
                <c:pt idx="9">
                  <c:v>0.546520420847559</c:v>
                </c:pt>
                <c:pt idx="10">
                  <c:v>0.52786090900652</c:v>
                </c:pt>
                <c:pt idx="11">
                  <c:v>0.539901429615369</c:v>
                </c:pt>
              </c:numCache>
            </c:numRef>
          </c:val>
          <c:smooth val="0"/>
        </c:ser>
        <c:ser>
          <c:idx val="21"/>
          <c:order val="20"/>
          <c:tx>
            <c:strRef>
              <c:f>'Динаміка атмо'!$B$23</c:f>
              <c:strCache>
                <c:ptCount val="1"/>
                <c:pt idx="0">
                  <c:v>Херсонська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атмо'!$C$23:$N$23</c:f>
              <c:numCache>
                <c:formatCode>0.000</c:formatCode>
                <c:ptCount val="12"/>
                <c:pt idx="0">
                  <c:v>0.851153930811418</c:v>
                </c:pt>
                <c:pt idx="1">
                  <c:v>0.876483617694841</c:v>
                </c:pt>
                <c:pt idx="2">
                  <c:v>0.877362789918888</c:v>
                </c:pt>
                <c:pt idx="3">
                  <c:v>0.870354030342368</c:v>
                </c:pt>
                <c:pt idx="4">
                  <c:v>0.862319917939811</c:v>
                </c:pt>
                <c:pt idx="5">
                  <c:v>0.854788350226394</c:v>
                </c:pt>
                <c:pt idx="6">
                  <c:v>0.850514168668077</c:v>
                </c:pt>
                <c:pt idx="7">
                  <c:v>0.823248184816915</c:v>
                </c:pt>
                <c:pt idx="8">
                  <c:v>0.810147783882345</c:v>
                </c:pt>
                <c:pt idx="9">
                  <c:v>0.81749089334024</c:v>
                </c:pt>
                <c:pt idx="10">
                  <c:v>0.830293719228922</c:v>
                </c:pt>
                <c:pt idx="11">
                  <c:v>0.829392416953525</c:v>
                </c:pt>
              </c:numCache>
            </c:numRef>
          </c:val>
          <c:smooth val="0"/>
        </c:ser>
        <c:ser>
          <c:idx val="22"/>
          <c:order val="21"/>
          <c:tx>
            <c:strRef>
              <c:f>'Динаміка атмо'!$B$24</c:f>
              <c:strCache>
                <c:ptCount val="1"/>
                <c:pt idx="0">
                  <c:v>Хмельницька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атмо'!$C$24:$N$24</c:f>
              <c:numCache>
                <c:formatCode>0.000</c:formatCode>
                <c:ptCount val="12"/>
                <c:pt idx="0">
                  <c:v>0.785009323889046</c:v>
                </c:pt>
                <c:pt idx="1">
                  <c:v>0.80507783508615</c:v>
                </c:pt>
                <c:pt idx="2">
                  <c:v>0.790183965989334</c:v>
                </c:pt>
                <c:pt idx="3">
                  <c:v>0.819685343187825</c:v>
                </c:pt>
                <c:pt idx="4">
                  <c:v>0.821387789620518</c:v>
                </c:pt>
                <c:pt idx="5">
                  <c:v>0.833980913165091</c:v>
                </c:pt>
                <c:pt idx="6">
                  <c:v>0.818552339667481</c:v>
                </c:pt>
                <c:pt idx="7">
                  <c:v>0.738913359844182</c:v>
                </c:pt>
                <c:pt idx="8">
                  <c:v>0.727252616476539</c:v>
                </c:pt>
                <c:pt idx="9">
                  <c:v>0.754404462984081</c:v>
                </c:pt>
                <c:pt idx="10">
                  <c:v>0.748428187694377</c:v>
                </c:pt>
                <c:pt idx="11">
                  <c:v>0.754013255368781</c:v>
                </c:pt>
              </c:numCache>
            </c:numRef>
          </c:val>
          <c:smooth val="0"/>
        </c:ser>
        <c:ser>
          <c:idx val="23"/>
          <c:order val="22"/>
          <c:tx>
            <c:strRef>
              <c:f>'Динаміка атмо'!$B$25</c:f>
              <c:strCache>
                <c:ptCount val="1"/>
                <c:pt idx="0">
                  <c:v>Черкаська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атмо'!$C$25:$N$25</c:f>
              <c:numCache>
                <c:formatCode>0.000</c:formatCode>
                <c:ptCount val="12"/>
                <c:pt idx="0">
                  <c:v>0.727950759508984</c:v>
                </c:pt>
                <c:pt idx="1">
                  <c:v>0.730188631183205</c:v>
                </c:pt>
                <c:pt idx="2">
                  <c:v>0.72969073256967</c:v>
                </c:pt>
                <c:pt idx="3">
                  <c:v>0.71491060855624</c:v>
                </c:pt>
                <c:pt idx="4">
                  <c:v>0.710535228030291</c:v>
                </c:pt>
                <c:pt idx="5">
                  <c:v>0.722016575567685</c:v>
                </c:pt>
                <c:pt idx="6">
                  <c:v>0.698283193359753</c:v>
                </c:pt>
                <c:pt idx="7">
                  <c:v>0.665725279257797</c:v>
                </c:pt>
                <c:pt idx="8">
                  <c:v>0.655139063436397</c:v>
                </c:pt>
                <c:pt idx="9">
                  <c:v>0.633387952904123</c:v>
                </c:pt>
                <c:pt idx="10">
                  <c:v>0.62331595807828</c:v>
                </c:pt>
                <c:pt idx="11">
                  <c:v>0.621476276684489</c:v>
                </c:pt>
              </c:numCache>
            </c:numRef>
          </c:val>
          <c:smooth val="0"/>
        </c:ser>
        <c:ser>
          <c:idx val="24"/>
          <c:order val="23"/>
          <c:tx>
            <c:strRef>
              <c:f>'Динаміка атмо'!$B$26</c:f>
              <c:strCache>
                <c:ptCount val="1"/>
                <c:pt idx="0">
                  <c:v>Чернівецька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атмо'!$C$26:$N$26</c:f>
              <c:numCache>
                <c:formatCode>0.000</c:formatCode>
                <c:ptCount val="12"/>
                <c:pt idx="0">
                  <c:v>0.733981825794465</c:v>
                </c:pt>
                <c:pt idx="1">
                  <c:v>0.739173876703424</c:v>
                </c:pt>
                <c:pt idx="2">
                  <c:v>0.737872430871868</c:v>
                </c:pt>
                <c:pt idx="3">
                  <c:v>0.728184348340187</c:v>
                </c:pt>
                <c:pt idx="4">
                  <c:v>0.739173876703424</c:v>
                </c:pt>
                <c:pt idx="5">
                  <c:v>0.743747040497664</c:v>
                </c:pt>
                <c:pt idx="6">
                  <c:v>0.749668421132664</c:v>
                </c:pt>
                <c:pt idx="7">
                  <c:v>0.66735621356455</c:v>
                </c:pt>
                <c:pt idx="8">
                  <c:v>0.682821119023553</c:v>
                </c:pt>
                <c:pt idx="9">
                  <c:v>0.684628436376013</c:v>
                </c:pt>
                <c:pt idx="10">
                  <c:v>0.675044381158355</c:v>
                </c:pt>
                <c:pt idx="11">
                  <c:v>0.676930516266252</c:v>
                </c:pt>
              </c:numCache>
            </c:numRef>
          </c:val>
          <c:smooth val="0"/>
        </c:ser>
        <c:ser>
          <c:idx val="25"/>
          <c:order val="24"/>
          <c:tx>
            <c:strRef>
              <c:f>'Динаміка атмо'!$B$27</c:f>
              <c:strCache>
                <c:ptCount val="1"/>
                <c:pt idx="0">
                  <c:v>Чернігівська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атмо'!$C$2:$N$2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атмо'!$C$27:$N$27</c:f>
              <c:numCache>
                <c:formatCode>0.000</c:formatCode>
                <c:ptCount val="12"/>
                <c:pt idx="0">
                  <c:v>0.866276653514707</c:v>
                </c:pt>
                <c:pt idx="1">
                  <c:v>0.860966270750738</c:v>
                </c:pt>
                <c:pt idx="2">
                  <c:v>0.855688441288289</c:v>
                </c:pt>
                <c:pt idx="3">
                  <c:v>0.849397735403055</c:v>
                </c:pt>
                <c:pt idx="4">
                  <c:v>0.827834781094916</c:v>
                </c:pt>
                <c:pt idx="5">
                  <c:v>0.829873426213607</c:v>
                </c:pt>
                <c:pt idx="6">
                  <c:v>0.825616515872858</c:v>
                </c:pt>
                <c:pt idx="7">
                  <c:v>0.81662012016339</c:v>
                </c:pt>
                <c:pt idx="8">
                  <c:v>0.803039614257217</c:v>
                </c:pt>
                <c:pt idx="9">
                  <c:v>0.810616630168623</c:v>
                </c:pt>
                <c:pt idx="10">
                  <c:v>0.805557384015264</c:v>
                </c:pt>
                <c:pt idx="11">
                  <c:v>0.807661554541117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7045032"/>
        <c:axId val="2087042008"/>
      </c:lineChart>
      <c:catAx>
        <c:axId val="2087045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87042008"/>
        <c:crosses val="autoZero"/>
        <c:auto val="1"/>
        <c:lblAlgn val="ctr"/>
        <c:lblOffset val="100"/>
        <c:noMultiLvlLbl val="0"/>
      </c:catAx>
      <c:valAx>
        <c:axId val="2087042008"/>
        <c:scaling>
          <c:orientation val="minMax"/>
        </c:scaling>
        <c:delete val="0"/>
        <c:axPos val="l"/>
        <c:majorGridlines/>
        <c:numFmt formatCode="0.000" sourceLinked="1"/>
        <c:majorTickMark val="out"/>
        <c:minorTickMark val="none"/>
        <c:tickLblPos val="nextTo"/>
        <c:crossAx val="20870450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 dirty="0"/>
              <a:t>Інтегральний показник навколишнього середовища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'Динаміка інтегрального індексу'!$B$3</c:f>
              <c:strCache>
                <c:ptCount val="1"/>
                <c:pt idx="0">
                  <c:v>Автономна Республіка Крим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індексу'!$C$3:$N$3</c:f>
              <c:numCache>
                <c:formatCode>0.000</c:formatCode>
                <c:ptCount val="12"/>
                <c:pt idx="0">
                  <c:v>0.486793261379934</c:v>
                </c:pt>
                <c:pt idx="1">
                  <c:v>0.471413103978216</c:v>
                </c:pt>
                <c:pt idx="2">
                  <c:v>0.480259734682348</c:v>
                </c:pt>
                <c:pt idx="3">
                  <c:v>0.473176641676904</c:v>
                </c:pt>
                <c:pt idx="4">
                  <c:v>0.4634189269832</c:v>
                </c:pt>
                <c:pt idx="5">
                  <c:v>0.469688210835442</c:v>
                </c:pt>
                <c:pt idx="6">
                  <c:v>0.471782707813535</c:v>
                </c:pt>
                <c:pt idx="7">
                  <c:v>0.446168359298364</c:v>
                </c:pt>
                <c:pt idx="8">
                  <c:v>0.44560422793558</c:v>
                </c:pt>
                <c:pt idx="9">
                  <c:v>0.457212807626038</c:v>
                </c:pt>
                <c:pt idx="10">
                  <c:v>0.430606069295872</c:v>
                </c:pt>
                <c:pt idx="11">
                  <c:v>0.437592014499207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'Динаміка інтегрального індексу'!$B$4</c:f>
              <c:strCache>
                <c:ptCount val="1"/>
                <c:pt idx="0">
                  <c:v>Вінницька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індексу'!$C$4:$N$4</c:f>
              <c:numCache>
                <c:formatCode>0.000</c:formatCode>
                <c:ptCount val="12"/>
                <c:pt idx="0">
                  <c:v>0.377901354031269</c:v>
                </c:pt>
                <c:pt idx="1">
                  <c:v>0.382211028389277</c:v>
                </c:pt>
                <c:pt idx="2">
                  <c:v>0.387035311052003</c:v>
                </c:pt>
                <c:pt idx="3">
                  <c:v>0.424959556675417</c:v>
                </c:pt>
                <c:pt idx="4">
                  <c:v>0.442887095499382</c:v>
                </c:pt>
                <c:pt idx="5">
                  <c:v>0.463603884340904</c:v>
                </c:pt>
                <c:pt idx="6">
                  <c:v>0.448709601448236</c:v>
                </c:pt>
                <c:pt idx="7">
                  <c:v>0.438626747160611</c:v>
                </c:pt>
                <c:pt idx="8">
                  <c:v>0.448869280858679</c:v>
                </c:pt>
                <c:pt idx="9">
                  <c:v>0.462243703649247</c:v>
                </c:pt>
                <c:pt idx="10">
                  <c:v>0.46224717413756</c:v>
                </c:pt>
                <c:pt idx="11">
                  <c:v>0.464473784752683</c:v>
                </c:pt>
              </c:numCache>
            </c:numRef>
          </c:val>
          <c:smooth val="0"/>
        </c:ser>
        <c:ser>
          <c:idx val="3"/>
          <c:order val="2"/>
          <c:tx>
            <c:strRef>
              <c:f>'Динаміка інтегрального індексу'!$B$5</c:f>
              <c:strCache>
                <c:ptCount val="1"/>
                <c:pt idx="0">
                  <c:v>Волинська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індексу'!$C$5:$N$5</c:f>
              <c:numCache>
                <c:formatCode>0.000</c:formatCode>
                <c:ptCount val="12"/>
                <c:pt idx="0">
                  <c:v>0.469506138327063</c:v>
                </c:pt>
                <c:pt idx="1">
                  <c:v>0.579641802700967</c:v>
                </c:pt>
                <c:pt idx="2">
                  <c:v>0.587790199871258</c:v>
                </c:pt>
                <c:pt idx="3">
                  <c:v>0.574027417536682</c:v>
                </c:pt>
                <c:pt idx="4">
                  <c:v>0.602802553773067</c:v>
                </c:pt>
                <c:pt idx="5">
                  <c:v>0.618247282138602</c:v>
                </c:pt>
                <c:pt idx="6">
                  <c:v>0.629565839916685</c:v>
                </c:pt>
                <c:pt idx="7">
                  <c:v>0.620762683971927</c:v>
                </c:pt>
                <c:pt idx="8">
                  <c:v>0.614591819808209</c:v>
                </c:pt>
                <c:pt idx="9">
                  <c:v>0.636225932621129</c:v>
                </c:pt>
                <c:pt idx="10">
                  <c:v>0.636003243317392</c:v>
                </c:pt>
                <c:pt idx="11">
                  <c:v>0.639384687002686</c:v>
                </c:pt>
              </c:numCache>
            </c:numRef>
          </c:val>
          <c:smooth val="0"/>
        </c:ser>
        <c:ser>
          <c:idx val="4"/>
          <c:order val="3"/>
          <c:tx>
            <c:strRef>
              <c:f>'Динаміка інтегрального індексу'!$B$6</c:f>
              <c:strCache>
                <c:ptCount val="1"/>
                <c:pt idx="0">
                  <c:v>Дніпропетровська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індексу'!$C$6:$N$6</c:f>
              <c:numCache>
                <c:formatCode>0.000</c:formatCode>
                <c:ptCount val="12"/>
                <c:pt idx="0">
                  <c:v>0.103986975251123</c:v>
                </c:pt>
                <c:pt idx="1">
                  <c:v>0.100454502377055</c:v>
                </c:pt>
                <c:pt idx="2">
                  <c:v>0.146829478163934</c:v>
                </c:pt>
                <c:pt idx="3">
                  <c:v>0.183786791346283</c:v>
                </c:pt>
                <c:pt idx="4">
                  <c:v>0.188798032522565</c:v>
                </c:pt>
                <c:pt idx="5">
                  <c:v>0.170397143108431</c:v>
                </c:pt>
                <c:pt idx="6">
                  <c:v>0.149354228309398</c:v>
                </c:pt>
                <c:pt idx="7">
                  <c:v>0.152452338750101</c:v>
                </c:pt>
                <c:pt idx="8">
                  <c:v>0.174983272516851</c:v>
                </c:pt>
                <c:pt idx="9">
                  <c:v>0.202888787792193</c:v>
                </c:pt>
                <c:pt idx="10">
                  <c:v>0.189237424460934</c:v>
                </c:pt>
                <c:pt idx="11">
                  <c:v>0.19719004069642</c:v>
                </c:pt>
              </c:numCache>
            </c:numRef>
          </c:val>
          <c:smooth val="0"/>
        </c:ser>
        <c:ser>
          <c:idx val="5"/>
          <c:order val="4"/>
          <c:tx>
            <c:strRef>
              <c:f>'Динаміка інтегрального індексу'!$B$7</c:f>
              <c:strCache>
                <c:ptCount val="1"/>
                <c:pt idx="0">
                  <c:v>Донецька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індексу'!$C$7:$N$7</c:f>
              <c:numCache>
                <c:formatCode>0.000</c:formatCode>
                <c:ptCount val="12"/>
                <c:pt idx="0">
                  <c:v>0.0743584384107446</c:v>
                </c:pt>
                <c:pt idx="1">
                  <c:v>0.0409249011147798</c:v>
                </c:pt>
                <c:pt idx="2">
                  <c:v>0.0257397157798322</c:v>
                </c:pt>
                <c:pt idx="3">
                  <c:v>0.0115999639719815</c:v>
                </c:pt>
                <c:pt idx="4">
                  <c:v>0.0282849271134686</c:v>
                </c:pt>
                <c:pt idx="5">
                  <c:v>0.0498173468672666</c:v>
                </c:pt>
                <c:pt idx="6">
                  <c:v>0.0522671172024577</c:v>
                </c:pt>
                <c:pt idx="7">
                  <c:v>0.0478484566740044</c:v>
                </c:pt>
                <c:pt idx="8">
                  <c:v>0.0594601560626632</c:v>
                </c:pt>
                <c:pt idx="9">
                  <c:v>0.0768253827064737</c:v>
                </c:pt>
                <c:pt idx="10">
                  <c:v>0.0768353925125877</c:v>
                </c:pt>
                <c:pt idx="11">
                  <c:v>0.0804263480670913</c:v>
                </c:pt>
              </c:numCache>
            </c:numRef>
          </c:val>
          <c:smooth val="0"/>
        </c:ser>
        <c:ser>
          <c:idx val="6"/>
          <c:order val="5"/>
          <c:tx>
            <c:strRef>
              <c:f>'Динаміка інтегрального індексу'!$B$8</c:f>
              <c:strCache>
                <c:ptCount val="1"/>
                <c:pt idx="0">
                  <c:v>Житомирська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індексу'!$C$8:$N$8</c:f>
              <c:numCache>
                <c:formatCode>0.000</c:formatCode>
                <c:ptCount val="12"/>
                <c:pt idx="0">
                  <c:v>0.557966309641589</c:v>
                </c:pt>
                <c:pt idx="1">
                  <c:v>0.55088313404722</c:v>
                </c:pt>
                <c:pt idx="2">
                  <c:v>0.551509962309951</c:v>
                </c:pt>
                <c:pt idx="3">
                  <c:v>0.562291844151803</c:v>
                </c:pt>
                <c:pt idx="4">
                  <c:v>0.551120348525836</c:v>
                </c:pt>
                <c:pt idx="5">
                  <c:v>0.57786697037685</c:v>
                </c:pt>
                <c:pt idx="6">
                  <c:v>0.502054749362567</c:v>
                </c:pt>
                <c:pt idx="7">
                  <c:v>0.617598783140277</c:v>
                </c:pt>
                <c:pt idx="8">
                  <c:v>0.621325660055026</c:v>
                </c:pt>
                <c:pt idx="9">
                  <c:v>0.632297784026764</c:v>
                </c:pt>
                <c:pt idx="10">
                  <c:v>0.622873662347816</c:v>
                </c:pt>
                <c:pt idx="11">
                  <c:v>0.626960824292335</c:v>
                </c:pt>
              </c:numCache>
            </c:numRef>
          </c:val>
          <c:smooth val="0"/>
        </c:ser>
        <c:ser>
          <c:idx val="7"/>
          <c:order val="6"/>
          <c:tx>
            <c:strRef>
              <c:f>'Динаміка інтегрального індексу'!$B$9</c:f>
              <c:strCache>
                <c:ptCount val="1"/>
                <c:pt idx="0">
                  <c:v>Закарпатська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індексу'!$C$9:$N$9</c:f>
              <c:numCache>
                <c:formatCode>0.000</c:formatCode>
                <c:ptCount val="12"/>
                <c:pt idx="0">
                  <c:v>0.607421410244473</c:v>
                </c:pt>
                <c:pt idx="1">
                  <c:v>0.606370979853319</c:v>
                </c:pt>
                <c:pt idx="2">
                  <c:v>0.623864517904874</c:v>
                </c:pt>
                <c:pt idx="3">
                  <c:v>0.645408715166383</c:v>
                </c:pt>
                <c:pt idx="4">
                  <c:v>0.6502232969088</c:v>
                </c:pt>
                <c:pt idx="5">
                  <c:v>0.5992415152299</c:v>
                </c:pt>
                <c:pt idx="6">
                  <c:v>0.656476565334693</c:v>
                </c:pt>
                <c:pt idx="7">
                  <c:v>0.637104415101302</c:v>
                </c:pt>
                <c:pt idx="8">
                  <c:v>0.633659366546127</c:v>
                </c:pt>
                <c:pt idx="9">
                  <c:v>0.613290965456699</c:v>
                </c:pt>
                <c:pt idx="10">
                  <c:v>0.619570906820156</c:v>
                </c:pt>
                <c:pt idx="11">
                  <c:v>0.616230165768078</c:v>
                </c:pt>
              </c:numCache>
            </c:numRef>
          </c:val>
          <c:smooth val="0"/>
        </c:ser>
        <c:ser>
          <c:idx val="8"/>
          <c:order val="7"/>
          <c:tx>
            <c:strRef>
              <c:f>'Динаміка інтегрального індексу'!$B$10</c:f>
              <c:strCache>
                <c:ptCount val="1"/>
                <c:pt idx="0">
                  <c:v>Запорізька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індексу'!$C$10:$N$10</c:f>
              <c:numCache>
                <c:formatCode>0.000</c:formatCode>
                <c:ptCount val="12"/>
                <c:pt idx="0">
                  <c:v>0.184267383511752</c:v>
                </c:pt>
                <c:pt idx="1">
                  <c:v>0.186730299809605</c:v>
                </c:pt>
                <c:pt idx="2">
                  <c:v>0.164174919829048</c:v>
                </c:pt>
                <c:pt idx="3">
                  <c:v>0.169143196830422</c:v>
                </c:pt>
                <c:pt idx="4">
                  <c:v>0.162186152779692</c:v>
                </c:pt>
                <c:pt idx="5">
                  <c:v>0.141648919985722</c:v>
                </c:pt>
                <c:pt idx="6">
                  <c:v>0.145881319590881</c:v>
                </c:pt>
                <c:pt idx="7">
                  <c:v>0.136737074348465</c:v>
                </c:pt>
                <c:pt idx="8">
                  <c:v>0.140885770675385</c:v>
                </c:pt>
                <c:pt idx="9">
                  <c:v>0.158159114788023</c:v>
                </c:pt>
                <c:pt idx="10">
                  <c:v>0.154048178728418</c:v>
                </c:pt>
                <c:pt idx="11">
                  <c:v>0.158426023961834</c:v>
                </c:pt>
              </c:numCache>
            </c:numRef>
          </c:val>
          <c:smooth val="0"/>
        </c:ser>
        <c:ser>
          <c:idx val="9"/>
          <c:order val="8"/>
          <c:tx>
            <c:strRef>
              <c:f>'Динаміка інтегрального індексу'!$B$11</c:f>
              <c:strCache>
                <c:ptCount val="1"/>
                <c:pt idx="0">
                  <c:v>Івано-Франківська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індексу'!$C$11:$N$11</c:f>
              <c:numCache>
                <c:formatCode>0.000</c:formatCode>
                <c:ptCount val="12"/>
                <c:pt idx="0">
                  <c:v>0.389935255014673</c:v>
                </c:pt>
                <c:pt idx="1">
                  <c:v>0.42327547712764</c:v>
                </c:pt>
                <c:pt idx="2">
                  <c:v>0.427100550577431</c:v>
                </c:pt>
                <c:pt idx="3">
                  <c:v>0.418832490484634</c:v>
                </c:pt>
                <c:pt idx="4">
                  <c:v>0.42667703403551</c:v>
                </c:pt>
                <c:pt idx="5">
                  <c:v>0.405000488919811</c:v>
                </c:pt>
                <c:pt idx="6">
                  <c:v>0.351893623679876</c:v>
                </c:pt>
                <c:pt idx="7">
                  <c:v>0.367714350856442</c:v>
                </c:pt>
                <c:pt idx="8">
                  <c:v>0.380457620279289</c:v>
                </c:pt>
                <c:pt idx="9">
                  <c:v>0.397979087373291</c:v>
                </c:pt>
                <c:pt idx="10">
                  <c:v>0.437172710506994</c:v>
                </c:pt>
                <c:pt idx="11">
                  <c:v>0.434485323130534</c:v>
                </c:pt>
              </c:numCache>
            </c:numRef>
          </c:val>
          <c:smooth val="0"/>
        </c:ser>
        <c:ser>
          <c:idx val="10"/>
          <c:order val="9"/>
          <c:tx>
            <c:strRef>
              <c:f>'Динаміка інтегрального індексу'!$B$12</c:f>
              <c:strCache>
                <c:ptCount val="1"/>
                <c:pt idx="0">
                  <c:v>Київська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індексу'!$C$12:$N$12</c:f>
              <c:numCache>
                <c:formatCode>0.000</c:formatCode>
                <c:ptCount val="12"/>
                <c:pt idx="0">
                  <c:v>0.485533320103759</c:v>
                </c:pt>
                <c:pt idx="1">
                  <c:v>0.355002318090992</c:v>
                </c:pt>
                <c:pt idx="2">
                  <c:v>0.357294652152368</c:v>
                </c:pt>
                <c:pt idx="3">
                  <c:v>0.363428822784309</c:v>
                </c:pt>
                <c:pt idx="4">
                  <c:v>0.306627260571808</c:v>
                </c:pt>
                <c:pt idx="5">
                  <c:v>0.482540224484857</c:v>
                </c:pt>
                <c:pt idx="6">
                  <c:v>0.468400484368091</c:v>
                </c:pt>
                <c:pt idx="7">
                  <c:v>0.434109338460052</c:v>
                </c:pt>
                <c:pt idx="8">
                  <c:v>0.439241745068223</c:v>
                </c:pt>
                <c:pt idx="9">
                  <c:v>0.462615955615034</c:v>
                </c:pt>
                <c:pt idx="10">
                  <c:v>0.455110496699899</c:v>
                </c:pt>
                <c:pt idx="11">
                  <c:v>0.486583321734308</c:v>
                </c:pt>
              </c:numCache>
            </c:numRef>
          </c:val>
          <c:smooth val="0"/>
        </c:ser>
        <c:ser>
          <c:idx val="11"/>
          <c:order val="10"/>
          <c:tx>
            <c:strRef>
              <c:f>'Динаміка інтегрального індексу'!$B$13</c:f>
              <c:strCache>
                <c:ptCount val="1"/>
                <c:pt idx="0">
                  <c:v>Кіровоградська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індексу'!$C$13:$N$13</c:f>
              <c:numCache>
                <c:formatCode>0.000</c:formatCode>
                <c:ptCount val="12"/>
                <c:pt idx="0">
                  <c:v>0.458622151940808</c:v>
                </c:pt>
                <c:pt idx="1">
                  <c:v>0.483471477370583</c:v>
                </c:pt>
                <c:pt idx="2">
                  <c:v>0.494496180309189</c:v>
                </c:pt>
                <c:pt idx="3">
                  <c:v>0.490407050136829</c:v>
                </c:pt>
                <c:pt idx="4">
                  <c:v>0.518156685747841</c:v>
                </c:pt>
                <c:pt idx="5">
                  <c:v>0.535652933810203</c:v>
                </c:pt>
                <c:pt idx="6">
                  <c:v>0.584994059459395</c:v>
                </c:pt>
                <c:pt idx="7">
                  <c:v>0.531536932060266</c:v>
                </c:pt>
                <c:pt idx="8">
                  <c:v>0.540706863406639</c:v>
                </c:pt>
                <c:pt idx="9">
                  <c:v>0.518012089824973</c:v>
                </c:pt>
                <c:pt idx="10">
                  <c:v>0.53431799988986</c:v>
                </c:pt>
                <c:pt idx="11">
                  <c:v>0.517887793112981</c:v>
                </c:pt>
              </c:numCache>
            </c:numRef>
          </c:val>
          <c:smooth val="0"/>
        </c:ser>
        <c:ser>
          <c:idx val="12"/>
          <c:order val="11"/>
          <c:tx>
            <c:strRef>
              <c:f>'Динаміка інтегрального індексу'!$B$14</c:f>
              <c:strCache>
                <c:ptCount val="1"/>
                <c:pt idx="0">
                  <c:v>Луганська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індексу'!$C$14:$N$14</c:f>
              <c:numCache>
                <c:formatCode>0.000</c:formatCode>
                <c:ptCount val="12"/>
                <c:pt idx="0">
                  <c:v>0.217669553271526</c:v>
                </c:pt>
                <c:pt idx="1">
                  <c:v>0.292569744666111</c:v>
                </c:pt>
                <c:pt idx="2">
                  <c:v>0.284109581567304</c:v>
                </c:pt>
                <c:pt idx="3">
                  <c:v>0.274885447972171</c:v>
                </c:pt>
                <c:pt idx="4">
                  <c:v>0.276513951898668</c:v>
                </c:pt>
                <c:pt idx="5">
                  <c:v>0.280868727897269</c:v>
                </c:pt>
                <c:pt idx="6">
                  <c:v>0.317050884964747</c:v>
                </c:pt>
                <c:pt idx="7">
                  <c:v>0.306178013178998</c:v>
                </c:pt>
                <c:pt idx="8">
                  <c:v>0.307998528884893</c:v>
                </c:pt>
                <c:pt idx="9">
                  <c:v>0.337465073204355</c:v>
                </c:pt>
                <c:pt idx="10">
                  <c:v>0.342159131190167</c:v>
                </c:pt>
                <c:pt idx="11">
                  <c:v>0.350960746802181</c:v>
                </c:pt>
              </c:numCache>
            </c:numRef>
          </c:val>
          <c:smooth val="0"/>
        </c:ser>
        <c:ser>
          <c:idx val="13"/>
          <c:order val="12"/>
          <c:tx>
            <c:strRef>
              <c:f>'Динаміка інтегрального індексу'!$B$15</c:f>
              <c:strCache>
                <c:ptCount val="1"/>
                <c:pt idx="0">
                  <c:v>Львівська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індексу'!$C$15:$N$15</c:f>
              <c:numCache>
                <c:formatCode>0.000</c:formatCode>
                <c:ptCount val="12"/>
                <c:pt idx="0">
                  <c:v>0.489567287303931</c:v>
                </c:pt>
                <c:pt idx="1">
                  <c:v>0.485535835603815</c:v>
                </c:pt>
                <c:pt idx="2">
                  <c:v>0.491732736110239</c:v>
                </c:pt>
                <c:pt idx="3">
                  <c:v>0.482705552373662</c:v>
                </c:pt>
                <c:pt idx="4">
                  <c:v>0.487761694700314</c:v>
                </c:pt>
                <c:pt idx="5">
                  <c:v>0.427954303253233</c:v>
                </c:pt>
                <c:pt idx="6">
                  <c:v>0.439185829965388</c:v>
                </c:pt>
                <c:pt idx="7">
                  <c:v>0.409056377579864</c:v>
                </c:pt>
                <c:pt idx="8">
                  <c:v>0.462958696226414</c:v>
                </c:pt>
                <c:pt idx="9">
                  <c:v>0.487818082806603</c:v>
                </c:pt>
                <c:pt idx="10">
                  <c:v>0.498831745670093</c:v>
                </c:pt>
                <c:pt idx="11">
                  <c:v>0.500057296886095</c:v>
                </c:pt>
              </c:numCache>
            </c:numRef>
          </c:val>
          <c:smooth val="0"/>
        </c:ser>
        <c:ser>
          <c:idx val="14"/>
          <c:order val="13"/>
          <c:tx>
            <c:strRef>
              <c:f>'Динаміка інтегрального індексу'!$B$16</c:f>
              <c:strCache>
                <c:ptCount val="1"/>
                <c:pt idx="0">
                  <c:v>Миколаївська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індексу'!$C$16:$N$16</c:f>
              <c:numCache>
                <c:formatCode>0.000</c:formatCode>
                <c:ptCount val="12"/>
                <c:pt idx="0">
                  <c:v>0.343445254812219</c:v>
                </c:pt>
                <c:pt idx="1">
                  <c:v>0.357314692793398</c:v>
                </c:pt>
                <c:pt idx="2">
                  <c:v>0.383730402981023</c:v>
                </c:pt>
                <c:pt idx="3">
                  <c:v>0.396375835907955</c:v>
                </c:pt>
                <c:pt idx="4">
                  <c:v>0.455543699798991</c:v>
                </c:pt>
                <c:pt idx="5">
                  <c:v>0.458534374439611</c:v>
                </c:pt>
                <c:pt idx="6">
                  <c:v>0.478125605226235</c:v>
                </c:pt>
                <c:pt idx="7">
                  <c:v>0.461813505054335</c:v>
                </c:pt>
                <c:pt idx="8">
                  <c:v>0.451425172314457</c:v>
                </c:pt>
                <c:pt idx="9">
                  <c:v>0.44212835490419</c:v>
                </c:pt>
                <c:pt idx="10">
                  <c:v>0.447658893356864</c:v>
                </c:pt>
                <c:pt idx="11">
                  <c:v>0.442786015155522</c:v>
                </c:pt>
              </c:numCache>
            </c:numRef>
          </c:val>
          <c:smooth val="0"/>
        </c:ser>
        <c:ser>
          <c:idx val="15"/>
          <c:order val="14"/>
          <c:tx>
            <c:strRef>
              <c:f>'Динаміка інтегрального індексу'!$B$17</c:f>
              <c:strCache>
                <c:ptCount val="1"/>
                <c:pt idx="0">
                  <c:v>Одеська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індексу'!$C$17:$N$17</c:f>
              <c:numCache>
                <c:formatCode>0.000</c:formatCode>
                <c:ptCount val="12"/>
                <c:pt idx="0">
                  <c:v>0.44335564748085</c:v>
                </c:pt>
                <c:pt idx="1">
                  <c:v>0.487217467622905</c:v>
                </c:pt>
                <c:pt idx="2">
                  <c:v>0.461950440609868</c:v>
                </c:pt>
                <c:pt idx="3">
                  <c:v>0.422366175036387</c:v>
                </c:pt>
                <c:pt idx="4">
                  <c:v>0.441150930894798</c:v>
                </c:pt>
                <c:pt idx="5">
                  <c:v>0.493690679749159</c:v>
                </c:pt>
                <c:pt idx="6">
                  <c:v>0.503922081657687</c:v>
                </c:pt>
                <c:pt idx="7">
                  <c:v>0.474236964598589</c:v>
                </c:pt>
                <c:pt idx="8">
                  <c:v>0.475903754656786</c:v>
                </c:pt>
                <c:pt idx="9">
                  <c:v>0.518673788835109</c:v>
                </c:pt>
                <c:pt idx="10">
                  <c:v>0.514638161377952</c:v>
                </c:pt>
                <c:pt idx="11">
                  <c:v>0.52940349990675</c:v>
                </c:pt>
              </c:numCache>
            </c:numRef>
          </c:val>
          <c:smooth val="0"/>
        </c:ser>
        <c:ser>
          <c:idx val="16"/>
          <c:order val="15"/>
          <c:tx>
            <c:strRef>
              <c:f>'Динаміка інтегрального індексу'!$B$18</c:f>
              <c:strCache>
                <c:ptCount val="1"/>
                <c:pt idx="0">
                  <c:v>Полтавська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індексу'!$C$18:$N$18</c:f>
              <c:numCache>
                <c:formatCode>0.000</c:formatCode>
                <c:ptCount val="12"/>
                <c:pt idx="0">
                  <c:v>0.46179802065097</c:v>
                </c:pt>
                <c:pt idx="1">
                  <c:v>0.460921118955602</c:v>
                </c:pt>
                <c:pt idx="2">
                  <c:v>0.465987798650947</c:v>
                </c:pt>
                <c:pt idx="3">
                  <c:v>0.473328169965136</c:v>
                </c:pt>
                <c:pt idx="4">
                  <c:v>0.479873689613921</c:v>
                </c:pt>
                <c:pt idx="5">
                  <c:v>0.479565795422432</c:v>
                </c:pt>
                <c:pt idx="6">
                  <c:v>0.463684481449352</c:v>
                </c:pt>
                <c:pt idx="7">
                  <c:v>0.476664979184632</c:v>
                </c:pt>
                <c:pt idx="8">
                  <c:v>0.262587676812967</c:v>
                </c:pt>
                <c:pt idx="9">
                  <c:v>0.466471354746116</c:v>
                </c:pt>
                <c:pt idx="10">
                  <c:v>0.473672328196812</c:v>
                </c:pt>
                <c:pt idx="11">
                  <c:v>0.483183006512296</c:v>
                </c:pt>
              </c:numCache>
            </c:numRef>
          </c:val>
          <c:smooth val="0"/>
        </c:ser>
        <c:ser>
          <c:idx val="17"/>
          <c:order val="16"/>
          <c:tx>
            <c:strRef>
              <c:f>'Динаміка інтегрального індексу'!$B$19</c:f>
              <c:strCache>
                <c:ptCount val="1"/>
                <c:pt idx="0">
                  <c:v>Рівненська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індексу'!$C$19:$N$19</c:f>
              <c:numCache>
                <c:formatCode>0.000</c:formatCode>
                <c:ptCount val="12"/>
                <c:pt idx="0">
                  <c:v>0.584186271768891</c:v>
                </c:pt>
                <c:pt idx="1">
                  <c:v>0.585106503167268</c:v>
                </c:pt>
                <c:pt idx="2">
                  <c:v>0.56228137099082</c:v>
                </c:pt>
                <c:pt idx="3">
                  <c:v>0.566621420231802</c:v>
                </c:pt>
                <c:pt idx="4">
                  <c:v>0.578689766523941</c:v>
                </c:pt>
                <c:pt idx="5">
                  <c:v>0.584458875485754</c:v>
                </c:pt>
                <c:pt idx="6">
                  <c:v>0.602718676859287</c:v>
                </c:pt>
                <c:pt idx="7">
                  <c:v>0.605113085036049</c:v>
                </c:pt>
                <c:pt idx="8">
                  <c:v>0.606682633374052</c:v>
                </c:pt>
                <c:pt idx="9">
                  <c:v>0.618650392970404</c:v>
                </c:pt>
                <c:pt idx="10">
                  <c:v>0.621994182850476</c:v>
                </c:pt>
                <c:pt idx="11">
                  <c:v>0.630468891504361</c:v>
                </c:pt>
              </c:numCache>
            </c:numRef>
          </c:val>
          <c:smooth val="0"/>
        </c:ser>
        <c:ser>
          <c:idx val="18"/>
          <c:order val="17"/>
          <c:tx>
            <c:strRef>
              <c:f>'Динаміка інтегрального індексу'!$B$20</c:f>
              <c:strCache>
                <c:ptCount val="1"/>
                <c:pt idx="0">
                  <c:v>Сумська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індексу'!$C$20:$N$20</c:f>
              <c:numCache>
                <c:formatCode>0.000</c:formatCode>
                <c:ptCount val="12"/>
                <c:pt idx="0">
                  <c:v>0.432882815269289</c:v>
                </c:pt>
                <c:pt idx="1">
                  <c:v>0.44523501581249</c:v>
                </c:pt>
                <c:pt idx="2">
                  <c:v>0.452919697421666</c:v>
                </c:pt>
                <c:pt idx="3">
                  <c:v>0.444653358981721</c:v>
                </c:pt>
                <c:pt idx="4">
                  <c:v>0.437150630861973</c:v>
                </c:pt>
                <c:pt idx="5">
                  <c:v>0.440084809306296</c:v>
                </c:pt>
                <c:pt idx="6">
                  <c:v>0.445182752834586</c:v>
                </c:pt>
                <c:pt idx="7">
                  <c:v>0.42112967593304</c:v>
                </c:pt>
                <c:pt idx="8">
                  <c:v>0.417666569441296</c:v>
                </c:pt>
                <c:pt idx="9">
                  <c:v>0.422033227549304</c:v>
                </c:pt>
                <c:pt idx="10">
                  <c:v>0.389112078063643</c:v>
                </c:pt>
                <c:pt idx="11">
                  <c:v>0.381904656928904</c:v>
                </c:pt>
              </c:numCache>
            </c:numRef>
          </c:val>
          <c:smooth val="0"/>
        </c:ser>
        <c:ser>
          <c:idx val="19"/>
          <c:order val="18"/>
          <c:tx>
            <c:strRef>
              <c:f>'Динаміка інтегрального індексу'!$B$21</c:f>
              <c:strCache>
                <c:ptCount val="1"/>
                <c:pt idx="0">
                  <c:v>Тернопільська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індексу'!$C$21:$N$21</c:f>
              <c:numCache>
                <c:formatCode>0.000</c:formatCode>
                <c:ptCount val="12"/>
                <c:pt idx="0">
                  <c:v>0.484754404766332</c:v>
                </c:pt>
                <c:pt idx="1">
                  <c:v>0.501670168510896</c:v>
                </c:pt>
                <c:pt idx="2">
                  <c:v>0.517421297710498</c:v>
                </c:pt>
                <c:pt idx="3">
                  <c:v>0.534358949025216</c:v>
                </c:pt>
                <c:pt idx="4">
                  <c:v>0.534187998489085</c:v>
                </c:pt>
                <c:pt idx="5">
                  <c:v>0.528495108779636</c:v>
                </c:pt>
                <c:pt idx="6">
                  <c:v>0.526406605730419</c:v>
                </c:pt>
                <c:pt idx="7">
                  <c:v>0.509640771944662</c:v>
                </c:pt>
                <c:pt idx="8">
                  <c:v>0.516876076642006</c:v>
                </c:pt>
                <c:pt idx="9">
                  <c:v>0.518199611695364</c:v>
                </c:pt>
                <c:pt idx="10">
                  <c:v>0.479395138017923</c:v>
                </c:pt>
                <c:pt idx="11">
                  <c:v>0.471644833643228</c:v>
                </c:pt>
              </c:numCache>
            </c:numRef>
          </c:val>
          <c:smooth val="0"/>
        </c:ser>
        <c:ser>
          <c:idx val="20"/>
          <c:order val="19"/>
          <c:tx>
            <c:strRef>
              <c:f>'Динаміка інтегрального індексу'!$B$22</c:f>
              <c:strCache>
                <c:ptCount val="1"/>
                <c:pt idx="0">
                  <c:v>Харківська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індексу'!$C$22:$N$22</c:f>
              <c:numCache>
                <c:formatCode>0.000</c:formatCode>
                <c:ptCount val="12"/>
                <c:pt idx="0">
                  <c:v>0.225470168441201</c:v>
                </c:pt>
                <c:pt idx="1">
                  <c:v>0.324042190417929</c:v>
                </c:pt>
                <c:pt idx="2">
                  <c:v>0.348744426297878</c:v>
                </c:pt>
                <c:pt idx="3">
                  <c:v>0.382148054782345</c:v>
                </c:pt>
                <c:pt idx="4">
                  <c:v>0.378194389645409</c:v>
                </c:pt>
                <c:pt idx="5">
                  <c:v>0.418660808977902</c:v>
                </c:pt>
                <c:pt idx="6">
                  <c:v>0.407290986558053</c:v>
                </c:pt>
                <c:pt idx="7">
                  <c:v>0.415411604265707</c:v>
                </c:pt>
                <c:pt idx="8">
                  <c:v>0.402844407860453</c:v>
                </c:pt>
                <c:pt idx="9">
                  <c:v>0.425940053308081</c:v>
                </c:pt>
                <c:pt idx="10">
                  <c:v>0.389449482910232</c:v>
                </c:pt>
                <c:pt idx="11">
                  <c:v>0.386214796393749</c:v>
                </c:pt>
              </c:numCache>
            </c:numRef>
          </c:val>
          <c:smooth val="0"/>
        </c:ser>
        <c:ser>
          <c:idx val="21"/>
          <c:order val="20"/>
          <c:tx>
            <c:strRef>
              <c:f>'Динаміка інтегрального індексу'!$B$23</c:f>
              <c:strCache>
                <c:ptCount val="1"/>
                <c:pt idx="0">
                  <c:v>Херсонська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індексу'!$C$23:$N$23</c:f>
              <c:numCache>
                <c:formatCode>0.000</c:formatCode>
                <c:ptCount val="12"/>
                <c:pt idx="0">
                  <c:v>0.558675738808442</c:v>
                </c:pt>
                <c:pt idx="1">
                  <c:v>0.573746060985127</c:v>
                </c:pt>
                <c:pt idx="2">
                  <c:v>0.552872358079615</c:v>
                </c:pt>
                <c:pt idx="3">
                  <c:v>0.55201535665346</c:v>
                </c:pt>
                <c:pt idx="4">
                  <c:v>0.574113341960146</c:v>
                </c:pt>
                <c:pt idx="5">
                  <c:v>0.561879489489946</c:v>
                </c:pt>
                <c:pt idx="6">
                  <c:v>0.536029800246133</c:v>
                </c:pt>
                <c:pt idx="7">
                  <c:v>0.535128394254637</c:v>
                </c:pt>
                <c:pt idx="8">
                  <c:v>0.552235894712047</c:v>
                </c:pt>
                <c:pt idx="9">
                  <c:v>0.55002159750715</c:v>
                </c:pt>
                <c:pt idx="10">
                  <c:v>0.50409542878594</c:v>
                </c:pt>
                <c:pt idx="11">
                  <c:v>0.490883438292435</c:v>
                </c:pt>
              </c:numCache>
            </c:numRef>
          </c:val>
          <c:smooth val="0"/>
        </c:ser>
        <c:ser>
          <c:idx val="22"/>
          <c:order val="21"/>
          <c:tx>
            <c:strRef>
              <c:f>'Динаміка інтегрального індексу'!$B$24</c:f>
              <c:strCache>
                <c:ptCount val="1"/>
                <c:pt idx="0">
                  <c:v>Хмельницька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індексу'!$C$24:$N$24</c:f>
              <c:numCache>
                <c:formatCode>0.000</c:formatCode>
                <c:ptCount val="12"/>
                <c:pt idx="0">
                  <c:v>0.51033192757454</c:v>
                </c:pt>
                <c:pt idx="1">
                  <c:v>0.542260171915205</c:v>
                </c:pt>
                <c:pt idx="2">
                  <c:v>0.547535409621574</c:v>
                </c:pt>
                <c:pt idx="3">
                  <c:v>0.552926553649422</c:v>
                </c:pt>
                <c:pt idx="4">
                  <c:v>0.554256602746172</c:v>
                </c:pt>
                <c:pt idx="5">
                  <c:v>0.555716822996699</c:v>
                </c:pt>
                <c:pt idx="6">
                  <c:v>0.546759841271655</c:v>
                </c:pt>
                <c:pt idx="7">
                  <c:v>0.538830265844885</c:v>
                </c:pt>
                <c:pt idx="8">
                  <c:v>0.550062696543024</c:v>
                </c:pt>
                <c:pt idx="9">
                  <c:v>0.573851965050707</c:v>
                </c:pt>
                <c:pt idx="10">
                  <c:v>0.528165173553231</c:v>
                </c:pt>
                <c:pt idx="11">
                  <c:v>0.522661368268012</c:v>
                </c:pt>
              </c:numCache>
            </c:numRef>
          </c:val>
          <c:smooth val="0"/>
        </c:ser>
        <c:ser>
          <c:idx val="23"/>
          <c:order val="22"/>
          <c:tx>
            <c:strRef>
              <c:f>'Динаміка інтегрального індексу'!$B$25</c:f>
              <c:strCache>
                <c:ptCount val="1"/>
                <c:pt idx="0">
                  <c:v>Черкаська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індексу'!$C$25:$N$25</c:f>
              <c:numCache>
                <c:formatCode>0.000</c:formatCode>
                <c:ptCount val="12"/>
                <c:pt idx="0">
                  <c:v>0.463335325860836</c:v>
                </c:pt>
                <c:pt idx="1">
                  <c:v>0.467205763905372</c:v>
                </c:pt>
                <c:pt idx="2">
                  <c:v>0.487866439322029</c:v>
                </c:pt>
                <c:pt idx="3">
                  <c:v>0.506115657450331</c:v>
                </c:pt>
                <c:pt idx="4">
                  <c:v>0.499984615421914</c:v>
                </c:pt>
                <c:pt idx="5">
                  <c:v>0.502939120940277</c:v>
                </c:pt>
                <c:pt idx="6">
                  <c:v>0.497052983879441</c:v>
                </c:pt>
                <c:pt idx="7">
                  <c:v>0.492348568140559</c:v>
                </c:pt>
                <c:pt idx="8">
                  <c:v>0.490129054502317</c:v>
                </c:pt>
                <c:pt idx="9">
                  <c:v>0.488381702663131</c:v>
                </c:pt>
                <c:pt idx="10">
                  <c:v>0.482966570229486</c:v>
                </c:pt>
                <c:pt idx="11">
                  <c:v>0.483572906960478</c:v>
                </c:pt>
              </c:numCache>
            </c:numRef>
          </c:val>
          <c:smooth val="0"/>
        </c:ser>
        <c:ser>
          <c:idx val="24"/>
          <c:order val="23"/>
          <c:tx>
            <c:strRef>
              <c:f>'Динаміка інтегрального індексу'!$B$26</c:f>
              <c:strCache>
                <c:ptCount val="1"/>
                <c:pt idx="0">
                  <c:v>Чернівецька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індексу'!$C$26:$N$26</c:f>
              <c:numCache>
                <c:formatCode>0.000</c:formatCode>
                <c:ptCount val="12"/>
                <c:pt idx="0">
                  <c:v>0.525547299923095</c:v>
                </c:pt>
                <c:pt idx="1">
                  <c:v>0.537288246227299</c:v>
                </c:pt>
                <c:pt idx="2">
                  <c:v>0.538870221846164</c:v>
                </c:pt>
                <c:pt idx="3">
                  <c:v>0.503080731629232</c:v>
                </c:pt>
                <c:pt idx="4">
                  <c:v>0.553439027087205</c:v>
                </c:pt>
                <c:pt idx="5">
                  <c:v>0.553289585935161</c:v>
                </c:pt>
                <c:pt idx="6">
                  <c:v>0.546812299796396</c:v>
                </c:pt>
                <c:pt idx="7">
                  <c:v>0.552344397892796</c:v>
                </c:pt>
                <c:pt idx="8">
                  <c:v>0.563798597427141</c:v>
                </c:pt>
                <c:pt idx="9">
                  <c:v>0.564483965508734</c:v>
                </c:pt>
                <c:pt idx="10">
                  <c:v>0.554306389044544</c:v>
                </c:pt>
                <c:pt idx="11">
                  <c:v>0.555078495748385</c:v>
                </c:pt>
              </c:numCache>
            </c:numRef>
          </c:val>
          <c:smooth val="0"/>
        </c:ser>
        <c:ser>
          <c:idx val="25"/>
          <c:order val="24"/>
          <c:tx>
            <c:strRef>
              <c:f>'Динаміка інтегрального індексу'!$B$27</c:f>
              <c:strCache>
                <c:ptCount val="1"/>
                <c:pt idx="0">
                  <c:v>Чернігівська область</c:v>
                </c:pt>
              </c:strCache>
            </c:strRef>
          </c:tx>
          <c:marker>
            <c:symbol val="none"/>
          </c:marker>
          <c:cat>
            <c:numRef>
              <c:f>'Динаміка інтегрального індексу'!$C$2:$N$2</c:f>
              <c:numCache>
                <c:formatCode>0</c:formatCode>
                <c:ptCount val="12"/>
                <c:pt idx="0" formatCode="General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</c:numCache>
            </c:numRef>
          </c:cat>
          <c:val>
            <c:numRef>
              <c:f>'Динаміка інтегрального індексу'!$C$27:$N$27</c:f>
              <c:numCache>
                <c:formatCode>0.000</c:formatCode>
                <c:ptCount val="12"/>
                <c:pt idx="0">
                  <c:v>0.513663052468177</c:v>
                </c:pt>
                <c:pt idx="1">
                  <c:v>0.508743369506055</c:v>
                </c:pt>
                <c:pt idx="2">
                  <c:v>0.518097236011885</c:v>
                </c:pt>
                <c:pt idx="3">
                  <c:v>0.480146417004581</c:v>
                </c:pt>
                <c:pt idx="4">
                  <c:v>0.498235590869498</c:v>
                </c:pt>
                <c:pt idx="5">
                  <c:v>0.502087101318674</c:v>
                </c:pt>
                <c:pt idx="6">
                  <c:v>0.513965930666843</c:v>
                </c:pt>
                <c:pt idx="7">
                  <c:v>0.510388373105549</c:v>
                </c:pt>
                <c:pt idx="8">
                  <c:v>0.500523451612933</c:v>
                </c:pt>
                <c:pt idx="9">
                  <c:v>0.511895271947258</c:v>
                </c:pt>
                <c:pt idx="10">
                  <c:v>0.528935694576095</c:v>
                </c:pt>
                <c:pt idx="11">
                  <c:v>0.530294454613601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7451208"/>
        <c:axId val="2087454216"/>
      </c:lineChart>
      <c:catAx>
        <c:axId val="2087451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87454216"/>
        <c:crosses val="autoZero"/>
        <c:auto val="1"/>
        <c:lblAlgn val="ctr"/>
        <c:lblOffset val="100"/>
        <c:noMultiLvlLbl val="0"/>
      </c:catAx>
      <c:valAx>
        <c:axId val="2087454216"/>
        <c:scaling>
          <c:orientation val="minMax"/>
        </c:scaling>
        <c:delete val="0"/>
        <c:axPos val="l"/>
        <c:majorGridlines/>
        <c:numFmt formatCode="0.000" sourceLinked="1"/>
        <c:majorTickMark val="out"/>
        <c:minorTickMark val="none"/>
        <c:tickLblPos val="nextTo"/>
        <c:crossAx val="20874512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Relationship Id="rId2" Type="http://schemas.openxmlformats.org/officeDocument/2006/relationships/image" Target="../media/image6.emf"/><Relationship Id="rId3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33E27-F2B8-41EB-B653-E0966029B41C}" type="datetimeFigureOut">
              <a:rPr lang="ru-RU" smtClean="0"/>
              <a:pPr/>
              <a:t>18.12.12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F4B4F0-CBDA-4C8A-AEF1-114245F11D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884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F4B4F0-CBDA-4C8A-AEF1-114245F11DD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99E73B4D-C32D-4639-B48C-CF70C862F1DD}" type="datetime1">
              <a:rPr lang="ru-RU" smtClean="0"/>
              <a:pPr/>
              <a:t>18.12.12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0AEE96A0-DB3A-4C00-91BA-D5C8277D2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2C45-AC54-4A6C-9234-4B5915AC8979}" type="datetime1">
              <a:rPr lang="ru-RU" smtClean="0"/>
              <a:pPr/>
              <a:t>18.12.12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DE655-B0D8-4238-AF98-90CB42DDE100}" type="datetime1">
              <a:rPr lang="ru-RU" smtClean="0"/>
              <a:pPr/>
              <a:t>18.12.12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A3999-4317-42E9-ADDA-8DC34EB07A3C}" type="datetime1">
              <a:rPr lang="ru-RU" smtClean="0"/>
              <a:pPr/>
              <a:t>18.12.12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68092080-045D-4D12-AB11-FA7E147D6FF2}" type="datetime1">
              <a:rPr lang="ru-RU" smtClean="0"/>
              <a:pPr/>
              <a:t>18.12.12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0AEE96A0-DB3A-4C00-91BA-D5C8277D2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338ED-B362-4415-84B8-0A76AF732170}" type="datetime1">
              <a:rPr lang="ru-RU" smtClean="0"/>
              <a:pPr/>
              <a:t>18.12.12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B6E47-0449-4D4F-90F1-DFAFB70C1CFF}" type="datetime1">
              <a:rPr lang="ru-RU" smtClean="0"/>
              <a:pPr/>
              <a:t>18.12.12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5464B-2719-4160-8EB6-A3A3745E7190}" type="datetime1">
              <a:rPr lang="ru-RU" smtClean="0"/>
              <a:pPr/>
              <a:t>18.12.12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623AC-C410-4C7D-AE8E-B536B3C903F9}" type="datetime1">
              <a:rPr lang="ru-RU" smtClean="0"/>
              <a:pPr/>
              <a:t>18.12.12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2EA41-7665-4B8E-BA02-E853E2EF277A}" type="datetime1">
              <a:rPr lang="ru-RU" smtClean="0"/>
              <a:pPr/>
              <a:t>18.12.12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A10B-B01F-4864-9904-FC1487E4D711}" type="datetime1">
              <a:rPr lang="ru-RU" smtClean="0"/>
              <a:pPr/>
              <a:t>18.12.12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245B9C4-3D3C-4870-96F6-F90AA72DFC9A}" type="datetime1">
              <a:rPr lang="ru-RU" smtClean="0"/>
              <a:pPr/>
              <a:t>18.12.12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AEE96A0-DB3A-4C00-91BA-D5C8277D21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5.emf"/><Relationship Id="rId5" Type="http://schemas.openxmlformats.org/officeDocument/2006/relationships/oleObject" Target="../embeddings/oleObject3.bin"/><Relationship Id="rId6" Type="http://schemas.openxmlformats.org/officeDocument/2006/relationships/image" Target="../media/image6.emf"/><Relationship Id="rId7" Type="http://schemas.openxmlformats.org/officeDocument/2006/relationships/oleObject" Target="../embeddings/oleObject4.bin"/><Relationship Id="rId8" Type="http://schemas.openxmlformats.org/officeDocument/2006/relationships/image" Target="../media/image7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1214422"/>
            <a:ext cx="6500858" cy="2187674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Еколого-економ</a:t>
            </a:r>
            <a:r>
              <a:rPr lang="uk-UA" b="1" dirty="0" err="1" smtClean="0"/>
              <a:t>ічні</a:t>
            </a:r>
            <a:r>
              <a:rPr lang="uk-UA" b="1" dirty="0" smtClean="0"/>
              <a:t> аспекти оцінки потенціалу сталого розвитку регіону</a:t>
            </a: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3645024"/>
            <a:ext cx="7056784" cy="1249288"/>
          </a:xfrm>
        </p:spPr>
        <p:txBody>
          <a:bodyPr>
            <a:normAutofit/>
          </a:bodyPr>
          <a:lstStyle/>
          <a:p>
            <a:r>
              <a:rPr lang="ru-RU" i="1" dirty="0"/>
              <a:t>Ш.</a:t>
            </a:r>
            <a:r>
              <a:rPr lang="uk-UA" i="1" dirty="0"/>
              <a:t>І. </a:t>
            </a:r>
            <a:r>
              <a:rPr lang="uk-UA" i="1" dirty="0" smtClean="0"/>
              <a:t>ІБАТУЛЛІН, </a:t>
            </a:r>
          </a:p>
          <a:p>
            <a:r>
              <a:rPr lang="uk-UA" i="1" dirty="0" err="1" smtClean="0"/>
              <a:t>д.е.н</a:t>
            </a:r>
            <a:r>
              <a:rPr lang="uk-UA" i="1" dirty="0" smtClean="0"/>
              <a:t>., завідувач відділу </a:t>
            </a:r>
          </a:p>
          <a:p>
            <a:r>
              <a:rPr lang="uk-UA" i="1" dirty="0" smtClean="0"/>
              <a:t>сталого землекористування</a:t>
            </a:r>
            <a:endParaRPr lang="ru-RU" dirty="0"/>
          </a:p>
        </p:txBody>
      </p:sp>
      <p:pic>
        <p:nvPicPr>
          <p:cNvPr id="4" name="Picture" descr="A description..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1785950" cy="2092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285728"/>
            <a:ext cx="8112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ДУ </a:t>
            </a:r>
            <a:r>
              <a:rPr lang="uk-UA" dirty="0" err="1" smtClean="0"/>
              <a:t>“Інститут</a:t>
            </a:r>
            <a:r>
              <a:rPr lang="uk-UA" dirty="0" smtClean="0"/>
              <a:t> економіки природокористування та сталого розвитку НАН </a:t>
            </a:r>
            <a:r>
              <a:rPr lang="uk-UA" dirty="0" err="1" smtClean="0"/>
              <a:t>України”</a:t>
            </a:r>
            <a:endParaRPr lang="ru-RU" dirty="0"/>
          </a:p>
        </p:txBody>
      </p:sp>
      <p:pic>
        <p:nvPicPr>
          <p:cNvPr id="6" name="Picture 2" descr="C:\Users\Shamil\Documents\Статті\ДЗЗ\Output\ДЗЗ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80928"/>
            <a:ext cx="1785950" cy="1250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7050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effectLst/>
              </a:rPr>
              <a:t>Чистий </a:t>
            </a:r>
            <a:r>
              <a:rPr lang="uk-UA" dirty="0">
                <a:effectLst/>
              </a:rPr>
              <a:t>приріст у площі землекористування за моделлю за період з 1993 по 2008 рр., (+/-) </a:t>
            </a:r>
            <a:r>
              <a:rPr lang="uk-UA" dirty="0" smtClean="0">
                <a:effectLst/>
              </a:rPr>
              <a:t>га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b="1" smtClean="0">
                <a:solidFill>
                  <a:schemeClr val="tx1"/>
                </a:solidFill>
              </a:rPr>
              <a:pPr/>
              <a:t>10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9"/>
          <a:stretch>
            <a:fillRect/>
          </a:stretch>
        </p:blipFill>
        <p:spPr bwMode="auto">
          <a:xfrm>
            <a:off x="1857356" y="1643050"/>
            <a:ext cx="4929222" cy="142906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Shamil\Documents\Статті\ДЗЗ\Output\ДЗЗ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3143248"/>
            <a:ext cx="5072098" cy="35513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9963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42908"/>
          </a:xfrm>
        </p:spPr>
        <p:txBody>
          <a:bodyPr>
            <a:noAutofit/>
          </a:bodyPr>
          <a:lstStyle/>
          <a:p>
            <a:r>
              <a:rPr lang="uk-UA" sz="2400" dirty="0" smtClean="0"/>
              <a:t>Трансформація класів землекористування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5" name="Содержимое 4" descr="Mapschange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79633" y="1219200"/>
            <a:ext cx="6984733" cy="493712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622422"/>
          </a:xfrm>
        </p:spPr>
        <p:txBody>
          <a:bodyPr>
            <a:normAutofit/>
          </a:bodyPr>
          <a:lstStyle/>
          <a:p>
            <a:r>
              <a:rPr lang="uk-UA" dirty="0" smtClean="0">
                <a:effectLst/>
              </a:rPr>
              <a:t>Скорочення лісів </a:t>
            </a:r>
            <a:r>
              <a:rPr lang="uk-UA" dirty="0">
                <a:effectLst/>
              </a:rPr>
              <a:t>за </a:t>
            </a:r>
            <a:r>
              <a:rPr lang="uk-UA" dirty="0" err="1" smtClean="0">
                <a:effectLst/>
              </a:rPr>
              <a:t>за</a:t>
            </a:r>
            <a:r>
              <a:rPr lang="uk-UA" dirty="0" smtClean="0">
                <a:effectLst/>
              </a:rPr>
              <a:t> моделлю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b="1" smtClean="0">
                <a:solidFill>
                  <a:schemeClr val="tx1"/>
                </a:solidFill>
              </a:rPr>
              <a:pPr/>
              <a:t>12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Знелісненн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899582"/>
            <a:ext cx="8429685" cy="595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350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effectLst/>
              </a:rPr>
              <a:t>Модель потенціалу трансформації забудованих </a:t>
            </a:r>
            <a:r>
              <a:rPr lang="uk-UA" dirty="0">
                <a:effectLst/>
              </a:rPr>
              <a:t>земель </a:t>
            </a:r>
            <a:r>
              <a:rPr lang="uk-UA" dirty="0" smtClean="0">
                <a:effectLst/>
              </a:rPr>
              <a:t>регіону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b="1" smtClean="0">
                <a:solidFill>
                  <a:schemeClr val="tx1"/>
                </a:solidFill>
              </a:rPr>
              <a:pPr/>
              <a:t>13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" r="11682" b="3332"/>
          <a:stretch>
            <a:fillRect/>
          </a:stretch>
        </p:blipFill>
        <p:spPr bwMode="auto">
          <a:xfrm>
            <a:off x="4831972" y="1857363"/>
            <a:ext cx="4312027" cy="4429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 cstate="print"/>
          <a:srcRect l="19685" t="10499" r="33465" b="10499"/>
          <a:stretch>
            <a:fillRect/>
          </a:stretch>
        </p:blipFill>
        <p:spPr bwMode="auto">
          <a:xfrm>
            <a:off x="0" y="1857363"/>
            <a:ext cx="4714876" cy="445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6357958"/>
            <a:ext cx="2711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(а) сценарій концентрації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6357958"/>
            <a:ext cx="3124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(б)</a:t>
            </a:r>
            <a:r>
              <a:rPr lang="ru-RU" dirty="0" smtClean="0"/>
              <a:t> </a:t>
            </a:r>
            <a:r>
              <a:rPr lang="uk-UA" dirty="0" smtClean="0"/>
              <a:t>сценарій розосередження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7215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effectLst/>
              </a:rPr>
              <a:t>Прогнозне </a:t>
            </a:r>
            <a:r>
              <a:rPr lang="uk-UA" dirty="0">
                <a:effectLst/>
              </a:rPr>
              <a:t>землекористування </a:t>
            </a:r>
            <a:r>
              <a:rPr lang="uk-UA" dirty="0" smtClean="0">
                <a:effectLst/>
              </a:rPr>
              <a:t>у Київському регіоні </a:t>
            </a:r>
            <a:r>
              <a:rPr lang="uk-UA" dirty="0">
                <a:effectLst/>
              </a:rPr>
              <a:t>на 2025 </a:t>
            </a:r>
            <a:r>
              <a:rPr lang="uk-UA" dirty="0" smtClean="0">
                <a:effectLst/>
              </a:rPr>
              <a:t>рік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b="1" smtClean="0">
                <a:solidFill>
                  <a:schemeClr val="tx1"/>
                </a:solidFill>
              </a:rPr>
              <a:pPr/>
              <a:t>14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9218" name="Рисунок 53" descr="Class 2025 scen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"/>
          <a:stretch>
            <a:fillRect/>
          </a:stretch>
        </p:blipFill>
        <p:spPr bwMode="auto">
          <a:xfrm>
            <a:off x="21223" y="2000240"/>
            <a:ext cx="4643438" cy="4336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Рисунок 54" descr="Class 2025 scen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"/>
          <a:stretch>
            <a:fillRect/>
          </a:stretch>
        </p:blipFill>
        <p:spPr bwMode="auto">
          <a:xfrm>
            <a:off x="4500562" y="2000240"/>
            <a:ext cx="4643438" cy="4341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4348" y="6357958"/>
            <a:ext cx="2711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(а) сценарій концентрації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6357958"/>
            <a:ext cx="3124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(б)</a:t>
            </a:r>
            <a:r>
              <a:rPr lang="ru-RU" dirty="0" smtClean="0"/>
              <a:t> </a:t>
            </a:r>
            <a:r>
              <a:rPr lang="uk-UA" dirty="0" smtClean="0"/>
              <a:t>сценарій розосередження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011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Просторово-ресурсне моделювання сталого розвитку регіону</a:t>
            </a:r>
            <a:endParaRPr lang="uk-UA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5" name="Рисунок 4" descr="fig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649" y="1484784"/>
            <a:ext cx="8186775" cy="381642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3717032"/>
            <a:ext cx="8458200" cy="1222375"/>
          </a:xfrm>
        </p:spPr>
        <p:txBody>
          <a:bodyPr/>
          <a:lstStyle/>
          <a:p>
            <a:pPr algn="ctr"/>
            <a:r>
              <a:rPr lang="ru-RU" dirty="0" err="1" smtClean="0"/>
              <a:t>Дякую</a:t>
            </a:r>
            <a:r>
              <a:rPr lang="ru-RU" dirty="0" smtClean="0"/>
              <a:t> за </a:t>
            </a:r>
            <a:r>
              <a:rPr lang="ru-RU" dirty="0" err="1" smtClean="0"/>
              <a:t>увагу</a:t>
            </a:r>
            <a:r>
              <a:rPr lang="ru-RU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0284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 smtClean="0"/>
              <a:t>Інтегральний показник (</a:t>
            </a:r>
            <a:r>
              <a:rPr lang="uk-UA" i="1" dirty="0" err="1" smtClean="0"/>
              <a:t>І</a:t>
            </a:r>
            <a:r>
              <a:rPr lang="uk-UA" i="1" baseline="-25000" dirty="0" err="1" smtClean="0"/>
              <a:t>інтеграл</a:t>
            </a:r>
            <a:r>
              <a:rPr lang="uk-UA" dirty="0" smtClean="0"/>
              <a:t>) розраховується як середнє геометричне показників стану земельних, водних ресурсів та атмосферного повітря:</a:t>
            </a:r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де </a:t>
            </a:r>
            <a:r>
              <a:rPr lang="uk-UA" i="1" dirty="0" err="1" smtClean="0"/>
              <a:t>І</a:t>
            </a:r>
            <a:r>
              <a:rPr lang="uk-UA" i="1" baseline="-25000" dirty="0" err="1" smtClean="0"/>
              <a:t>зр</a:t>
            </a:r>
            <a:r>
              <a:rPr lang="uk-UA" i="1" dirty="0" smtClean="0"/>
              <a:t>, </a:t>
            </a:r>
            <a:r>
              <a:rPr lang="uk-UA" i="1" dirty="0" err="1" smtClean="0"/>
              <a:t>І</a:t>
            </a:r>
            <a:r>
              <a:rPr lang="uk-UA" i="1" baseline="-25000" dirty="0" err="1" smtClean="0"/>
              <a:t>вр</a:t>
            </a:r>
            <a:r>
              <a:rPr lang="uk-UA" i="1" dirty="0" smtClean="0"/>
              <a:t>, </a:t>
            </a:r>
            <a:r>
              <a:rPr lang="uk-UA" i="1" dirty="0" err="1" smtClean="0"/>
              <a:t>І</a:t>
            </a:r>
            <a:r>
              <a:rPr lang="uk-UA" i="1" baseline="-25000" dirty="0" err="1" smtClean="0"/>
              <a:t>атм</a:t>
            </a:r>
            <a:r>
              <a:rPr lang="uk-UA" dirty="0" smtClean="0"/>
              <a:t> – показники стану земельних і водних ресурсів та атмосферного повітря відповідно.</a:t>
            </a:r>
          </a:p>
          <a:p>
            <a:endParaRPr lang="uk-UA" dirty="0"/>
          </a:p>
        </p:txBody>
      </p:sp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3059832" y="2780928"/>
          <a:ext cx="2504387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Формула" r:id="rId3" imgW="1750844" imgH="352976" progId="Equation.3">
                  <p:embed/>
                </p:oleObj>
              </mc:Choice>
              <mc:Fallback>
                <p:oleObj name="Формула" r:id="rId3" imgW="1750844" imgH="352976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2780928"/>
                        <a:ext cx="2504387" cy="5040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uk-UA" sz="1600" dirty="0" smtClean="0"/>
              <a:t>Показник стану земельних ресурсів (</a:t>
            </a:r>
            <a:r>
              <a:rPr lang="uk-UA" sz="1600" i="1" dirty="0" err="1" smtClean="0"/>
              <a:t>І</a:t>
            </a:r>
            <a:r>
              <a:rPr lang="uk-UA" sz="1600" i="1" baseline="-25000" dirty="0" err="1" smtClean="0"/>
              <a:t>зр</a:t>
            </a:r>
            <a:r>
              <a:rPr lang="uk-UA" sz="1600" dirty="0" smtClean="0"/>
              <a:t>)</a:t>
            </a:r>
            <a:r>
              <a:rPr lang="uk-UA" sz="1600" i="1" dirty="0" smtClean="0"/>
              <a:t> </a:t>
            </a:r>
            <a:r>
              <a:rPr lang="uk-UA" sz="1600" dirty="0" smtClean="0"/>
              <a:t>визначається за формулою:</a:t>
            </a:r>
          </a:p>
          <a:p>
            <a:endParaRPr lang="uk-UA" sz="1600" dirty="0" smtClean="0"/>
          </a:p>
          <a:p>
            <a:pPr lvl="1"/>
            <a:r>
              <a:rPr lang="uk-UA" sz="1300" dirty="0" smtClean="0"/>
              <a:t>де </a:t>
            </a:r>
            <a:r>
              <a:rPr lang="uk-UA" sz="1300" i="1" dirty="0" err="1" smtClean="0"/>
              <a:t>К</a:t>
            </a:r>
            <a:r>
              <a:rPr lang="uk-UA" sz="1300" i="1" baseline="-25000" dirty="0" err="1" smtClean="0"/>
              <a:t>стаб</a:t>
            </a:r>
            <a:r>
              <a:rPr lang="uk-UA" sz="1300" dirty="0" smtClean="0"/>
              <a:t> – коефіцієнт екологічної стабільності території;</a:t>
            </a:r>
          </a:p>
          <a:p>
            <a:pPr lvl="1"/>
            <a:r>
              <a:rPr lang="uk-UA" sz="1300" i="1" dirty="0" err="1" smtClean="0"/>
              <a:t>К</a:t>
            </a:r>
            <a:r>
              <a:rPr lang="uk-UA" sz="1300" i="1" baseline="-25000" dirty="0" err="1" smtClean="0"/>
              <a:t>відх</a:t>
            </a:r>
            <a:r>
              <a:rPr lang="uk-UA" sz="1300" dirty="0" smtClean="0"/>
              <a:t> – коефіцієнт наявності небезпечних відходів.</a:t>
            </a:r>
          </a:p>
          <a:p>
            <a:pPr lvl="1"/>
            <a:endParaRPr lang="uk-UA" sz="1300" dirty="0" smtClean="0"/>
          </a:p>
          <a:p>
            <a:r>
              <a:rPr lang="uk-UA" sz="1600" dirty="0" smtClean="0"/>
              <a:t>Показник стану водних ресурсів (</a:t>
            </a:r>
            <a:r>
              <a:rPr lang="uk-UA" sz="1600" i="1" dirty="0" err="1" smtClean="0"/>
              <a:t>І</a:t>
            </a:r>
            <a:r>
              <a:rPr lang="uk-UA" sz="1600" i="1" baseline="-25000" dirty="0" err="1" smtClean="0"/>
              <a:t>вр</a:t>
            </a:r>
            <a:r>
              <a:rPr lang="uk-UA" sz="1600" dirty="0" smtClean="0"/>
              <a:t>)</a:t>
            </a:r>
            <a:r>
              <a:rPr lang="uk-UA" sz="1600" i="1" dirty="0" smtClean="0"/>
              <a:t> </a:t>
            </a:r>
            <a:r>
              <a:rPr lang="uk-UA" sz="1600" dirty="0" smtClean="0"/>
              <a:t>визначається за формулою :</a:t>
            </a:r>
          </a:p>
          <a:p>
            <a:endParaRPr lang="uk-UA" sz="1600" dirty="0" smtClean="0"/>
          </a:p>
          <a:p>
            <a:pPr lvl="1"/>
            <a:r>
              <a:rPr lang="uk-UA" sz="1300" dirty="0" smtClean="0"/>
              <a:t>де </a:t>
            </a:r>
            <a:r>
              <a:rPr lang="uk-UA" sz="1300" i="1" dirty="0" err="1" smtClean="0"/>
              <a:t>К</a:t>
            </a:r>
            <a:r>
              <a:rPr lang="uk-UA" sz="1300" i="1" baseline="-25000" dirty="0" err="1" smtClean="0"/>
              <a:t>забруд</a:t>
            </a:r>
            <a:r>
              <a:rPr lang="uk-UA" sz="1300" dirty="0" smtClean="0"/>
              <a:t> – частка забруднених вод у загальному об’ємі скидання стічних вод у водні об’єкти;</a:t>
            </a:r>
          </a:p>
          <a:p>
            <a:pPr lvl="1"/>
            <a:r>
              <a:rPr lang="uk-UA" sz="1300" i="1" dirty="0" err="1" smtClean="0"/>
              <a:t>К</a:t>
            </a:r>
            <a:r>
              <a:rPr lang="uk-UA" sz="1300" i="1" baseline="-25000" dirty="0" err="1" smtClean="0"/>
              <a:t>госппит</a:t>
            </a:r>
            <a:r>
              <a:rPr lang="uk-UA" sz="1300" dirty="0" smtClean="0"/>
              <a:t> – питоме річне споживання води на побутово-питні потреби, м</a:t>
            </a:r>
            <a:r>
              <a:rPr lang="uk-UA" sz="1300" baseline="30000" dirty="0" smtClean="0"/>
              <a:t>3</a:t>
            </a:r>
            <a:r>
              <a:rPr lang="uk-UA" sz="1300" dirty="0" smtClean="0"/>
              <a:t>/особу;</a:t>
            </a:r>
          </a:p>
          <a:p>
            <a:pPr lvl="1"/>
            <a:r>
              <a:rPr lang="uk-UA" sz="1300" i="1" dirty="0" err="1" smtClean="0"/>
              <a:t>К</a:t>
            </a:r>
            <a:r>
              <a:rPr lang="uk-UA" sz="1300" i="1" baseline="-25000" dirty="0" err="1" smtClean="0"/>
              <a:t>водосп</a:t>
            </a:r>
            <a:r>
              <a:rPr lang="uk-UA" sz="1300" i="1" dirty="0" smtClean="0"/>
              <a:t>  </a:t>
            </a:r>
            <a:r>
              <a:rPr lang="uk-UA" sz="1300" dirty="0" smtClean="0"/>
              <a:t>– коефіцієнт співвідношення водоспоживання із наявністю водних ресурсів.</a:t>
            </a:r>
          </a:p>
          <a:p>
            <a:pPr lvl="1"/>
            <a:endParaRPr lang="uk-UA" sz="1300" dirty="0" smtClean="0"/>
          </a:p>
          <a:p>
            <a:r>
              <a:rPr lang="uk-UA" sz="1600" dirty="0" smtClean="0"/>
              <a:t>Індекс екологічного стану атмосферного повітря (</a:t>
            </a:r>
            <a:r>
              <a:rPr lang="uk-UA" sz="1600" i="1" dirty="0" err="1" smtClean="0"/>
              <a:t>І</a:t>
            </a:r>
            <a:r>
              <a:rPr lang="uk-UA" sz="1600" i="1" baseline="-25000" dirty="0" err="1" smtClean="0"/>
              <a:t>атм</a:t>
            </a:r>
            <a:r>
              <a:rPr lang="uk-UA" sz="1600" dirty="0" smtClean="0"/>
              <a:t>)</a:t>
            </a:r>
            <a:r>
              <a:rPr lang="uk-UA" sz="1600" i="1" dirty="0" smtClean="0"/>
              <a:t> </a:t>
            </a:r>
            <a:r>
              <a:rPr lang="uk-UA" sz="1600" dirty="0" smtClean="0"/>
              <a:t>визначається за формулою:</a:t>
            </a:r>
          </a:p>
          <a:p>
            <a:endParaRPr lang="uk-UA" sz="1600" dirty="0" smtClean="0"/>
          </a:p>
          <a:p>
            <a:pPr lvl="1"/>
            <a:r>
              <a:rPr lang="uk-UA" sz="1300" dirty="0" smtClean="0"/>
              <a:t>де </a:t>
            </a:r>
            <a:r>
              <a:rPr lang="uk-UA" sz="1300" i="1" dirty="0" err="1" smtClean="0"/>
              <a:t>K</a:t>
            </a:r>
            <a:r>
              <a:rPr lang="uk-UA" sz="1300" i="1" baseline="-25000" dirty="0" err="1" smtClean="0"/>
              <a:t>атм</a:t>
            </a:r>
            <a:r>
              <a:rPr lang="uk-UA" sz="1300" dirty="0" smtClean="0"/>
              <a:t> – навантаження території викидами забруднюючих речовин в атмосферне повітря, т/км</a:t>
            </a:r>
            <a:r>
              <a:rPr lang="uk-UA" sz="1300" baseline="30000" dirty="0" smtClean="0"/>
              <a:t>2</a:t>
            </a:r>
            <a:endParaRPr lang="uk-UA" sz="1300" dirty="0" smtClean="0"/>
          </a:p>
          <a:p>
            <a:endParaRPr lang="uk-UA" sz="1600" dirty="0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3203848" y="1556792"/>
          <a:ext cx="172243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Формула" r:id="rId3" imgW="1723150" imgH="342901" progId="Equation.3">
                  <p:embed/>
                </p:oleObj>
              </mc:Choice>
              <mc:Fallback>
                <p:oleObj name="Формула" r:id="rId3" imgW="1723150" imgH="342901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1556792"/>
                        <a:ext cx="1722437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2555776" y="2924944"/>
          <a:ext cx="336073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7" name="Формула" r:id="rId5" imgW="3359981" imgH="391116" progId="Equation.3">
                  <p:embed/>
                </p:oleObj>
              </mc:Choice>
              <mc:Fallback>
                <p:oleObj name="Формула" r:id="rId5" imgW="3359981" imgH="391116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2924944"/>
                        <a:ext cx="3360737" cy="39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4" name="Object 4"/>
          <p:cNvGraphicFramePr>
            <a:graphicFrameLocks noChangeAspect="1"/>
          </p:cNvGraphicFramePr>
          <p:nvPr/>
        </p:nvGraphicFramePr>
        <p:xfrm>
          <a:off x="3491880" y="4653136"/>
          <a:ext cx="13049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" name="Формула" r:id="rId7" imgW="1304501" imgH="304761" progId="Equation.3">
                  <p:embed/>
                </p:oleObj>
              </mc:Choice>
              <mc:Fallback>
                <p:oleObj name="Формула" r:id="rId7" imgW="1304501" imgH="304761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4653136"/>
                        <a:ext cx="1304925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/>
        </p:nvGraphicFramePr>
        <p:xfrm>
          <a:off x="-73772" y="389404"/>
          <a:ext cx="9291544" cy="6079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/>
        </p:nvGraphicFramePr>
        <p:xfrm>
          <a:off x="-73772" y="389404"/>
          <a:ext cx="9291544" cy="6079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/>
        </p:nvGraphicFramePr>
        <p:xfrm>
          <a:off x="-73772" y="389404"/>
          <a:ext cx="9291544" cy="6079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t="6652" b="4751"/>
          <a:stretch>
            <a:fillRect/>
          </a:stretch>
        </p:blipFill>
        <p:spPr bwMode="auto">
          <a:xfrm>
            <a:off x="95250" y="836712"/>
            <a:ext cx="9048750" cy="568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51720" y="1886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uk-UA" dirty="0" smtClean="0"/>
              <a:t>Інтегральний показник навколишнього середовища регіонів України у 2011 р.</a:t>
            </a:r>
            <a:endParaRPr lang="uk-U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E96A0-DB3A-4C00-91BA-D5C8277D216D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/>
        </p:nvGraphicFramePr>
        <p:xfrm>
          <a:off x="-73772" y="389404"/>
          <a:ext cx="9291544" cy="6079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429684" cy="944569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Супутниковий</a:t>
            </a:r>
            <a:r>
              <a:rPr lang="ru-RU" dirty="0" smtClean="0"/>
              <a:t> </a:t>
            </a:r>
            <a:r>
              <a:rPr lang="ru-RU" dirty="0" err="1" smtClean="0"/>
              <a:t>зн</a:t>
            </a:r>
            <a:r>
              <a:rPr lang="uk-UA" dirty="0" err="1" smtClean="0"/>
              <a:t>імок</a:t>
            </a:r>
            <a:r>
              <a:rPr lang="uk-UA" dirty="0" smtClean="0"/>
              <a:t> київського регіону</a:t>
            </a:r>
            <a:r>
              <a:rPr lang="en-US" dirty="0" smtClean="0"/>
              <a:t> </a:t>
            </a:r>
            <a:r>
              <a:rPr lang="uk-UA" dirty="0" smtClean="0"/>
              <a:t>станом на 21 вересня 1989 р. </a:t>
            </a:r>
            <a:r>
              <a:rPr lang="en-US" dirty="0" smtClean="0"/>
              <a:t>(</a:t>
            </a:r>
            <a:r>
              <a:rPr lang="en-US" dirty="0" err="1" smtClean="0"/>
              <a:t>landsat</a:t>
            </a:r>
            <a:r>
              <a:rPr lang="en-US" dirty="0" smtClean="0"/>
              <a:t>-tm</a:t>
            </a:r>
            <a:r>
              <a:rPr lang="uk-UA" dirty="0" smtClean="0"/>
              <a:t>)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>
            <a:noAutofit/>
          </a:bodyPr>
          <a:lstStyle/>
          <a:p>
            <a:fld id="{0AEE96A0-DB3A-4C00-91BA-D5C8277D216D}" type="slidenum">
              <a:rPr lang="ru-RU" b="1" smtClean="0">
                <a:solidFill>
                  <a:schemeClr val="tx1"/>
                </a:solidFill>
              </a:rPr>
              <a:pPr/>
              <a:t>9</a:t>
            </a:fld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p181r25_5t19890921.742.brow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468562"/>
            <a:ext cx="5874046" cy="53894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389" y="1571612"/>
            <a:ext cx="24288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/>
              <a:t>У дослідженні використані знімки </a:t>
            </a:r>
            <a:r>
              <a:rPr lang="en-US" b="1" i="1" dirty="0" err="1" smtClean="0"/>
              <a:t>LandSat</a:t>
            </a:r>
            <a:r>
              <a:rPr lang="uk-UA" b="1" i="1" dirty="0" smtClean="0"/>
              <a:t>:</a:t>
            </a:r>
          </a:p>
          <a:p>
            <a:pPr>
              <a:buFontTx/>
              <a:buChar char="-"/>
            </a:pPr>
            <a:r>
              <a:rPr lang="uk-UA" dirty="0" smtClean="0"/>
              <a:t>12.08.1986 р.;</a:t>
            </a:r>
          </a:p>
          <a:p>
            <a:pPr>
              <a:buFontTx/>
              <a:buChar char="-"/>
            </a:pPr>
            <a:r>
              <a:rPr lang="uk-UA" dirty="0" smtClean="0"/>
              <a:t>28.08.1986 р.;</a:t>
            </a:r>
          </a:p>
          <a:p>
            <a:pPr>
              <a:buFontTx/>
              <a:buChar char="-"/>
            </a:pPr>
            <a:r>
              <a:rPr lang="uk-UA" dirty="0" smtClean="0"/>
              <a:t>21.09.1989 р.;</a:t>
            </a:r>
          </a:p>
          <a:p>
            <a:pPr>
              <a:buFontTx/>
              <a:buChar char="-"/>
            </a:pPr>
            <a:r>
              <a:rPr lang="uk-UA" dirty="0" smtClean="0"/>
              <a:t>13.03.1993 р.;</a:t>
            </a:r>
          </a:p>
          <a:p>
            <a:pPr>
              <a:buFontTx/>
              <a:buChar char="-"/>
            </a:pPr>
            <a:r>
              <a:rPr lang="uk-UA" dirty="0" smtClean="0"/>
              <a:t>22.07.1993 р.;</a:t>
            </a:r>
          </a:p>
          <a:p>
            <a:pPr>
              <a:buFontTx/>
              <a:buChar char="-"/>
            </a:pPr>
            <a:r>
              <a:rPr lang="uk-UA" dirty="0" smtClean="0"/>
              <a:t>29.04.1994 р.;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15.03.1995 </a:t>
            </a:r>
            <a:r>
              <a:rPr lang="ru-RU" dirty="0" smtClean="0"/>
              <a:t>р.;</a:t>
            </a:r>
          </a:p>
          <a:p>
            <a:pPr>
              <a:buFontTx/>
              <a:buChar char="-"/>
            </a:pPr>
            <a:r>
              <a:rPr lang="ru-RU" dirty="0" smtClean="0"/>
              <a:t>17.04.2002 р.;</a:t>
            </a:r>
          </a:p>
          <a:p>
            <a:pPr>
              <a:buFontTx/>
              <a:buChar char="-"/>
            </a:pPr>
            <a:r>
              <a:rPr lang="ru-RU" dirty="0" smtClean="0"/>
              <a:t>24.04.2002 р.;</a:t>
            </a:r>
          </a:p>
          <a:p>
            <a:pPr>
              <a:buFontTx/>
              <a:buChar char="-"/>
            </a:pPr>
            <a:r>
              <a:rPr lang="ru-RU" dirty="0" smtClean="0"/>
              <a:t>08.07.2003 р.;</a:t>
            </a:r>
          </a:p>
          <a:p>
            <a:pPr>
              <a:buFontTx/>
              <a:buChar char="-"/>
            </a:pPr>
            <a:r>
              <a:rPr lang="ru-RU" dirty="0" smtClean="0"/>
              <a:t>21.02.2005 р.;</a:t>
            </a:r>
          </a:p>
          <a:p>
            <a:pPr>
              <a:buFontTx/>
              <a:buChar char="-"/>
            </a:pPr>
            <a:r>
              <a:rPr lang="ru-RU" dirty="0" smtClean="0"/>
              <a:t>26.06.2007 р.;</a:t>
            </a:r>
          </a:p>
          <a:p>
            <a:pPr>
              <a:buFontTx/>
              <a:buChar char="-"/>
            </a:pPr>
            <a:r>
              <a:rPr lang="ru-RU" dirty="0" smtClean="0"/>
              <a:t>14.06.2008 р.;</a:t>
            </a:r>
          </a:p>
          <a:p>
            <a:pPr>
              <a:buFontTx/>
              <a:buChar char="-"/>
            </a:pPr>
            <a:r>
              <a:rPr lang="ru-RU" dirty="0" smtClean="0"/>
              <a:t>22.06.2008 р.;</a:t>
            </a:r>
          </a:p>
          <a:p>
            <a:pPr>
              <a:buFontTx/>
              <a:buChar char="-"/>
            </a:pPr>
            <a:r>
              <a:rPr lang="ru-RU" dirty="0" smtClean="0"/>
              <a:t>10.07.2009 р.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607631"/>
            <a:ext cx="1857356" cy="225037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170</TotalTime>
  <Words>374</Words>
  <Application>Microsoft Macintosh PowerPoint</Application>
  <PresentationFormat>On-screen Show (4:3)</PresentationFormat>
  <Paragraphs>71</Paragraphs>
  <Slides>16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Начальная</vt:lpstr>
      <vt:lpstr>Формула</vt:lpstr>
      <vt:lpstr>Еколого-економічні аспекти оцінки потенціалу сталого розвитку регіону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Супутниковий знімок київського регіону станом на 21 вересня 1989 р. (landsat-tm)</vt:lpstr>
      <vt:lpstr>Чистий приріст у площі землекористування за моделлю за період з 1993 по 2008 рр., (+/-) га</vt:lpstr>
      <vt:lpstr>Трансформація класів землекористування</vt:lpstr>
      <vt:lpstr>Скорочення лісів за за моделлю</vt:lpstr>
      <vt:lpstr>Модель потенціалу трансформації забудованих земель регіону</vt:lpstr>
      <vt:lpstr>Прогнозне землекористування у Київському регіоні на 2025 рік</vt:lpstr>
      <vt:lpstr>Просторово-ресурсне моделювання сталого розвитку регіону</vt:lpstr>
      <vt:lpstr>Дякую за увагу!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ПРОГНОЗ ПРОСТОРОВОГО РОЗВИТКУ ЗЕМЛЕКОРИСТУВАННЯ КИЇВСЬКОГО РЕГІОНУ ДО 2025 РОКУ</dc:title>
  <dc:creator>Shamil Ibatullin</dc:creator>
  <cp:lastModifiedBy>user</cp:lastModifiedBy>
  <cp:revision>83</cp:revision>
  <dcterms:created xsi:type="dcterms:W3CDTF">2011-09-29T05:55:39Z</dcterms:created>
  <dcterms:modified xsi:type="dcterms:W3CDTF">2012-12-18T09:08:14Z</dcterms:modified>
</cp:coreProperties>
</file>