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bin" ContentType="application/vnd.ms-office.legacyDiagramText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legacyDocTextInfo.bin" ContentType="application/vnd.ms-office.legacyDocTextInfo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8" r:id="rId4"/>
    <p:sldId id="259" r:id="rId5"/>
    <p:sldId id="275" r:id="rId6"/>
    <p:sldId id="276" r:id="rId7"/>
    <p:sldId id="277" r:id="rId8"/>
    <p:sldId id="279" r:id="rId9"/>
    <p:sldId id="278" r:id="rId10"/>
    <p:sldId id="280" r:id="rId11"/>
    <p:sldId id="281" r:id="rId12"/>
    <p:sldId id="282" r:id="rId13"/>
    <p:sldId id="283" r:id="rId14"/>
    <p:sldId id="284" r:id="rId15"/>
    <p:sldId id="285" r:id="rId16"/>
    <p:sldId id="260" r:id="rId17"/>
    <p:sldId id="261" r:id="rId18"/>
    <p:sldId id="262" r:id="rId19"/>
    <p:sldId id="263" r:id="rId20"/>
    <p:sldId id="264" r:id="rId21"/>
    <p:sldId id="265" r:id="rId22"/>
    <p:sldId id="287" r:id="rId23"/>
    <p:sldId id="266" r:id="rId24"/>
    <p:sldId id="286" r:id="rId25"/>
    <p:sldId id="272" r:id="rId26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288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06/relationships/legacyDocTextInfo" Target="legacyDocTextInfo.bin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6F4D7C-635D-4254-AF4F-B3134731C984}" type="doc">
      <dgm:prSet loTypeId="urn:microsoft.com/office/officeart/2005/8/layout/list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B696EB0D-66B9-41A0-9AC9-C0ACDCE48775}">
      <dgm:prSet phldrT="[Текст]"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</a:rPr>
            <a:t>Единство экономических и социальных отношений в  реальном процессе жизнедеятельности общества </a:t>
          </a:r>
          <a:endParaRPr lang="ru-RU" sz="2000" b="1" dirty="0">
            <a:solidFill>
              <a:schemeClr val="tx1"/>
            </a:solidFill>
          </a:endParaRPr>
        </a:p>
      </dgm:t>
    </dgm:pt>
    <dgm:pt modelId="{F7774F11-2D5C-4812-A8A1-2D2E7C2E388D}" type="parTrans" cxnId="{739ACBB0-885E-4079-8ACD-C93EBFA426A9}">
      <dgm:prSet/>
      <dgm:spPr/>
      <dgm:t>
        <a:bodyPr/>
        <a:lstStyle/>
        <a:p>
          <a:endParaRPr lang="ru-RU"/>
        </a:p>
      </dgm:t>
    </dgm:pt>
    <dgm:pt modelId="{D01A9EAE-D033-401E-9456-3AC1855BEB98}" type="sibTrans" cxnId="{739ACBB0-885E-4079-8ACD-C93EBFA426A9}">
      <dgm:prSet/>
      <dgm:spPr/>
      <dgm:t>
        <a:bodyPr/>
        <a:lstStyle/>
        <a:p>
          <a:endParaRPr lang="ru-RU"/>
        </a:p>
      </dgm:t>
    </dgm:pt>
    <dgm:pt modelId="{C6ED5386-9083-4EE1-BE25-E9DFDB943C9C}">
      <dgm:prSet phldrT="[Текст]"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</a:rPr>
            <a:t>Относительное выделение социальной сферы от  экономической в условиях  сохранения внутреннего единства  с ней    </a:t>
          </a:r>
          <a:endParaRPr lang="ru-RU" sz="2000" b="1" dirty="0">
            <a:solidFill>
              <a:schemeClr val="tx1"/>
            </a:solidFill>
          </a:endParaRPr>
        </a:p>
      </dgm:t>
    </dgm:pt>
    <dgm:pt modelId="{23C61843-4793-485D-B3F2-667902CFE0B7}" type="parTrans" cxnId="{CE72F2E5-29A2-4818-A7C3-42B84E5D1E71}">
      <dgm:prSet/>
      <dgm:spPr/>
      <dgm:t>
        <a:bodyPr/>
        <a:lstStyle/>
        <a:p>
          <a:endParaRPr lang="ru-RU"/>
        </a:p>
      </dgm:t>
    </dgm:pt>
    <dgm:pt modelId="{AF334484-95B6-4904-A50D-0ECBBF680BE4}" type="sibTrans" cxnId="{CE72F2E5-29A2-4818-A7C3-42B84E5D1E71}">
      <dgm:prSet/>
      <dgm:spPr/>
      <dgm:t>
        <a:bodyPr/>
        <a:lstStyle/>
        <a:p>
          <a:endParaRPr lang="ru-RU"/>
        </a:p>
      </dgm:t>
    </dgm:pt>
    <dgm:pt modelId="{2F874467-D917-404A-A600-4C9057A4BB45}">
      <dgm:prSet phldrT="[Текст]" custT="1"/>
      <dgm:spPr/>
      <dgm:t>
        <a:bodyPr/>
        <a:lstStyle/>
        <a:p>
          <a:pPr algn="ctr"/>
          <a:r>
            <a:rPr lang="ru-RU" sz="2000" b="1" dirty="0" smtClean="0">
              <a:solidFill>
                <a:schemeClr val="tx1"/>
              </a:solidFill>
            </a:rPr>
            <a:t>Развернутое взаимодействие  социального и экономического  как неразрывно связанных и в тоже время самостоятельных сфер , которое проявляется в процессе капитализации и социализации   </a:t>
          </a:r>
          <a:endParaRPr lang="ru-RU" sz="2000" b="1" dirty="0">
            <a:solidFill>
              <a:schemeClr val="tx1"/>
            </a:solidFill>
          </a:endParaRPr>
        </a:p>
      </dgm:t>
    </dgm:pt>
    <dgm:pt modelId="{F412A01E-6D21-46B4-B168-F1E63490E5AD}" type="parTrans" cxnId="{0C948AD7-5942-4F1A-913F-1AB5F63F9B75}">
      <dgm:prSet/>
      <dgm:spPr/>
      <dgm:t>
        <a:bodyPr/>
        <a:lstStyle/>
        <a:p>
          <a:endParaRPr lang="ru-RU"/>
        </a:p>
      </dgm:t>
    </dgm:pt>
    <dgm:pt modelId="{35D8BDD1-DA17-4130-BC0C-7A1BCE8D012F}" type="sibTrans" cxnId="{0C948AD7-5942-4F1A-913F-1AB5F63F9B75}">
      <dgm:prSet/>
      <dgm:spPr/>
      <dgm:t>
        <a:bodyPr/>
        <a:lstStyle/>
        <a:p>
          <a:endParaRPr lang="ru-RU"/>
        </a:p>
      </dgm:t>
    </dgm:pt>
    <dgm:pt modelId="{AD9E8F86-397C-44A3-BEDC-90DC9DBE44FF}" type="pres">
      <dgm:prSet presAssocID="{256F4D7C-635D-4254-AF4F-B3134731C98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F8FEFD-58D9-4767-B367-363E574E3180}" type="pres">
      <dgm:prSet presAssocID="{B696EB0D-66B9-41A0-9AC9-C0ACDCE48775}" presName="parentLin" presStyleCnt="0"/>
      <dgm:spPr/>
    </dgm:pt>
    <dgm:pt modelId="{866856FC-253F-4470-97E2-2F0C1A85AC4A}" type="pres">
      <dgm:prSet presAssocID="{B696EB0D-66B9-41A0-9AC9-C0ACDCE4877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0B24EE6-D85A-4FC3-8018-438C887F4D0A}" type="pres">
      <dgm:prSet presAssocID="{B696EB0D-66B9-41A0-9AC9-C0ACDCE48775}" presName="parentText" presStyleLbl="node1" presStyleIdx="0" presStyleCnt="3" custScaleY="3612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90D464-8D06-4587-8FBE-9A6BED5549D5}" type="pres">
      <dgm:prSet presAssocID="{B696EB0D-66B9-41A0-9AC9-C0ACDCE48775}" presName="negativeSpace" presStyleCnt="0"/>
      <dgm:spPr/>
    </dgm:pt>
    <dgm:pt modelId="{44B56B8A-5EED-4730-B5E7-9FB78FEF08DA}" type="pres">
      <dgm:prSet presAssocID="{B696EB0D-66B9-41A0-9AC9-C0ACDCE48775}" presName="childText" presStyleLbl="conFgAcc1" presStyleIdx="0" presStyleCnt="3">
        <dgm:presLayoutVars>
          <dgm:bulletEnabled val="1"/>
        </dgm:presLayoutVars>
      </dgm:prSet>
      <dgm:spPr/>
    </dgm:pt>
    <dgm:pt modelId="{DD12F8A1-54BE-4F06-8280-CCCB07CC516A}" type="pres">
      <dgm:prSet presAssocID="{D01A9EAE-D033-401E-9456-3AC1855BEB98}" presName="spaceBetweenRectangles" presStyleCnt="0"/>
      <dgm:spPr/>
    </dgm:pt>
    <dgm:pt modelId="{908E9AD9-B9C8-49C6-B3FD-E6DD790C3A68}" type="pres">
      <dgm:prSet presAssocID="{C6ED5386-9083-4EE1-BE25-E9DFDB943C9C}" presName="parentLin" presStyleCnt="0"/>
      <dgm:spPr/>
    </dgm:pt>
    <dgm:pt modelId="{962F8B34-7856-45D6-91C2-EEEA9F35CC9B}" type="pres">
      <dgm:prSet presAssocID="{C6ED5386-9083-4EE1-BE25-E9DFDB943C9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E573CFE-FA90-4E90-B394-DA5C356A3325}" type="pres">
      <dgm:prSet presAssocID="{C6ED5386-9083-4EE1-BE25-E9DFDB943C9C}" presName="parentText" presStyleLbl="node1" presStyleIdx="1" presStyleCnt="3" custScaleY="3158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21B8F6-097F-4F80-89B2-75EB758231A0}" type="pres">
      <dgm:prSet presAssocID="{C6ED5386-9083-4EE1-BE25-E9DFDB943C9C}" presName="negativeSpace" presStyleCnt="0"/>
      <dgm:spPr/>
    </dgm:pt>
    <dgm:pt modelId="{8D265D39-E597-410D-9943-2A150EE49861}" type="pres">
      <dgm:prSet presAssocID="{C6ED5386-9083-4EE1-BE25-E9DFDB943C9C}" presName="childText" presStyleLbl="conFgAcc1" presStyleIdx="1" presStyleCnt="3">
        <dgm:presLayoutVars>
          <dgm:bulletEnabled val="1"/>
        </dgm:presLayoutVars>
      </dgm:prSet>
      <dgm:spPr/>
    </dgm:pt>
    <dgm:pt modelId="{F0ABA179-C269-4990-83C1-216A448FD6D1}" type="pres">
      <dgm:prSet presAssocID="{AF334484-95B6-4904-A50D-0ECBBF680BE4}" presName="spaceBetweenRectangles" presStyleCnt="0"/>
      <dgm:spPr/>
    </dgm:pt>
    <dgm:pt modelId="{84D65BEB-64EE-42F8-A81A-EF0B09C343CB}" type="pres">
      <dgm:prSet presAssocID="{2F874467-D917-404A-A600-4C9057A4BB45}" presName="parentLin" presStyleCnt="0"/>
      <dgm:spPr/>
    </dgm:pt>
    <dgm:pt modelId="{778A80E8-B57C-4CEC-9252-5A7D851A09E5}" type="pres">
      <dgm:prSet presAssocID="{2F874467-D917-404A-A600-4C9057A4BB45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C527B316-A29E-4AD7-8AA5-DBE6E7BBD10E}" type="pres">
      <dgm:prSet presAssocID="{2F874467-D917-404A-A600-4C9057A4BB45}" presName="parentText" presStyleLbl="node1" presStyleIdx="2" presStyleCnt="3" custScaleY="4217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D23EA2-D150-4B5C-B055-17C48302F643}" type="pres">
      <dgm:prSet presAssocID="{2F874467-D917-404A-A600-4C9057A4BB45}" presName="negativeSpace" presStyleCnt="0"/>
      <dgm:spPr/>
    </dgm:pt>
    <dgm:pt modelId="{E5AFEF7E-8688-4CAC-9F9B-88E2D662858B}" type="pres">
      <dgm:prSet presAssocID="{2F874467-D917-404A-A600-4C9057A4BB4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D10AA27-1F24-4B18-974D-7800D2FD1C9A}" type="presOf" srcId="{B696EB0D-66B9-41A0-9AC9-C0ACDCE48775}" destId="{30B24EE6-D85A-4FC3-8018-438C887F4D0A}" srcOrd="1" destOrd="0" presId="urn:microsoft.com/office/officeart/2005/8/layout/list1"/>
    <dgm:cxn modelId="{5021D34D-4243-4F73-B7EB-4731C54BA192}" type="presOf" srcId="{2F874467-D917-404A-A600-4C9057A4BB45}" destId="{C527B316-A29E-4AD7-8AA5-DBE6E7BBD10E}" srcOrd="1" destOrd="0" presId="urn:microsoft.com/office/officeart/2005/8/layout/list1"/>
    <dgm:cxn modelId="{CE72F2E5-29A2-4818-A7C3-42B84E5D1E71}" srcId="{256F4D7C-635D-4254-AF4F-B3134731C984}" destId="{C6ED5386-9083-4EE1-BE25-E9DFDB943C9C}" srcOrd="1" destOrd="0" parTransId="{23C61843-4793-485D-B3F2-667902CFE0B7}" sibTransId="{AF334484-95B6-4904-A50D-0ECBBF680BE4}"/>
    <dgm:cxn modelId="{BA0B220F-FE10-489E-84CD-B478528C3EF0}" type="presOf" srcId="{2F874467-D917-404A-A600-4C9057A4BB45}" destId="{778A80E8-B57C-4CEC-9252-5A7D851A09E5}" srcOrd="0" destOrd="0" presId="urn:microsoft.com/office/officeart/2005/8/layout/list1"/>
    <dgm:cxn modelId="{588271A9-2CDE-4DF1-8468-BBC0A2BBE008}" type="presOf" srcId="{B696EB0D-66B9-41A0-9AC9-C0ACDCE48775}" destId="{866856FC-253F-4470-97E2-2F0C1A85AC4A}" srcOrd="0" destOrd="0" presId="urn:microsoft.com/office/officeart/2005/8/layout/list1"/>
    <dgm:cxn modelId="{739ACBB0-885E-4079-8ACD-C93EBFA426A9}" srcId="{256F4D7C-635D-4254-AF4F-B3134731C984}" destId="{B696EB0D-66B9-41A0-9AC9-C0ACDCE48775}" srcOrd="0" destOrd="0" parTransId="{F7774F11-2D5C-4812-A8A1-2D2E7C2E388D}" sibTransId="{D01A9EAE-D033-401E-9456-3AC1855BEB98}"/>
    <dgm:cxn modelId="{07F459A2-4409-4FD3-B604-B7CADB7F9730}" type="presOf" srcId="{C6ED5386-9083-4EE1-BE25-E9DFDB943C9C}" destId="{962F8B34-7856-45D6-91C2-EEEA9F35CC9B}" srcOrd="0" destOrd="0" presId="urn:microsoft.com/office/officeart/2005/8/layout/list1"/>
    <dgm:cxn modelId="{0C948AD7-5942-4F1A-913F-1AB5F63F9B75}" srcId="{256F4D7C-635D-4254-AF4F-B3134731C984}" destId="{2F874467-D917-404A-A600-4C9057A4BB45}" srcOrd="2" destOrd="0" parTransId="{F412A01E-6D21-46B4-B168-F1E63490E5AD}" sibTransId="{35D8BDD1-DA17-4130-BC0C-7A1BCE8D012F}"/>
    <dgm:cxn modelId="{29F0C83A-791F-4668-AD99-3213F1B62ADF}" type="presOf" srcId="{256F4D7C-635D-4254-AF4F-B3134731C984}" destId="{AD9E8F86-397C-44A3-BEDC-90DC9DBE44FF}" srcOrd="0" destOrd="0" presId="urn:microsoft.com/office/officeart/2005/8/layout/list1"/>
    <dgm:cxn modelId="{CC5295C8-AAB5-4D37-BE7D-4AB9A65F1145}" type="presOf" srcId="{C6ED5386-9083-4EE1-BE25-E9DFDB943C9C}" destId="{2E573CFE-FA90-4E90-B394-DA5C356A3325}" srcOrd="1" destOrd="0" presId="urn:microsoft.com/office/officeart/2005/8/layout/list1"/>
    <dgm:cxn modelId="{39D73523-1A99-4DA7-B79D-33147BB9A546}" type="presParOf" srcId="{AD9E8F86-397C-44A3-BEDC-90DC9DBE44FF}" destId="{6FF8FEFD-58D9-4767-B367-363E574E3180}" srcOrd="0" destOrd="0" presId="urn:microsoft.com/office/officeart/2005/8/layout/list1"/>
    <dgm:cxn modelId="{8B48A5E0-C448-4EC1-80D7-A9363AD21C92}" type="presParOf" srcId="{6FF8FEFD-58D9-4767-B367-363E574E3180}" destId="{866856FC-253F-4470-97E2-2F0C1A85AC4A}" srcOrd="0" destOrd="0" presId="urn:microsoft.com/office/officeart/2005/8/layout/list1"/>
    <dgm:cxn modelId="{6EDACA39-B06D-4B0F-BE90-7E6619490875}" type="presParOf" srcId="{6FF8FEFD-58D9-4767-B367-363E574E3180}" destId="{30B24EE6-D85A-4FC3-8018-438C887F4D0A}" srcOrd="1" destOrd="0" presId="urn:microsoft.com/office/officeart/2005/8/layout/list1"/>
    <dgm:cxn modelId="{2F428A6F-EAA5-425B-97F7-0FC5FEFFA7F7}" type="presParOf" srcId="{AD9E8F86-397C-44A3-BEDC-90DC9DBE44FF}" destId="{FA90D464-8D06-4587-8FBE-9A6BED5549D5}" srcOrd="1" destOrd="0" presId="urn:microsoft.com/office/officeart/2005/8/layout/list1"/>
    <dgm:cxn modelId="{8AD7A09B-46FC-47D5-89A3-BDED0A72220C}" type="presParOf" srcId="{AD9E8F86-397C-44A3-BEDC-90DC9DBE44FF}" destId="{44B56B8A-5EED-4730-B5E7-9FB78FEF08DA}" srcOrd="2" destOrd="0" presId="urn:microsoft.com/office/officeart/2005/8/layout/list1"/>
    <dgm:cxn modelId="{6427BFEF-03F4-4AB5-8E06-07D2AD0183E0}" type="presParOf" srcId="{AD9E8F86-397C-44A3-BEDC-90DC9DBE44FF}" destId="{DD12F8A1-54BE-4F06-8280-CCCB07CC516A}" srcOrd="3" destOrd="0" presId="urn:microsoft.com/office/officeart/2005/8/layout/list1"/>
    <dgm:cxn modelId="{E8B4FA3B-194F-48E5-872E-3FEC9188E040}" type="presParOf" srcId="{AD9E8F86-397C-44A3-BEDC-90DC9DBE44FF}" destId="{908E9AD9-B9C8-49C6-B3FD-E6DD790C3A68}" srcOrd="4" destOrd="0" presId="urn:microsoft.com/office/officeart/2005/8/layout/list1"/>
    <dgm:cxn modelId="{6CEB8EC7-D2FF-4DF3-9F4A-3CFDE1DE92F0}" type="presParOf" srcId="{908E9AD9-B9C8-49C6-B3FD-E6DD790C3A68}" destId="{962F8B34-7856-45D6-91C2-EEEA9F35CC9B}" srcOrd="0" destOrd="0" presId="urn:microsoft.com/office/officeart/2005/8/layout/list1"/>
    <dgm:cxn modelId="{D448EB37-2A19-4127-82C6-7B30ED68E223}" type="presParOf" srcId="{908E9AD9-B9C8-49C6-B3FD-E6DD790C3A68}" destId="{2E573CFE-FA90-4E90-B394-DA5C356A3325}" srcOrd="1" destOrd="0" presId="urn:microsoft.com/office/officeart/2005/8/layout/list1"/>
    <dgm:cxn modelId="{8EDC1F23-7FEC-4FC9-8D71-5B05F55C2E81}" type="presParOf" srcId="{AD9E8F86-397C-44A3-BEDC-90DC9DBE44FF}" destId="{6A21B8F6-097F-4F80-89B2-75EB758231A0}" srcOrd="5" destOrd="0" presId="urn:microsoft.com/office/officeart/2005/8/layout/list1"/>
    <dgm:cxn modelId="{29BBB148-A20F-4D80-BA7C-E79BCFA98335}" type="presParOf" srcId="{AD9E8F86-397C-44A3-BEDC-90DC9DBE44FF}" destId="{8D265D39-E597-410D-9943-2A150EE49861}" srcOrd="6" destOrd="0" presId="urn:microsoft.com/office/officeart/2005/8/layout/list1"/>
    <dgm:cxn modelId="{D6C4F018-DB06-407E-8CB5-A0E34EA1F51D}" type="presParOf" srcId="{AD9E8F86-397C-44A3-BEDC-90DC9DBE44FF}" destId="{F0ABA179-C269-4990-83C1-216A448FD6D1}" srcOrd="7" destOrd="0" presId="urn:microsoft.com/office/officeart/2005/8/layout/list1"/>
    <dgm:cxn modelId="{1EE5643F-8C96-42AA-A199-62793C973A3A}" type="presParOf" srcId="{AD9E8F86-397C-44A3-BEDC-90DC9DBE44FF}" destId="{84D65BEB-64EE-42F8-A81A-EF0B09C343CB}" srcOrd="8" destOrd="0" presId="urn:microsoft.com/office/officeart/2005/8/layout/list1"/>
    <dgm:cxn modelId="{17C99726-3213-4E4A-BEBF-96037CAD300A}" type="presParOf" srcId="{84D65BEB-64EE-42F8-A81A-EF0B09C343CB}" destId="{778A80E8-B57C-4CEC-9252-5A7D851A09E5}" srcOrd="0" destOrd="0" presId="urn:microsoft.com/office/officeart/2005/8/layout/list1"/>
    <dgm:cxn modelId="{62502FA8-B4F9-4C4B-A695-F4133A185B94}" type="presParOf" srcId="{84D65BEB-64EE-42F8-A81A-EF0B09C343CB}" destId="{C527B316-A29E-4AD7-8AA5-DBE6E7BBD10E}" srcOrd="1" destOrd="0" presId="urn:microsoft.com/office/officeart/2005/8/layout/list1"/>
    <dgm:cxn modelId="{E5A17BEE-ED7D-4AD7-B49E-B1ADCB145338}" type="presParOf" srcId="{AD9E8F86-397C-44A3-BEDC-90DC9DBE44FF}" destId="{EFD23EA2-D150-4B5C-B055-17C48302F643}" srcOrd="9" destOrd="0" presId="urn:microsoft.com/office/officeart/2005/8/layout/list1"/>
    <dgm:cxn modelId="{7635065C-B145-43ED-9925-E3B406982701}" type="presParOf" srcId="{AD9E8F86-397C-44A3-BEDC-90DC9DBE44FF}" destId="{E5AFEF7E-8688-4CAC-9F9B-88E2D662858B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DBD0FD0-315E-4AEA-B1ED-394F1831FBC0}" type="doc">
      <dgm:prSet loTypeId="urn:microsoft.com/office/officeart/2005/8/layout/cycle8" loCatId="cycle" qsTypeId="urn:microsoft.com/office/officeart/2005/8/quickstyle/simple1#9" qsCatId="simple" csTypeId="urn:microsoft.com/office/officeart/2005/8/colors/accent1_2#9" csCatId="accent1" phldr="1"/>
      <dgm:spPr/>
    </dgm:pt>
    <dgm:pt modelId="{E83738DA-AB4C-4B37-BF27-EFFC6DEBC4B4}">
      <dgm:prSet phldrT="[Текст]" custT="1"/>
      <dgm:spPr/>
      <dgm:t>
        <a:bodyPr/>
        <a:lstStyle/>
        <a:p>
          <a:r>
            <a:rPr lang="ru-RU" sz="2400" dirty="0" smtClean="0"/>
            <a:t>Справед-ливость</a:t>
          </a:r>
          <a:endParaRPr lang="ru-RU" sz="2400" dirty="0"/>
        </a:p>
      </dgm:t>
    </dgm:pt>
    <dgm:pt modelId="{6D8A43FD-D596-4C0A-B8C0-E24323AC48EE}" type="parTrans" cxnId="{7F36FAF8-CBF7-4C7E-BAD3-92EFA52EC322}">
      <dgm:prSet/>
      <dgm:spPr/>
      <dgm:t>
        <a:bodyPr/>
        <a:lstStyle/>
        <a:p>
          <a:endParaRPr lang="ru-RU"/>
        </a:p>
      </dgm:t>
    </dgm:pt>
    <dgm:pt modelId="{DC03E1F5-E86E-472F-9B24-7F90B6DB1C45}" type="sibTrans" cxnId="{7F36FAF8-CBF7-4C7E-BAD3-92EFA52EC322}">
      <dgm:prSet/>
      <dgm:spPr/>
      <dgm:t>
        <a:bodyPr/>
        <a:lstStyle/>
        <a:p>
          <a:endParaRPr lang="ru-RU"/>
        </a:p>
      </dgm:t>
    </dgm:pt>
    <dgm:pt modelId="{07646116-5457-4D3A-A58D-C145199650EC}">
      <dgm:prSet phldrT="[Текст]"/>
      <dgm:spPr/>
      <dgm:t>
        <a:bodyPr/>
        <a:lstStyle/>
        <a:p>
          <a:r>
            <a:rPr lang="ru-RU" dirty="0" smtClean="0"/>
            <a:t>устойчивость</a:t>
          </a:r>
          <a:endParaRPr lang="ru-RU" dirty="0"/>
        </a:p>
      </dgm:t>
    </dgm:pt>
    <dgm:pt modelId="{711F7BD0-E456-4819-901A-337624934EBE}" type="parTrans" cxnId="{D100A9C0-37B7-4A27-AA55-D5C0AF4E79A0}">
      <dgm:prSet/>
      <dgm:spPr/>
      <dgm:t>
        <a:bodyPr/>
        <a:lstStyle/>
        <a:p>
          <a:endParaRPr lang="ru-RU"/>
        </a:p>
      </dgm:t>
    </dgm:pt>
    <dgm:pt modelId="{9043AFC8-1886-462C-82CB-A741EF09BFBF}" type="sibTrans" cxnId="{D100A9C0-37B7-4A27-AA55-D5C0AF4E79A0}">
      <dgm:prSet/>
      <dgm:spPr/>
      <dgm:t>
        <a:bodyPr/>
        <a:lstStyle/>
        <a:p>
          <a:endParaRPr lang="ru-RU"/>
        </a:p>
      </dgm:t>
    </dgm:pt>
    <dgm:pt modelId="{367B07B6-5558-4F9A-A0F6-1EE23EF8B269}">
      <dgm:prSet phldrT="[Текст]" custT="1"/>
      <dgm:spPr/>
      <dgm:t>
        <a:bodyPr/>
        <a:lstStyle/>
        <a:p>
          <a:r>
            <a:rPr lang="ru-RU" sz="2800" dirty="0" smtClean="0"/>
            <a:t>доверие</a:t>
          </a:r>
          <a:endParaRPr lang="ru-RU" sz="2800" dirty="0"/>
        </a:p>
      </dgm:t>
    </dgm:pt>
    <dgm:pt modelId="{41B6644B-CD70-47B4-869B-1D60A86E82DD}" type="parTrans" cxnId="{7556B9F0-A50E-46B5-B51F-456355A2F371}">
      <dgm:prSet/>
      <dgm:spPr/>
      <dgm:t>
        <a:bodyPr/>
        <a:lstStyle/>
        <a:p>
          <a:endParaRPr lang="ru-RU"/>
        </a:p>
      </dgm:t>
    </dgm:pt>
    <dgm:pt modelId="{31C8B999-1A93-40A6-A5EE-418328BEB1A0}" type="sibTrans" cxnId="{7556B9F0-A50E-46B5-B51F-456355A2F371}">
      <dgm:prSet/>
      <dgm:spPr/>
      <dgm:t>
        <a:bodyPr/>
        <a:lstStyle/>
        <a:p>
          <a:endParaRPr lang="ru-RU"/>
        </a:p>
      </dgm:t>
    </dgm:pt>
    <dgm:pt modelId="{57743213-D99D-42E3-8A9B-997B8E96CE13}" type="pres">
      <dgm:prSet presAssocID="{EDBD0FD0-315E-4AEA-B1ED-394F1831FBC0}" presName="compositeShape" presStyleCnt="0">
        <dgm:presLayoutVars>
          <dgm:chMax val="7"/>
          <dgm:dir/>
          <dgm:resizeHandles val="exact"/>
        </dgm:presLayoutVars>
      </dgm:prSet>
      <dgm:spPr/>
    </dgm:pt>
    <dgm:pt modelId="{D2807837-732C-4655-A9A8-3CEDEFF333E7}" type="pres">
      <dgm:prSet presAssocID="{EDBD0FD0-315E-4AEA-B1ED-394F1831FBC0}" presName="wedge1" presStyleLbl="node1" presStyleIdx="0" presStyleCnt="3"/>
      <dgm:spPr/>
      <dgm:t>
        <a:bodyPr/>
        <a:lstStyle/>
        <a:p>
          <a:endParaRPr lang="ru-RU"/>
        </a:p>
      </dgm:t>
    </dgm:pt>
    <dgm:pt modelId="{AF45B979-163E-4A14-8755-D2EC630AD905}" type="pres">
      <dgm:prSet presAssocID="{EDBD0FD0-315E-4AEA-B1ED-394F1831FBC0}" presName="dummy1a" presStyleCnt="0"/>
      <dgm:spPr/>
    </dgm:pt>
    <dgm:pt modelId="{FD128D55-A165-4840-9CDE-A8F9043AD08F}" type="pres">
      <dgm:prSet presAssocID="{EDBD0FD0-315E-4AEA-B1ED-394F1831FBC0}" presName="dummy1b" presStyleCnt="0"/>
      <dgm:spPr/>
    </dgm:pt>
    <dgm:pt modelId="{F98B9938-A962-4575-B680-4D849E42FB18}" type="pres">
      <dgm:prSet presAssocID="{EDBD0FD0-315E-4AEA-B1ED-394F1831FBC0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793B9D-FA56-4A44-88C3-0D84A7C1A1F3}" type="pres">
      <dgm:prSet presAssocID="{EDBD0FD0-315E-4AEA-B1ED-394F1831FBC0}" presName="wedge2" presStyleLbl="node1" presStyleIdx="1" presStyleCnt="3"/>
      <dgm:spPr/>
      <dgm:t>
        <a:bodyPr/>
        <a:lstStyle/>
        <a:p>
          <a:endParaRPr lang="ru-RU"/>
        </a:p>
      </dgm:t>
    </dgm:pt>
    <dgm:pt modelId="{11EC1789-502C-4FF1-B617-9744FE7A06B1}" type="pres">
      <dgm:prSet presAssocID="{EDBD0FD0-315E-4AEA-B1ED-394F1831FBC0}" presName="dummy2a" presStyleCnt="0"/>
      <dgm:spPr/>
    </dgm:pt>
    <dgm:pt modelId="{386FD07A-A43A-4073-8942-658917C4886E}" type="pres">
      <dgm:prSet presAssocID="{EDBD0FD0-315E-4AEA-B1ED-394F1831FBC0}" presName="dummy2b" presStyleCnt="0"/>
      <dgm:spPr/>
    </dgm:pt>
    <dgm:pt modelId="{11BDC488-DBF3-45BF-BD9F-1D9A9CC33B69}" type="pres">
      <dgm:prSet presAssocID="{EDBD0FD0-315E-4AEA-B1ED-394F1831FBC0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3906BB-64E8-4CF4-954B-CB601C71F568}" type="pres">
      <dgm:prSet presAssocID="{EDBD0FD0-315E-4AEA-B1ED-394F1831FBC0}" presName="wedge3" presStyleLbl="node1" presStyleIdx="2" presStyleCnt="3"/>
      <dgm:spPr/>
      <dgm:t>
        <a:bodyPr/>
        <a:lstStyle/>
        <a:p>
          <a:endParaRPr lang="ru-RU"/>
        </a:p>
      </dgm:t>
    </dgm:pt>
    <dgm:pt modelId="{F3D4D25F-47E8-451F-9448-F8B9869EDC82}" type="pres">
      <dgm:prSet presAssocID="{EDBD0FD0-315E-4AEA-B1ED-394F1831FBC0}" presName="dummy3a" presStyleCnt="0"/>
      <dgm:spPr/>
    </dgm:pt>
    <dgm:pt modelId="{0757BB19-51E2-4ADB-A52E-B4B4776DFF6E}" type="pres">
      <dgm:prSet presAssocID="{EDBD0FD0-315E-4AEA-B1ED-394F1831FBC0}" presName="dummy3b" presStyleCnt="0"/>
      <dgm:spPr/>
    </dgm:pt>
    <dgm:pt modelId="{FCBB26CD-5A26-47E4-81C6-28DD0087B70A}" type="pres">
      <dgm:prSet presAssocID="{EDBD0FD0-315E-4AEA-B1ED-394F1831FBC0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CC76DC-E472-41CB-8E0C-CA51B8E38184}" type="pres">
      <dgm:prSet presAssocID="{DC03E1F5-E86E-472F-9B24-7F90B6DB1C45}" presName="arrowWedge1" presStyleLbl="fgSibTrans2D1" presStyleIdx="0" presStyleCnt="3"/>
      <dgm:spPr/>
    </dgm:pt>
    <dgm:pt modelId="{F7BFBFF5-3FF8-4D65-B224-048D305C3402}" type="pres">
      <dgm:prSet presAssocID="{9043AFC8-1886-462C-82CB-A741EF09BFBF}" presName="arrowWedge2" presStyleLbl="fgSibTrans2D1" presStyleIdx="1" presStyleCnt="3"/>
      <dgm:spPr/>
    </dgm:pt>
    <dgm:pt modelId="{919E4215-B2F1-41A9-BF7B-D214B8F5BF69}" type="pres">
      <dgm:prSet presAssocID="{31C8B999-1A93-40A6-A5EE-418328BEB1A0}" presName="arrowWedge3" presStyleLbl="fgSibTrans2D1" presStyleIdx="2" presStyleCnt="3"/>
      <dgm:spPr/>
    </dgm:pt>
  </dgm:ptLst>
  <dgm:cxnLst>
    <dgm:cxn modelId="{FCACA5FC-252A-4EA6-8FED-44F184E7A654}" type="presOf" srcId="{EDBD0FD0-315E-4AEA-B1ED-394F1831FBC0}" destId="{57743213-D99D-42E3-8A9B-997B8E96CE13}" srcOrd="0" destOrd="0" presId="urn:microsoft.com/office/officeart/2005/8/layout/cycle8"/>
    <dgm:cxn modelId="{7F36FAF8-CBF7-4C7E-BAD3-92EFA52EC322}" srcId="{EDBD0FD0-315E-4AEA-B1ED-394F1831FBC0}" destId="{E83738DA-AB4C-4B37-BF27-EFFC6DEBC4B4}" srcOrd="0" destOrd="0" parTransId="{6D8A43FD-D596-4C0A-B8C0-E24323AC48EE}" sibTransId="{DC03E1F5-E86E-472F-9B24-7F90B6DB1C45}"/>
    <dgm:cxn modelId="{A67E7A3F-2569-4B98-8099-3330B2921AE0}" type="presOf" srcId="{367B07B6-5558-4F9A-A0F6-1EE23EF8B269}" destId="{FCBB26CD-5A26-47E4-81C6-28DD0087B70A}" srcOrd="1" destOrd="0" presId="urn:microsoft.com/office/officeart/2005/8/layout/cycle8"/>
    <dgm:cxn modelId="{7556B9F0-A50E-46B5-B51F-456355A2F371}" srcId="{EDBD0FD0-315E-4AEA-B1ED-394F1831FBC0}" destId="{367B07B6-5558-4F9A-A0F6-1EE23EF8B269}" srcOrd="2" destOrd="0" parTransId="{41B6644B-CD70-47B4-869B-1D60A86E82DD}" sibTransId="{31C8B999-1A93-40A6-A5EE-418328BEB1A0}"/>
    <dgm:cxn modelId="{D100A9C0-37B7-4A27-AA55-D5C0AF4E79A0}" srcId="{EDBD0FD0-315E-4AEA-B1ED-394F1831FBC0}" destId="{07646116-5457-4D3A-A58D-C145199650EC}" srcOrd="1" destOrd="0" parTransId="{711F7BD0-E456-4819-901A-337624934EBE}" sibTransId="{9043AFC8-1886-462C-82CB-A741EF09BFBF}"/>
    <dgm:cxn modelId="{6A113710-B364-49C7-A54A-B4159254ED6B}" type="presOf" srcId="{E83738DA-AB4C-4B37-BF27-EFFC6DEBC4B4}" destId="{F98B9938-A962-4575-B680-4D849E42FB18}" srcOrd="1" destOrd="0" presId="urn:microsoft.com/office/officeart/2005/8/layout/cycle8"/>
    <dgm:cxn modelId="{A8B8D9B8-F83F-48A3-8A5A-D0EB4CDD986F}" type="presOf" srcId="{367B07B6-5558-4F9A-A0F6-1EE23EF8B269}" destId="{453906BB-64E8-4CF4-954B-CB601C71F568}" srcOrd="0" destOrd="0" presId="urn:microsoft.com/office/officeart/2005/8/layout/cycle8"/>
    <dgm:cxn modelId="{2FB92E7E-423A-4F05-A7C8-B3831D6A6882}" type="presOf" srcId="{07646116-5457-4D3A-A58D-C145199650EC}" destId="{16793B9D-FA56-4A44-88C3-0D84A7C1A1F3}" srcOrd="0" destOrd="0" presId="urn:microsoft.com/office/officeart/2005/8/layout/cycle8"/>
    <dgm:cxn modelId="{C9BAABF8-46C6-40A5-BA55-6CC91507B8A4}" type="presOf" srcId="{07646116-5457-4D3A-A58D-C145199650EC}" destId="{11BDC488-DBF3-45BF-BD9F-1D9A9CC33B69}" srcOrd="1" destOrd="0" presId="urn:microsoft.com/office/officeart/2005/8/layout/cycle8"/>
    <dgm:cxn modelId="{F4D6E693-4594-453D-B6F1-003E5180E4BC}" type="presOf" srcId="{E83738DA-AB4C-4B37-BF27-EFFC6DEBC4B4}" destId="{D2807837-732C-4655-A9A8-3CEDEFF333E7}" srcOrd="0" destOrd="0" presId="urn:microsoft.com/office/officeart/2005/8/layout/cycle8"/>
    <dgm:cxn modelId="{BE067BB5-EF45-4D5C-915C-3C821DD21548}" type="presParOf" srcId="{57743213-D99D-42E3-8A9B-997B8E96CE13}" destId="{D2807837-732C-4655-A9A8-3CEDEFF333E7}" srcOrd="0" destOrd="0" presId="urn:microsoft.com/office/officeart/2005/8/layout/cycle8"/>
    <dgm:cxn modelId="{B0B51B0A-F522-46CB-8E49-C7FFCDA7BD4C}" type="presParOf" srcId="{57743213-D99D-42E3-8A9B-997B8E96CE13}" destId="{AF45B979-163E-4A14-8755-D2EC630AD905}" srcOrd="1" destOrd="0" presId="urn:microsoft.com/office/officeart/2005/8/layout/cycle8"/>
    <dgm:cxn modelId="{E2E38901-E62E-4F51-8408-6629F224C04F}" type="presParOf" srcId="{57743213-D99D-42E3-8A9B-997B8E96CE13}" destId="{FD128D55-A165-4840-9CDE-A8F9043AD08F}" srcOrd="2" destOrd="0" presId="urn:microsoft.com/office/officeart/2005/8/layout/cycle8"/>
    <dgm:cxn modelId="{B85D6AF7-09F0-44CD-870E-A88D7D3901C8}" type="presParOf" srcId="{57743213-D99D-42E3-8A9B-997B8E96CE13}" destId="{F98B9938-A962-4575-B680-4D849E42FB18}" srcOrd="3" destOrd="0" presId="urn:microsoft.com/office/officeart/2005/8/layout/cycle8"/>
    <dgm:cxn modelId="{32CD41F5-1078-43FA-ACC8-2F2A2167BBAD}" type="presParOf" srcId="{57743213-D99D-42E3-8A9B-997B8E96CE13}" destId="{16793B9D-FA56-4A44-88C3-0D84A7C1A1F3}" srcOrd="4" destOrd="0" presId="urn:microsoft.com/office/officeart/2005/8/layout/cycle8"/>
    <dgm:cxn modelId="{40E287DA-1853-4055-9A23-8FE4EDD8ED38}" type="presParOf" srcId="{57743213-D99D-42E3-8A9B-997B8E96CE13}" destId="{11EC1789-502C-4FF1-B617-9744FE7A06B1}" srcOrd="5" destOrd="0" presId="urn:microsoft.com/office/officeart/2005/8/layout/cycle8"/>
    <dgm:cxn modelId="{2A656FBC-91D9-4B5C-8448-CB51BA49FC3D}" type="presParOf" srcId="{57743213-D99D-42E3-8A9B-997B8E96CE13}" destId="{386FD07A-A43A-4073-8942-658917C4886E}" srcOrd="6" destOrd="0" presId="urn:microsoft.com/office/officeart/2005/8/layout/cycle8"/>
    <dgm:cxn modelId="{4DFD0F51-9D0B-4F97-BDF1-F5D18E655C60}" type="presParOf" srcId="{57743213-D99D-42E3-8A9B-997B8E96CE13}" destId="{11BDC488-DBF3-45BF-BD9F-1D9A9CC33B69}" srcOrd="7" destOrd="0" presId="urn:microsoft.com/office/officeart/2005/8/layout/cycle8"/>
    <dgm:cxn modelId="{1745197C-86F6-4043-8623-EFB924DAF214}" type="presParOf" srcId="{57743213-D99D-42E3-8A9B-997B8E96CE13}" destId="{453906BB-64E8-4CF4-954B-CB601C71F568}" srcOrd="8" destOrd="0" presId="urn:microsoft.com/office/officeart/2005/8/layout/cycle8"/>
    <dgm:cxn modelId="{51C53D1C-C4A3-45A1-8F33-7067E902CA0D}" type="presParOf" srcId="{57743213-D99D-42E3-8A9B-997B8E96CE13}" destId="{F3D4D25F-47E8-451F-9448-F8B9869EDC82}" srcOrd="9" destOrd="0" presId="urn:microsoft.com/office/officeart/2005/8/layout/cycle8"/>
    <dgm:cxn modelId="{7451AED8-F7B3-4B53-ACA5-B956DE8A75BC}" type="presParOf" srcId="{57743213-D99D-42E3-8A9B-997B8E96CE13}" destId="{0757BB19-51E2-4ADB-A52E-B4B4776DFF6E}" srcOrd="10" destOrd="0" presId="urn:microsoft.com/office/officeart/2005/8/layout/cycle8"/>
    <dgm:cxn modelId="{0C9A8112-D00A-4733-BF5B-07F61B80450E}" type="presParOf" srcId="{57743213-D99D-42E3-8A9B-997B8E96CE13}" destId="{FCBB26CD-5A26-47E4-81C6-28DD0087B70A}" srcOrd="11" destOrd="0" presId="urn:microsoft.com/office/officeart/2005/8/layout/cycle8"/>
    <dgm:cxn modelId="{6615A194-6326-40F2-87A8-3534FE7ACC70}" type="presParOf" srcId="{57743213-D99D-42E3-8A9B-997B8E96CE13}" destId="{A3CC76DC-E472-41CB-8E0C-CA51B8E38184}" srcOrd="12" destOrd="0" presId="urn:microsoft.com/office/officeart/2005/8/layout/cycle8"/>
    <dgm:cxn modelId="{F4EC3D61-F2B3-4F1C-8F59-469468EEA470}" type="presParOf" srcId="{57743213-D99D-42E3-8A9B-997B8E96CE13}" destId="{F7BFBFF5-3FF8-4D65-B224-048D305C3402}" srcOrd="13" destOrd="0" presId="urn:microsoft.com/office/officeart/2005/8/layout/cycle8"/>
    <dgm:cxn modelId="{AE9F30BD-B700-4F6C-B051-CD0DC1FA6392}" type="presParOf" srcId="{57743213-D99D-42E3-8A9B-997B8E96CE13}" destId="{919E4215-B2F1-41A9-BF7B-D214B8F5BF69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2BF18F-8F85-4880-B106-74FC277115D8}" type="doc">
      <dgm:prSet loTypeId="urn:microsoft.com/office/officeart/2009/3/layout/FramedTextPicture" loCatId="picture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B8BC3674-4B5E-4A0E-9929-B6492A774106}">
      <dgm:prSet phldrT="[Текст]" custT="1"/>
      <dgm:spPr/>
      <dgm:t>
        <a:bodyPr/>
        <a:lstStyle/>
        <a:p>
          <a:r>
            <a:rPr lang="ru-RU" sz="2400" dirty="0" smtClean="0"/>
            <a:t>Исторически противоречие экономического и социального в 20 столетии приняло форму борьбы  капитализма и социализма</a:t>
          </a:r>
          <a:endParaRPr lang="ru-RU" sz="2400" dirty="0"/>
        </a:p>
      </dgm:t>
    </dgm:pt>
    <dgm:pt modelId="{52A30A16-C9E8-4B19-BC8E-8BE295CDEA83}" type="parTrans" cxnId="{0F01CA2D-DCB7-42C4-8F61-39A0863249E0}">
      <dgm:prSet/>
      <dgm:spPr/>
      <dgm:t>
        <a:bodyPr/>
        <a:lstStyle/>
        <a:p>
          <a:endParaRPr lang="ru-RU"/>
        </a:p>
      </dgm:t>
    </dgm:pt>
    <dgm:pt modelId="{08635699-1BB7-4337-97D8-932FF63EDD69}" type="sibTrans" cxnId="{0F01CA2D-DCB7-42C4-8F61-39A0863249E0}">
      <dgm:prSet/>
      <dgm:spPr/>
      <dgm:t>
        <a:bodyPr/>
        <a:lstStyle/>
        <a:p>
          <a:endParaRPr lang="ru-RU"/>
        </a:p>
      </dgm:t>
    </dgm:pt>
    <dgm:pt modelId="{D2F55C9F-CAD6-44CB-8034-818BD83BEA8D}" type="pres">
      <dgm:prSet presAssocID="{A12BF18F-8F85-4880-B106-74FC277115D8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8C5D84AD-6FB2-4E0E-B871-0DD9AE11A030}" type="pres">
      <dgm:prSet presAssocID="{B8BC3674-4B5E-4A0E-9929-B6492A774106}" presName="composite" presStyleCnt="0">
        <dgm:presLayoutVars>
          <dgm:chMax/>
          <dgm:chPref/>
        </dgm:presLayoutVars>
      </dgm:prSet>
      <dgm:spPr/>
    </dgm:pt>
    <dgm:pt modelId="{E5BC258D-CAC5-4B47-BF1B-67D6D80B6632}" type="pres">
      <dgm:prSet presAssocID="{B8BC3674-4B5E-4A0E-9929-B6492A774106}" presName="Image" presStyleLbl="bgImgPlace1" presStyleIdx="0" presStyleCnt="1"/>
      <dgm:spPr/>
    </dgm:pt>
    <dgm:pt modelId="{DD33C277-0606-48F7-8045-4AA2F6384C18}" type="pres">
      <dgm:prSet presAssocID="{B8BC3674-4B5E-4A0E-9929-B6492A774106}" presName="ParentText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9EA5F0-59FA-4A25-A4E9-B5E83BCDB760}" type="pres">
      <dgm:prSet presAssocID="{B8BC3674-4B5E-4A0E-9929-B6492A774106}" presName="tlFrame" presStyleLbl="node1" presStyleIdx="0" presStyleCnt="4"/>
      <dgm:spPr/>
    </dgm:pt>
    <dgm:pt modelId="{14B28FF0-8E15-43C0-9BD3-4D555D8B154E}" type="pres">
      <dgm:prSet presAssocID="{B8BC3674-4B5E-4A0E-9929-B6492A774106}" presName="trFrame" presStyleLbl="node1" presStyleIdx="1" presStyleCnt="4"/>
      <dgm:spPr/>
    </dgm:pt>
    <dgm:pt modelId="{AD9E6A1E-73E3-4697-A360-59D8EEC2E7CD}" type="pres">
      <dgm:prSet presAssocID="{B8BC3674-4B5E-4A0E-9929-B6492A774106}" presName="blFrame" presStyleLbl="node1" presStyleIdx="2" presStyleCnt="4"/>
      <dgm:spPr/>
    </dgm:pt>
    <dgm:pt modelId="{CE9A7829-7B83-445E-B7A9-1005DA354D16}" type="pres">
      <dgm:prSet presAssocID="{B8BC3674-4B5E-4A0E-9929-B6492A774106}" presName="brFrame" presStyleLbl="node1" presStyleIdx="3" presStyleCnt="4"/>
      <dgm:spPr/>
    </dgm:pt>
  </dgm:ptLst>
  <dgm:cxnLst>
    <dgm:cxn modelId="{33252430-56F3-4BBF-88ED-DDCB5B48ECB2}" type="presOf" srcId="{A12BF18F-8F85-4880-B106-74FC277115D8}" destId="{D2F55C9F-CAD6-44CB-8034-818BD83BEA8D}" srcOrd="0" destOrd="0" presId="urn:microsoft.com/office/officeart/2009/3/layout/FramedTextPicture"/>
    <dgm:cxn modelId="{5F5B977A-B143-485B-BB65-917275C32D23}" type="presOf" srcId="{B8BC3674-4B5E-4A0E-9929-B6492A774106}" destId="{DD33C277-0606-48F7-8045-4AA2F6384C18}" srcOrd="0" destOrd="0" presId="urn:microsoft.com/office/officeart/2009/3/layout/FramedTextPicture"/>
    <dgm:cxn modelId="{0F01CA2D-DCB7-42C4-8F61-39A0863249E0}" srcId="{A12BF18F-8F85-4880-B106-74FC277115D8}" destId="{B8BC3674-4B5E-4A0E-9929-B6492A774106}" srcOrd="0" destOrd="0" parTransId="{52A30A16-C9E8-4B19-BC8E-8BE295CDEA83}" sibTransId="{08635699-1BB7-4337-97D8-932FF63EDD69}"/>
    <dgm:cxn modelId="{72B8D835-372D-4891-A973-9F90AADD4F2C}" type="presParOf" srcId="{D2F55C9F-CAD6-44CB-8034-818BD83BEA8D}" destId="{8C5D84AD-6FB2-4E0E-B871-0DD9AE11A030}" srcOrd="0" destOrd="0" presId="urn:microsoft.com/office/officeart/2009/3/layout/FramedTextPicture"/>
    <dgm:cxn modelId="{E530AE96-A71D-465A-9F64-276650A77FB6}" type="presParOf" srcId="{8C5D84AD-6FB2-4E0E-B871-0DD9AE11A030}" destId="{E5BC258D-CAC5-4B47-BF1B-67D6D80B6632}" srcOrd="0" destOrd="0" presId="urn:microsoft.com/office/officeart/2009/3/layout/FramedTextPicture"/>
    <dgm:cxn modelId="{C8EB2855-638D-4204-8C58-38CBC4550007}" type="presParOf" srcId="{8C5D84AD-6FB2-4E0E-B871-0DD9AE11A030}" destId="{DD33C277-0606-48F7-8045-4AA2F6384C18}" srcOrd="1" destOrd="0" presId="urn:microsoft.com/office/officeart/2009/3/layout/FramedTextPicture"/>
    <dgm:cxn modelId="{B0157CCE-28CC-4C9A-B5CD-879965B94661}" type="presParOf" srcId="{8C5D84AD-6FB2-4E0E-B871-0DD9AE11A030}" destId="{329EA5F0-59FA-4A25-A4E9-B5E83BCDB760}" srcOrd="2" destOrd="0" presId="urn:microsoft.com/office/officeart/2009/3/layout/FramedTextPicture"/>
    <dgm:cxn modelId="{64667F28-BBC7-4875-86BE-943893ABC4ED}" type="presParOf" srcId="{8C5D84AD-6FB2-4E0E-B871-0DD9AE11A030}" destId="{14B28FF0-8E15-43C0-9BD3-4D555D8B154E}" srcOrd="3" destOrd="0" presId="urn:microsoft.com/office/officeart/2009/3/layout/FramedTextPicture"/>
    <dgm:cxn modelId="{B00B7A8E-251C-455E-BFA1-9ECF152DFA59}" type="presParOf" srcId="{8C5D84AD-6FB2-4E0E-B871-0DD9AE11A030}" destId="{AD9E6A1E-73E3-4697-A360-59D8EEC2E7CD}" srcOrd="4" destOrd="0" presId="urn:microsoft.com/office/officeart/2009/3/layout/FramedTextPicture"/>
    <dgm:cxn modelId="{DDAD4BEC-9045-4D1D-965F-A8052EF8B152}" type="presParOf" srcId="{8C5D84AD-6FB2-4E0E-B871-0DD9AE11A030}" destId="{CE9A7829-7B83-445E-B7A9-1005DA354D16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A0E3641-C534-42D8-BD19-364730B53691}" type="doc">
      <dgm:prSet loTypeId="urn:microsoft.com/office/officeart/2005/8/layout/arrow5" loCatId="process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1F5E89F5-1245-48A6-A987-1517ABAB71B0}">
      <dgm:prSet phldrT="[Текст]"/>
      <dgm:spPr/>
      <dgm:t>
        <a:bodyPr/>
        <a:lstStyle/>
        <a:p>
          <a:r>
            <a:rPr lang="ru-RU" dirty="0" smtClean="0"/>
            <a:t>Экономический рост</a:t>
          </a:r>
          <a:endParaRPr lang="ru-RU" dirty="0"/>
        </a:p>
      </dgm:t>
    </dgm:pt>
    <dgm:pt modelId="{7198138E-FA42-460E-AF82-0388276224B5}" type="parTrans" cxnId="{9213D78C-5A50-4C57-803A-89237E55E7F7}">
      <dgm:prSet/>
      <dgm:spPr/>
      <dgm:t>
        <a:bodyPr/>
        <a:lstStyle/>
        <a:p>
          <a:endParaRPr lang="ru-RU"/>
        </a:p>
      </dgm:t>
    </dgm:pt>
    <dgm:pt modelId="{0F606330-0A3A-4888-B93D-7E61CA3245E6}" type="sibTrans" cxnId="{9213D78C-5A50-4C57-803A-89237E55E7F7}">
      <dgm:prSet/>
      <dgm:spPr/>
      <dgm:t>
        <a:bodyPr/>
        <a:lstStyle/>
        <a:p>
          <a:endParaRPr lang="ru-RU"/>
        </a:p>
      </dgm:t>
    </dgm:pt>
    <dgm:pt modelId="{33D9ACBB-5EE1-484C-B995-9BDB62BF9D59}">
      <dgm:prSet phldrT="[Текст]"/>
      <dgm:spPr/>
      <dgm:t>
        <a:bodyPr/>
        <a:lstStyle/>
        <a:p>
          <a:r>
            <a:rPr lang="ru-RU" dirty="0" smtClean="0"/>
            <a:t>Развитие человека</a:t>
          </a:r>
          <a:endParaRPr lang="ru-RU" dirty="0"/>
        </a:p>
      </dgm:t>
    </dgm:pt>
    <dgm:pt modelId="{F468A793-45DD-476C-81A2-1C280CDACB7A}" type="parTrans" cxnId="{3B24CBB4-F7F7-4B56-A01A-4E3845930EFC}">
      <dgm:prSet/>
      <dgm:spPr/>
      <dgm:t>
        <a:bodyPr/>
        <a:lstStyle/>
        <a:p>
          <a:endParaRPr lang="ru-RU"/>
        </a:p>
      </dgm:t>
    </dgm:pt>
    <dgm:pt modelId="{7E56E8DE-754D-4CFF-9DB2-CB8F96D59ED5}" type="sibTrans" cxnId="{3B24CBB4-F7F7-4B56-A01A-4E3845930EFC}">
      <dgm:prSet/>
      <dgm:spPr/>
      <dgm:t>
        <a:bodyPr/>
        <a:lstStyle/>
        <a:p>
          <a:endParaRPr lang="ru-RU"/>
        </a:p>
      </dgm:t>
    </dgm:pt>
    <dgm:pt modelId="{1B327567-D2D5-4D32-9FAD-EDA6F9875154}" type="pres">
      <dgm:prSet presAssocID="{4A0E3641-C534-42D8-BD19-364730B5369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0431810-220D-4312-9F95-FC4F2DBECA49}" type="pres">
      <dgm:prSet presAssocID="{1F5E89F5-1245-48A6-A987-1517ABAB71B0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C1AF5C-1B69-49C5-A419-44DD9E875673}" type="pres">
      <dgm:prSet presAssocID="{33D9ACBB-5EE1-484C-B995-9BDB62BF9D59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13D78C-5A50-4C57-803A-89237E55E7F7}" srcId="{4A0E3641-C534-42D8-BD19-364730B53691}" destId="{1F5E89F5-1245-48A6-A987-1517ABAB71B0}" srcOrd="0" destOrd="0" parTransId="{7198138E-FA42-460E-AF82-0388276224B5}" sibTransId="{0F606330-0A3A-4888-B93D-7E61CA3245E6}"/>
    <dgm:cxn modelId="{A4034837-D66E-4DCF-828D-16FA5A2CEF2C}" type="presOf" srcId="{33D9ACBB-5EE1-484C-B995-9BDB62BF9D59}" destId="{E6C1AF5C-1B69-49C5-A419-44DD9E875673}" srcOrd="0" destOrd="0" presId="urn:microsoft.com/office/officeart/2005/8/layout/arrow5"/>
    <dgm:cxn modelId="{3B24CBB4-F7F7-4B56-A01A-4E3845930EFC}" srcId="{4A0E3641-C534-42D8-BD19-364730B53691}" destId="{33D9ACBB-5EE1-484C-B995-9BDB62BF9D59}" srcOrd="1" destOrd="0" parTransId="{F468A793-45DD-476C-81A2-1C280CDACB7A}" sibTransId="{7E56E8DE-754D-4CFF-9DB2-CB8F96D59ED5}"/>
    <dgm:cxn modelId="{C9E2DD09-4B07-40DD-A62D-248E20E43CB5}" type="presOf" srcId="{1F5E89F5-1245-48A6-A987-1517ABAB71B0}" destId="{70431810-220D-4312-9F95-FC4F2DBECA49}" srcOrd="0" destOrd="0" presId="urn:microsoft.com/office/officeart/2005/8/layout/arrow5"/>
    <dgm:cxn modelId="{0BE201B0-6D49-47CB-A64C-247971A1534B}" type="presOf" srcId="{4A0E3641-C534-42D8-BD19-364730B53691}" destId="{1B327567-D2D5-4D32-9FAD-EDA6F9875154}" srcOrd="0" destOrd="0" presId="urn:microsoft.com/office/officeart/2005/8/layout/arrow5"/>
    <dgm:cxn modelId="{C4C6F118-7559-4883-8C59-C923018CFEA2}" type="presParOf" srcId="{1B327567-D2D5-4D32-9FAD-EDA6F9875154}" destId="{70431810-220D-4312-9F95-FC4F2DBECA49}" srcOrd="0" destOrd="0" presId="urn:microsoft.com/office/officeart/2005/8/layout/arrow5"/>
    <dgm:cxn modelId="{9FCC9AE0-AD94-4F9E-B963-C389F68F6D19}" type="presParOf" srcId="{1B327567-D2D5-4D32-9FAD-EDA6F9875154}" destId="{E6C1AF5C-1B69-49C5-A419-44DD9E875673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1C9633-7A8D-4003-970E-B73D0DEE2D9D}" type="doc">
      <dgm:prSet loTypeId="urn:microsoft.com/office/officeart/2005/8/layout/list1" loCatId="list" qsTypeId="urn:microsoft.com/office/officeart/2005/8/quickstyle/simple1#10" qsCatId="simple" csTypeId="urn:microsoft.com/office/officeart/2005/8/colors/accent1_2#10" csCatId="accent1" phldr="1"/>
      <dgm:spPr/>
      <dgm:t>
        <a:bodyPr/>
        <a:lstStyle/>
        <a:p>
          <a:endParaRPr lang="ru-RU"/>
        </a:p>
      </dgm:t>
    </dgm:pt>
    <dgm:pt modelId="{F1CCEFDA-6174-4C92-A0E4-F8A8392FE38F}">
      <dgm:prSet phldrT="[Текст]" custT="1"/>
      <dgm:spPr/>
      <dgm:t>
        <a:bodyPr/>
        <a:lstStyle/>
        <a:p>
          <a:pPr algn="ctr"/>
          <a:r>
            <a:rPr lang="ru-RU" sz="2800" dirty="0" smtClean="0">
              <a:solidFill>
                <a:schemeClr val="tx1"/>
              </a:solidFill>
            </a:rPr>
            <a:t>Изменяются способы организации хозяйственной деятельности, </a:t>
          </a:r>
          <a:r>
            <a:rPr lang="ru-RU" sz="2800" smtClean="0">
              <a:solidFill>
                <a:schemeClr val="tx1"/>
              </a:solidFill>
            </a:rPr>
            <a:t>базовые представления о ней. </a:t>
          </a:r>
          <a:endParaRPr lang="ru-RU" sz="2800" dirty="0">
            <a:solidFill>
              <a:schemeClr val="tx1"/>
            </a:solidFill>
          </a:endParaRPr>
        </a:p>
      </dgm:t>
    </dgm:pt>
    <dgm:pt modelId="{CF2C3221-8DBA-4CC1-A9DC-03BB66CA86CB}" type="parTrans" cxnId="{46C702DA-808C-46A3-9A73-FA04ECB8239D}">
      <dgm:prSet/>
      <dgm:spPr/>
      <dgm:t>
        <a:bodyPr/>
        <a:lstStyle/>
        <a:p>
          <a:endParaRPr lang="ru-RU"/>
        </a:p>
      </dgm:t>
    </dgm:pt>
    <dgm:pt modelId="{B521D979-2908-4D1A-9F1A-05AAD8CC3CE6}" type="sibTrans" cxnId="{46C702DA-808C-46A3-9A73-FA04ECB8239D}">
      <dgm:prSet/>
      <dgm:spPr/>
      <dgm:t>
        <a:bodyPr/>
        <a:lstStyle/>
        <a:p>
          <a:endParaRPr lang="ru-RU"/>
        </a:p>
      </dgm:t>
    </dgm:pt>
    <dgm:pt modelId="{674FBFE0-FD3B-40A1-889A-19C1A4DCE5DB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Формируется сетевой человек  </a:t>
          </a:r>
          <a:r>
            <a:rPr lang="en-US" b="1" i="1" u="sng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Netman</a:t>
          </a:r>
          <a:endParaRPr lang="ru-RU" dirty="0"/>
        </a:p>
      </dgm:t>
    </dgm:pt>
    <dgm:pt modelId="{2636E45A-6E7D-4B05-B684-923F270B6538}" type="parTrans" cxnId="{500AA2B9-8F93-487D-B28C-C323AF4D039A}">
      <dgm:prSet/>
      <dgm:spPr/>
      <dgm:t>
        <a:bodyPr/>
        <a:lstStyle/>
        <a:p>
          <a:endParaRPr lang="ru-RU"/>
        </a:p>
      </dgm:t>
    </dgm:pt>
    <dgm:pt modelId="{3FE4C533-3CA5-4D4B-8F59-E961CAD5BA3D}" type="sibTrans" cxnId="{500AA2B9-8F93-487D-B28C-C323AF4D039A}">
      <dgm:prSet/>
      <dgm:spPr/>
      <dgm:t>
        <a:bodyPr/>
        <a:lstStyle/>
        <a:p>
          <a:endParaRPr lang="ru-RU"/>
        </a:p>
      </dgm:t>
    </dgm:pt>
    <dgm:pt modelId="{763A968C-7681-4A16-85B7-62B82021CF03}" type="pres">
      <dgm:prSet presAssocID="{CD1C9633-7A8D-4003-970E-B73D0DEE2D9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1248B7-F25F-478B-9BF1-EEA2F1B48E94}" type="pres">
      <dgm:prSet presAssocID="{F1CCEFDA-6174-4C92-A0E4-F8A8392FE38F}" presName="parentLin" presStyleCnt="0"/>
      <dgm:spPr/>
    </dgm:pt>
    <dgm:pt modelId="{0E0AE140-4613-486B-AC9C-DDA5C8090259}" type="pres">
      <dgm:prSet presAssocID="{F1CCEFDA-6174-4C92-A0E4-F8A8392FE38F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F98527FB-6B1D-44A4-B7E5-33061C9A966A}" type="pres">
      <dgm:prSet presAssocID="{F1CCEFDA-6174-4C92-A0E4-F8A8392FE38F}" presName="parentText" presStyleLbl="node1" presStyleIdx="0" presStyleCnt="2" custScaleX="142857" custScaleY="18184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C2633C-DA9E-44FF-81E2-3B1A5DFAD74F}" type="pres">
      <dgm:prSet presAssocID="{F1CCEFDA-6174-4C92-A0E4-F8A8392FE38F}" presName="negativeSpace" presStyleCnt="0"/>
      <dgm:spPr/>
    </dgm:pt>
    <dgm:pt modelId="{53685335-DD27-43B8-A6B9-8747D6C50C7E}" type="pres">
      <dgm:prSet presAssocID="{F1CCEFDA-6174-4C92-A0E4-F8A8392FE38F}" presName="childText" presStyleLbl="conFgAcc1" presStyleIdx="0" presStyleCnt="2">
        <dgm:presLayoutVars>
          <dgm:bulletEnabled val="1"/>
        </dgm:presLayoutVars>
      </dgm:prSet>
      <dgm:spPr/>
    </dgm:pt>
    <dgm:pt modelId="{F4F070BE-D154-43AB-B868-8A5F14BABBF8}" type="pres">
      <dgm:prSet presAssocID="{B521D979-2908-4D1A-9F1A-05AAD8CC3CE6}" presName="spaceBetweenRectangles" presStyleCnt="0"/>
      <dgm:spPr/>
    </dgm:pt>
    <dgm:pt modelId="{56C3B38A-DE2C-4D14-B28E-75DCAF3126A1}" type="pres">
      <dgm:prSet presAssocID="{674FBFE0-FD3B-40A1-889A-19C1A4DCE5DB}" presName="parentLin" presStyleCnt="0"/>
      <dgm:spPr/>
    </dgm:pt>
    <dgm:pt modelId="{8E238EE3-9EBB-4271-993D-73D4B1D689EB}" type="pres">
      <dgm:prSet presAssocID="{674FBFE0-FD3B-40A1-889A-19C1A4DCE5DB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8DC0CF1C-97CF-45D9-BA6D-B8FE5B9D0796}" type="pres">
      <dgm:prSet presAssocID="{674FBFE0-FD3B-40A1-889A-19C1A4DCE5DB}" presName="parentText" presStyleLbl="node1" presStyleIdx="1" presStyleCnt="2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0D24E7-DD88-4840-86CF-934FABE4EB44}" type="pres">
      <dgm:prSet presAssocID="{674FBFE0-FD3B-40A1-889A-19C1A4DCE5DB}" presName="negativeSpace" presStyleCnt="0"/>
      <dgm:spPr/>
    </dgm:pt>
    <dgm:pt modelId="{D09EEB2C-4EEB-491D-8DE9-8F5AE6A6BBCA}" type="pres">
      <dgm:prSet presAssocID="{674FBFE0-FD3B-40A1-889A-19C1A4DCE5DB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500AA2B9-8F93-487D-B28C-C323AF4D039A}" srcId="{CD1C9633-7A8D-4003-970E-B73D0DEE2D9D}" destId="{674FBFE0-FD3B-40A1-889A-19C1A4DCE5DB}" srcOrd="1" destOrd="0" parTransId="{2636E45A-6E7D-4B05-B684-923F270B6538}" sibTransId="{3FE4C533-3CA5-4D4B-8F59-E961CAD5BA3D}"/>
    <dgm:cxn modelId="{72F7FDC4-4163-4B14-8449-BA5F4DEE7CCB}" type="presOf" srcId="{CD1C9633-7A8D-4003-970E-B73D0DEE2D9D}" destId="{763A968C-7681-4A16-85B7-62B82021CF03}" srcOrd="0" destOrd="0" presId="urn:microsoft.com/office/officeart/2005/8/layout/list1"/>
    <dgm:cxn modelId="{E22DBB5C-CBEF-4224-B595-3C6A6F74EB5A}" type="presOf" srcId="{674FBFE0-FD3B-40A1-889A-19C1A4DCE5DB}" destId="{8E238EE3-9EBB-4271-993D-73D4B1D689EB}" srcOrd="0" destOrd="0" presId="urn:microsoft.com/office/officeart/2005/8/layout/list1"/>
    <dgm:cxn modelId="{8B5ECB32-AD07-4B21-A673-C273AD7B0855}" type="presOf" srcId="{674FBFE0-FD3B-40A1-889A-19C1A4DCE5DB}" destId="{8DC0CF1C-97CF-45D9-BA6D-B8FE5B9D0796}" srcOrd="1" destOrd="0" presId="urn:microsoft.com/office/officeart/2005/8/layout/list1"/>
    <dgm:cxn modelId="{2FBF74F5-5A38-4F93-808F-6203FF2790B6}" type="presOf" srcId="{F1CCEFDA-6174-4C92-A0E4-F8A8392FE38F}" destId="{F98527FB-6B1D-44A4-B7E5-33061C9A966A}" srcOrd="1" destOrd="0" presId="urn:microsoft.com/office/officeart/2005/8/layout/list1"/>
    <dgm:cxn modelId="{46C702DA-808C-46A3-9A73-FA04ECB8239D}" srcId="{CD1C9633-7A8D-4003-970E-B73D0DEE2D9D}" destId="{F1CCEFDA-6174-4C92-A0E4-F8A8392FE38F}" srcOrd="0" destOrd="0" parTransId="{CF2C3221-8DBA-4CC1-A9DC-03BB66CA86CB}" sibTransId="{B521D979-2908-4D1A-9F1A-05AAD8CC3CE6}"/>
    <dgm:cxn modelId="{17E035D7-A958-4EB2-90A7-A80687849874}" type="presOf" srcId="{F1CCEFDA-6174-4C92-A0E4-F8A8392FE38F}" destId="{0E0AE140-4613-486B-AC9C-DDA5C8090259}" srcOrd="0" destOrd="0" presId="urn:microsoft.com/office/officeart/2005/8/layout/list1"/>
    <dgm:cxn modelId="{3154BA34-6D61-4E62-908F-3DCFAE0E09B6}" type="presParOf" srcId="{763A968C-7681-4A16-85B7-62B82021CF03}" destId="{FF1248B7-F25F-478B-9BF1-EEA2F1B48E94}" srcOrd="0" destOrd="0" presId="urn:microsoft.com/office/officeart/2005/8/layout/list1"/>
    <dgm:cxn modelId="{DEED867A-E8CD-46E0-9EF4-69D11159C390}" type="presParOf" srcId="{FF1248B7-F25F-478B-9BF1-EEA2F1B48E94}" destId="{0E0AE140-4613-486B-AC9C-DDA5C8090259}" srcOrd="0" destOrd="0" presId="urn:microsoft.com/office/officeart/2005/8/layout/list1"/>
    <dgm:cxn modelId="{826A29DD-F4C3-4E54-9EE3-989CE0D6D043}" type="presParOf" srcId="{FF1248B7-F25F-478B-9BF1-EEA2F1B48E94}" destId="{F98527FB-6B1D-44A4-B7E5-33061C9A966A}" srcOrd="1" destOrd="0" presId="urn:microsoft.com/office/officeart/2005/8/layout/list1"/>
    <dgm:cxn modelId="{BFE0E77F-9FE9-4F6A-BEEA-2CD10B1C1361}" type="presParOf" srcId="{763A968C-7681-4A16-85B7-62B82021CF03}" destId="{E6C2633C-DA9E-44FF-81E2-3B1A5DFAD74F}" srcOrd="1" destOrd="0" presId="urn:microsoft.com/office/officeart/2005/8/layout/list1"/>
    <dgm:cxn modelId="{63A3B1BD-F9D1-4D70-929D-544D07394E3D}" type="presParOf" srcId="{763A968C-7681-4A16-85B7-62B82021CF03}" destId="{53685335-DD27-43B8-A6B9-8747D6C50C7E}" srcOrd="2" destOrd="0" presId="urn:microsoft.com/office/officeart/2005/8/layout/list1"/>
    <dgm:cxn modelId="{96FD5707-411C-4660-9FA0-763F9F2182D0}" type="presParOf" srcId="{763A968C-7681-4A16-85B7-62B82021CF03}" destId="{F4F070BE-D154-43AB-B868-8A5F14BABBF8}" srcOrd="3" destOrd="0" presId="urn:microsoft.com/office/officeart/2005/8/layout/list1"/>
    <dgm:cxn modelId="{FDD37B0E-526D-4FBE-AA87-05B7DADCE81A}" type="presParOf" srcId="{763A968C-7681-4A16-85B7-62B82021CF03}" destId="{56C3B38A-DE2C-4D14-B28E-75DCAF3126A1}" srcOrd="4" destOrd="0" presId="urn:microsoft.com/office/officeart/2005/8/layout/list1"/>
    <dgm:cxn modelId="{A1C727B8-65DD-48DF-B3B3-86A9799145FB}" type="presParOf" srcId="{56C3B38A-DE2C-4D14-B28E-75DCAF3126A1}" destId="{8E238EE3-9EBB-4271-993D-73D4B1D689EB}" srcOrd="0" destOrd="0" presId="urn:microsoft.com/office/officeart/2005/8/layout/list1"/>
    <dgm:cxn modelId="{5E9DC34F-8A25-4835-B228-F6EA88A3E890}" type="presParOf" srcId="{56C3B38A-DE2C-4D14-B28E-75DCAF3126A1}" destId="{8DC0CF1C-97CF-45D9-BA6D-B8FE5B9D0796}" srcOrd="1" destOrd="0" presId="urn:microsoft.com/office/officeart/2005/8/layout/list1"/>
    <dgm:cxn modelId="{0FC3B9BC-6813-482F-8133-30F2252220DE}" type="presParOf" srcId="{763A968C-7681-4A16-85B7-62B82021CF03}" destId="{CF0D24E7-DD88-4840-86CF-934FABE4EB44}" srcOrd="5" destOrd="0" presId="urn:microsoft.com/office/officeart/2005/8/layout/list1"/>
    <dgm:cxn modelId="{90D29128-DF8F-4164-911A-1882550F061E}" type="presParOf" srcId="{763A968C-7681-4A16-85B7-62B82021CF03}" destId="{D09EEB2C-4EEB-491D-8DE9-8F5AE6A6BBCA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3B40AF4-0569-4DF6-A5C7-0ADB1D2E7B82}" type="doc">
      <dgm:prSet loTypeId="urn:microsoft.com/office/officeart/2005/8/layout/list1" loCatId="list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B75D9BD0-9BCE-4100-9F0A-C7F1596640D7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</a:rPr>
            <a:t>Справедливость существует только в отношении  человека к обществу и общества к человеку</a:t>
          </a:r>
          <a:endParaRPr lang="ru-RU" sz="2400" b="1" dirty="0">
            <a:solidFill>
              <a:schemeClr val="tx1"/>
            </a:solidFill>
          </a:endParaRPr>
        </a:p>
      </dgm:t>
    </dgm:pt>
    <dgm:pt modelId="{109BB400-F2D1-4F00-9892-7A05CB817CB8}" type="parTrans" cxnId="{C50C1807-A834-4D28-95AB-97D13294C2FE}">
      <dgm:prSet/>
      <dgm:spPr/>
      <dgm:t>
        <a:bodyPr/>
        <a:lstStyle/>
        <a:p>
          <a:endParaRPr lang="ru-RU"/>
        </a:p>
      </dgm:t>
    </dgm:pt>
    <dgm:pt modelId="{337A5910-65CA-40C0-A2F2-F1ACA3644704}" type="sibTrans" cxnId="{C50C1807-A834-4D28-95AB-97D13294C2FE}">
      <dgm:prSet/>
      <dgm:spPr/>
      <dgm:t>
        <a:bodyPr/>
        <a:lstStyle/>
        <a:p>
          <a:endParaRPr lang="ru-RU"/>
        </a:p>
      </dgm:t>
    </dgm:pt>
    <dgm:pt modelId="{FFF445CC-2250-4EBC-93B2-F5624CB81702}">
      <dgm:prSet phldrT="[Текст]"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1"/>
              </a:solidFill>
            </a:rPr>
            <a:t>Критерием справедливости является равенство</a:t>
          </a:r>
          <a:endParaRPr lang="ru-RU" sz="2800" b="1" dirty="0">
            <a:solidFill>
              <a:schemeClr val="tx1"/>
            </a:solidFill>
          </a:endParaRPr>
        </a:p>
      </dgm:t>
    </dgm:pt>
    <dgm:pt modelId="{1A54E5B0-1385-4812-983F-644CDE4F1779}" type="parTrans" cxnId="{6AF77D02-9F88-42D2-BBCE-636A588A5981}">
      <dgm:prSet/>
      <dgm:spPr/>
      <dgm:t>
        <a:bodyPr/>
        <a:lstStyle/>
        <a:p>
          <a:endParaRPr lang="ru-RU"/>
        </a:p>
      </dgm:t>
    </dgm:pt>
    <dgm:pt modelId="{90E84F00-B41D-4510-918C-9372215CAC66}" type="sibTrans" cxnId="{6AF77D02-9F88-42D2-BBCE-636A588A5981}">
      <dgm:prSet/>
      <dgm:spPr/>
      <dgm:t>
        <a:bodyPr/>
        <a:lstStyle/>
        <a:p>
          <a:endParaRPr lang="ru-RU"/>
        </a:p>
      </dgm:t>
    </dgm:pt>
    <dgm:pt modelId="{7F71EEEC-81AC-41E5-9C11-5C6C1620231E}" type="pres">
      <dgm:prSet presAssocID="{63B40AF4-0569-4DF6-A5C7-0ADB1D2E7B8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041C79-733D-426D-A253-2AF13FF675CD}" type="pres">
      <dgm:prSet presAssocID="{B75D9BD0-9BCE-4100-9F0A-C7F1596640D7}" presName="parentLin" presStyleCnt="0"/>
      <dgm:spPr/>
    </dgm:pt>
    <dgm:pt modelId="{1E6F98D7-7666-4678-AD54-820D04A47BE3}" type="pres">
      <dgm:prSet presAssocID="{B75D9BD0-9BCE-4100-9F0A-C7F1596640D7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D35A2A7E-3CC9-41CC-9F8D-F1D097A04A49}" type="pres">
      <dgm:prSet presAssocID="{B75D9BD0-9BCE-4100-9F0A-C7F1596640D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3F90EE-6F56-46CF-9DEE-C1E3AA90A570}" type="pres">
      <dgm:prSet presAssocID="{B75D9BD0-9BCE-4100-9F0A-C7F1596640D7}" presName="negativeSpace" presStyleCnt="0"/>
      <dgm:spPr/>
    </dgm:pt>
    <dgm:pt modelId="{1BA4B497-B2E5-4012-8232-B5FAFF26308B}" type="pres">
      <dgm:prSet presAssocID="{B75D9BD0-9BCE-4100-9F0A-C7F1596640D7}" presName="childText" presStyleLbl="conFgAcc1" presStyleIdx="0" presStyleCnt="2">
        <dgm:presLayoutVars>
          <dgm:bulletEnabled val="1"/>
        </dgm:presLayoutVars>
      </dgm:prSet>
      <dgm:spPr/>
    </dgm:pt>
    <dgm:pt modelId="{B053C76B-6D37-4902-B155-B0CABF044C80}" type="pres">
      <dgm:prSet presAssocID="{337A5910-65CA-40C0-A2F2-F1ACA3644704}" presName="spaceBetweenRectangles" presStyleCnt="0"/>
      <dgm:spPr/>
    </dgm:pt>
    <dgm:pt modelId="{A2BB99B3-466B-48C8-A787-D4CBF56FF618}" type="pres">
      <dgm:prSet presAssocID="{FFF445CC-2250-4EBC-93B2-F5624CB81702}" presName="parentLin" presStyleCnt="0"/>
      <dgm:spPr/>
    </dgm:pt>
    <dgm:pt modelId="{81AA80AC-1ECB-4DB4-8DBE-B936A76DDFA8}" type="pres">
      <dgm:prSet presAssocID="{FFF445CC-2250-4EBC-93B2-F5624CB81702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4A551E82-34D9-46BE-81A2-585829911C8E}" type="pres">
      <dgm:prSet presAssocID="{FFF445CC-2250-4EBC-93B2-F5624CB81702}" presName="parentText" presStyleLbl="node1" presStyleIdx="1" presStyleCnt="2" custScaleY="948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A091D4-70FB-49D1-8BA8-B72E364FA853}" type="pres">
      <dgm:prSet presAssocID="{FFF445CC-2250-4EBC-93B2-F5624CB81702}" presName="negativeSpace" presStyleCnt="0"/>
      <dgm:spPr/>
    </dgm:pt>
    <dgm:pt modelId="{238DFF25-1BA2-4D4F-85C7-6D30C32333EC}" type="pres">
      <dgm:prSet presAssocID="{FFF445CC-2250-4EBC-93B2-F5624CB81702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415B468D-5F4F-4B9F-B63C-7A9A059A9866}" type="presOf" srcId="{FFF445CC-2250-4EBC-93B2-F5624CB81702}" destId="{4A551E82-34D9-46BE-81A2-585829911C8E}" srcOrd="1" destOrd="0" presId="urn:microsoft.com/office/officeart/2005/8/layout/list1"/>
    <dgm:cxn modelId="{C50C1807-A834-4D28-95AB-97D13294C2FE}" srcId="{63B40AF4-0569-4DF6-A5C7-0ADB1D2E7B82}" destId="{B75D9BD0-9BCE-4100-9F0A-C7F1596640D7}" srcOrd="0" destOrd="0" parTransId="{109BB400-F2D1-4F00-9892-7A05CB817CB8}" sibTransId="{337A5910-65CA-40C0-A2F2-F1ACA3644704}"/>
    <dgm:cxn modelId="{36CB4216-21F0-4890-9CAB-D834D60F5464}" type="presOf" srcId="{63B40AF4-0569-4DF6-A5C7-0ADB1D2E7B82}" destId="{7F71EEEC-81AC-41E5-9C11-5C6C1620231E}" srcOrd="0" destOrd="0" presId="urn:microsoft.com/office/officeart/2005/8/layout/list1"/>
    <dgm:cxn modelId="{6AF77D02-9F88-42D2-BBCE-636A588A5981}" srcId="{63B40AF4-0569-4DF6-A5C7-0ADB1D2E7B82}" destId="{FFF445CC-2250-4EBC-93B2-F5624CB81702}" srcOrd="1" destOrd="0" parTransId="{1A54E5B0-1385-4812-983F-644CDE4F1779}" sibTransId="{90E84F00-B41D-4510-918C-9372215CAC66}"/>
    <dgm:cxn modelId="{46AC9824-1061-45AE-8B49-263EE355A3CB}" type="presOf" srcId="{B75D9BD0-9BCE-4100-9F0A-C7F1596640D7}" destId="{1E6F98D7-7666-4678-AD54-820D04A47BE3}" srcOrd="0" destOrd="0" presId="urn:microsoft.com/office/officeart/2005/8/layout/list1"/>
    <dgm:cxn modelId="{0DBE1E1F-60DB-4AE0-9F8A-F76A1AE923DB}" type="presOf" srcId="{FFF445CC-2250-4EBC-93B2-F5624CB81702}" destId="{81AA80AC-1ECB-4DB4-8DBE-B936A76DDFA8}" srcOrd="0" destOrd="0" presId="urn:microsoft.com/office/officeart/2005/8/layout/list1"/>
    <dgm:cxn modelId="{36F738C6-0430-4D94-A95B-ADEC171D138B}" type="presOf" srcId="{B75D9BD0-9BCE-4100-9F0A-C7F1596640D7}" destId="{D35A2A7E-3CC9-41CC-9F8D-F1D097A04A49}" srcOrd="1" destOrd="0" presId="urn:microsoft.com/office/officeart/2005/8/layout/list1"/>
    <dgm:cxn modelId="{2CA9CBF4-0413-424C-A1B4-6587A9D8CF51}" type="presParOf" srcId="{7F71EEEC-81AC-41E5-9C11-5C6C1620231E}" destId="{46041C79-733D-426D-A253-2AF13FF675CD}" srcOrd="0" destOrd="0" presId="urn:microsoft.com/office/officeart/2005/8/layout/list1"/>
    <dgm:cxn modelId="{399380EA-2518-446E-9411-A81643D8422F}" type="presParOf" srcId="{46041C79-733D-426D-A253-2AF13FF675CD}" destId="{1E6F98D7-7666-4678-AD54-820D04A47BE3}" srcOrd="0" destOrd="0" presId="urn:microsoft.com/office/officeart/2005/8/layout/list1"/>
    <dgm:cxn modelId="{639237E4-A317-4EA1-8168-950A290AF893}" type="presParOf" srcId="{46041C79-733D-426D-A253-2AF13FF675CD}" destId="{D35A2A7E-3CC9-41CC-9F8D-F1D097A04A49}" srcOrd="1" destOrd="0" presId="urn:microsoft.com/office/officeart/2005/8/layout/list1"/>
    <dgm:cxn modelId="{7788063A-EE56-405F-B367-A2D25C8782B0}" type="presParOf" srcId="{7F71EEEC-81AC-41E5-9C11-5C6C1620231E}" destId="{D03F90EE-6F56-46CF-9DEE-C1E3AA90A570}" srcOrd="1" destOrd="0" presId="urn:microsoft.com/office/officeart/2005/8/layout/list1"/>
    <dgm:cxn modelId="{723896BB-2987-4B49-902F-7C593E77ED36}" type="presParOf" srcId="{7F71EEEC-81AC-41E5-9C11-5C6C1620231E}" destId="{1BA4B497-B2E5-4012-8232-B5FAFF26308B}" srcOrd="2" destOrd="0" presId="urn:microsoft.com/office/officeart/2005/8/layout/list1"/>
    <dgm:cxn modelId="{72AD44F9-6DDE-43B2-90AE-75D0482F0E8F}" type="presParOf" srcId="{7F71EEEC-81AC-41E5-9C11-5C6C1620231E}" destId="{B053C76B-6D37-4902-B155-B0CABF044C80}" srcOrd="3" destOrd="0" presId="urn:microsoft.com/office/officeart/2005/8/layout/list1"/>
    <dgm:cxn modelId="{85D9BCB7-9997-4C6A-B515-6D766ECE4C85}" type="presParOf" srcId="{7F71EEEC-81AC-41E5-9C11-5C6C1620231E}" destId="{A2BB99B3-466B-48C8-A787-D4CBF56FF618}" srcOrd="4" destOrd="0" presId="urn:microsoft.com/office/officeart/2005/8/layout/list1"/>
    <dgm:cxn modelId="{2D02B057-1EB9-4C9C-A8C2-9486B4BC6491}" type="presParOf" srcId="{A2BB99B3-466B-48C8-A787-D4CBF56FF618}" destId="{81AA80AC-1ECB-4DB4-8DBE-B936A76DDFA8}" srcOrd="0" destOrd="0" presId="urn:microsoft.com/office/officeart/2005/8/layout/list1"/>
    <dgm:cxn modelId="{650B5D5E-D602-49E6-93A5-F08A8C76C1F9}" type="presParOf" srcId="{A2BB99B3-466B-48C8-A787-D4CBF56FF618}" destId="{4A551E82-34D9-46BE-81A2-585829911C8E}" srcOrd="1" destOrd="0" presId="urn:microsoft.com/office/officeart/2005/8/layout/list1"/>
    <dgm:cxn modelId="{3891B45F-D0DD-4B02-9824-9215E9896F78}" type="presParOf" srcId="{7F71EEEC-81AC-41E5-9C11-5C6C1620231E}" destId="{45A091D4-70FB-49D1-8BA8-B72E364FA853}" srcOrd="5" destOrd="0" presId="urn:microsoft.com/office/officeart/2005/8/layout/list1"/>
    <dgm:cxn modelId="{E7351A6D-8B8D-4A97-ACF4-5E3C76EFA898}" type="presParOf" srcId="{7F71EEEC-81AC-41E5-9C11-5C6C1620231E}" destId="{238DFF25-1BA2-4D4F-85C7-6D30C32333EC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4AB928B-0EA5-44F3-86B6-81B9978C6A16}" type="doc">
      <dgm:prSet loTypeId="urn:microsoft.com/office/officeart/2005/8/layout/list1" loCatId="list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2EF123D1-A333-4C49-B7E1-FE1F6C43F668}">
      <dgm:prSet phldrT="[Текст]"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1"/>
              </a:solidFill>
            </a:rPr>
            <a:t>Абстрактное равенство – уравнительное распределение</a:t>
          </a:r>
          <a:endParaRPr lang="ru-RU" sz="2800" b="1" dirty="0">
            <a:solidFill>
              <a:schemeClr val="tx1"/>
            </a:solidFill>
          </a:endParaRPr>
        </a:p>
      </dgm:t>
    </dgm:pt>
    <dgm:pt modelId="{27BC2D97-8FF0-4373-84FB-7E9538A9B96A}" type="parTrans" cxnId="{33E54138-F016-48BA-ADF0-A4477FD01D8F}">
      <dgm:prSet/>
      <dgm:spPr/>
      <dgm:t>
        <a:bodyPr/>
        <a:lstStyle/>
        <a:p>
          <a:endParaRPr lang="ru-RU"/>
        </a:p>
      </dgm:t>
    </dgm:pt>
    <dgm:pt modelId="{4E4E77EB-C54E-4EE3-98E5-2B1A4A168267}" type="sibTrans" cxnId="{33E54138-F016-48BA-ADF0-A4477FD01D8F}">
      <dgm:prSet/>
      <dgm:spPr/>
      <dgm:t>
        <a:bodyPr/>
        <a:lstStyle/>
        <a:p>
          <a:endParaRPr lang="ru-RU"/>
        </a:p>
      </dgm:t>
    </dgm:pt>
    <dgm:pt modelId="{9B8A0DFD-5F38-49E9-AF1E-73091B392060}">
      <dgm:prSet phldrT="[Текст]"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1"/>
              </a:solidFill>
            </a:rPr>
            <a:t>Более конкретное равенство – распределение на основе (равная оплата за равный труд) </a:t>
          </a:r>
          <a:endParaRPr lang="ru-RU" sz="2800" b="1" dirty="0">
            <a:solidFill>
              <a:schemeClr val="tx1"/>
            </a:solidFill>
          </a:endParaRPr>
        </a:p>
      </dgm:t>
    </dgm:pt>
    <dgm:pt modelId="{BF789C21-E35E-4001-BF60-5FAD122B86FB}" type="parTrans" cxnId="{A0F6ECEF-4925-41DC-AA77-5C3294D2085B}">
      <dgm:prSet/>
      <dgm:spPr/>
      <dgm:t>
        <a:bodyPr/>
        <a:lstStyle/>
        <a:p>
          <a:endParaRPr lang="ru-RU"/>
        </a:p>
      </dgm:t>
    </dgm:pt>
    <dgm:pt modelId="{C3A9C67A-D3F1-4837-869C-A3DE64C88735}" type="sibTrans" cxnId="{A0F6ECEF-4925-41DC-AA77-5C3294D2085B}">
      <dgm:prSet/>
      <dgm:spPr/>
      <dgm:t>
        <a:bodyPr/>
        <a:lstStyle/>
        <a:p>
          <a:endParaRPr lang="ru-RU"/>
        </a:p>
      </dgm:t>
    </dgm:pt>
    <dgm:pt modelId="{CE9FE640-81DD-4C85-9B32-77FB633E5314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</a:rPr>
            <a:t>Структурированно динамическое равенство – равенство как принцип дифференциации целого (золотое  сечение) </a:t>
          </a:r>
          <a:endParaRPr lang="ru-RU" sz="2400" b="1" dirty="0">
            <a:solidFill>
              <a:schemeClr val="tx1"/>
            </a:solidFill>
          </a:endParaRPr>
        </a:p>
      </dgm:t>
    </dgm:pt>
    <dgm:pt modelId="{E6E285B3-5A5A-46B1-9149-CBAE8186DA7C}" type="parTrans" cxnId="{4B779351-F01B-483B-9363-D2CE5E85F27E}">
      <dgm:prSet/>
      <dgm:spPr/>
      <dgm:t>
        <a:bodyPr/>
        <a:lstStyle/>
        <a:p>
          <a:endParaRPr lang="ru-RU"/>
        </a:p>
      </dgm:t>
    </dgm:pt>
    <dgm:pt modelId="{410D10A4-8840-4A5F-8A3D-F983145A12AE}" type="sibTrans" cxnId="{4B779351-F01B-483B-9363-D2CE5E85F27E}">
      <dgm:prSet/>
      <dgm:spPr/>
      <dgm:t>
        <a:bodyPr/>
        <a:lstStyle/>
        <a:p>
          <a:endParaRPr lang="ru-RU"/>
        </a:p>
      </dgm:t>
    </dgm:pt>
    <dgm:pt modelId="{238A8F86-1ACC-4F83-B907-1D5B9BD5779A}" type="pres">
      <dgm:prSet presAssocID="{94AB928B-0EA5-44F3-86B6-81B9978C6A1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F5F6C3-2980-41EA-8D5D-C71AF3B96A33}" type="pres">
      <dgm:prSet presAssocID="{2EF123D1-A333-4C49-B7E1-FE1F6C43F668}" presName="parentLin" presStyleCnt="0"/>
      <dgm:spPr/>
    </dgm:pt>
    <dgm:pt modelId="{AFA2DC14-CE47-4C61-BC05-6C4C06F66687}" type="pres">
      <dgm:prSet presAssocID="{2EF123D1-A333-4C49-B7E1-FE1F6C43F66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028390D-622C-4608-A06B-B1559A952508}" type="pres">
      <dgm:prSet presAssocID="{2EF123D1-A333-4C49-B7E1-FE1F6C43F668}" presName="parentText" presStyleLbl="node1" presStyleIdx="0" presStyleCnt="3" custScaleY="4020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39A662-0C37-4689-A457-1391F8226640}" type="pres">
      <dgm:prSet presAssocID="{2EF123D1-A333-4C49-B7E1-FE1F6C43F668}" presName="negativeSpace" presStyleCnt="0"/>
      <dgm:spPr/>
    </dgm:pt>
    <dgm:pt modelId="{EDB862AB-7A0D-4356-935B-F99273D9F4B8}" type="pres">
      <dgm:prSet presAssocID="{2EF123D1-A333-4C49-B7E1-FE1F6C43F668}" presName="childText" presStyleLbl="conFgAcc1" presStyleIdx="0" presStyleCnt="3">
        <dgm:presLayoutVars>
          <dgm:bulletEnabled val="1"/>
        </dgm:presLayoutVars>
      </dgm:prSet>
      <dgm:spPr/>
    </dgm:pt>
    <dgm:pt modelId="{24293CF1-8F28-47A9-AD1B-C46EA1279702}" type="pres">
      <dgm:prSet presAssocID="{4E4E77EB-C54E-4EE3-98E5-2B1A4A168267}" presName="spaceBetweenRectangles" presStyleCnt="0"/>
      <dgm:spPr/>
    </dgm:pt>
    <dgm:pt modelId="{027889EE-B638-4233-89BA-E0E36D27C937}" type="pres">
      <dgm:prSet presAssocID="{9B8A0DFD-5F38-49E9-AF1E-73091B392060}" presName="parentLin" presStyleCnt="0"/>
      <dgm:spPr/>
    </dgm:pt>
    <dgm:pt modelId="{CE0AAE75-74AE-4DE7-A255-54F651794D4A}" type="pres">
      <dgm:prSet presAssocID="{9B8A0DFD-5F38-49E9-AF1E-73091B39206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2DC403C-9AD6-4D56-ACAC-B22AB8848C85}" type="pres">
      <dgm:prSet presAssocID="{9B8A0DFD-5F38-49E9-AF1E-73091B392060}" presName="parentText" presStyleLbl="node1" presStyleIdx="1" presStyleCnt="3" custScaleY="3336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8B1C62-3172-41B1-9217-F9C1FDE4398B}" type="pres">
      <dgm:prSet presAssocID="{9B8A0DFD-5F38-49E9-AF1E-73091B392060}" presName="negativeSpace" presStyleCnt="0"/>
      <dgm:spPr/>
    </dgm:pt>
    <dgm:pt modelId="{CB8F0468-0B00-47DC-8165-3A2386C8AC1E}" type="pres">
      <dgm:prSet presAssocID="{9B8A0DFD-5F38-49E9-AF1E-73091B392060}" presName="childText" presStyleLbl="conFgAcc1" presStyleIdx="1" presStyleCnt="3">
        <dgm:presLayoutVars>
          <dgm:bulletEnabled val="1"/>
        </dgm:presLayoutVars>
      </dgm:prSet>
      <dgm:spPr/>
    </dgm:pt>
    <dgm:pt modelId="{975FDB69-0D1B-465E-8500-4347591F0271}" type="pres">
      <dgm:prSet presAssocID="{C3A9C67A-D3F1-4837-869C-A3DE64C88735}" presName="spaceBetweenRectangles" presStyleCnt="0"/>
      <dgm:spPr/>
    </dgm:pt>
    <dgm:pt modelId="{AB76D0D0-0558-41A7-B846-B526C4DBD987}" type="pres">
      <dgm:prSet presAssocID="{CE9FE640-81DD-4C85-9B32-77FB633E5314}" presName="parentLin" presStyleCnt="0"/>
      <dgm:spPr/>
    </dgm:pt>
    <dgm:pt modelId="{14E370A2-AA00-40E1-9462-4BC9F5E3AF0F}" type="pres">
      <dgm:prSet presAssocID="{CE9FE640-81DD-4C85-9B32-77FB633E5314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61EB6F66-F971-4AC7-A2F0-EE4218BB1011}" type="pres">
      <dgm:prSet presAssocID="{CE9FE640-81DD-4C85-9B32-77FB633E5314}" presName="parentText" presStyleLbl="node1" presStyleIdx="2" presStyleCnt="3" custScaleY="49202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784B20-DBA1-4EB7-B9FC-022C6187F6C2}" type="pres">
      <dgm:prSet presAssocID="{CE9FE640-81DD-4C85-9B32-77FB633E5314}" presName="negativeSpace" presStyleCnt="0"/>
      <dgm:spPr/>
    </dgm:pt>
    <dgm:pt modelId="{7D9D74BA-0DF6-4CC8-B041-6A8BC5B7A42D}" type="pres">
      <dgm:prSet presAssocID="{CE9FE640-81DD-4C85-9B32-77FB633E531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C364DA0-2668-47B4-8229-3D2F8F70AED6}" type="presOf" srcId="{9B8A0DFD-5F38-49E9-AF1E-73091B392060}" destId="{CE0AAE75-74AE-4DE7-A255-54F651794D4A}" srcOrd="0" destOrd="0" presId="urn:microsoft.com/office/officeart/2005/8/layout/list1"/>
    <dgm:cxn modelId="{E178D3DA-7E1C-43C3-804C-D6EC4D9AAF6A}" type="presOf" srcId="{CE9FE640-81DD-4C85-9B32-77FB633E5314}" destId="{61EB6F66-F971-4AC7-A2F0-EE4218BB1011}" srcOrd="1" destOrd="0" presId="urn:microsoft.com/office/officeart/2005/8/layout/list1"/>
    <dgm:cxn modelId="{E9E0BFB8-542D-4471-9E83-4EF2841AC4B4}" type="presOf" srcId="{CE9FE640-81DD-4C85-9B32-77FB633E5314}" destId="{14E370A2-AA00-40E1-9462-4BC9F5E3AF0F}" srcOrd="0" destOrd="0" presId="urn:microsoft.com/office/officeart/2005/8/layout/list1"/>
    <dgm:cxn modelId="{4B779351-F01B-483B-9363-D2CE5E85F27E}" srcId="{94AB928B-0EA5-44F3-86B6-81B9978C6A16}" destId="{CE9FE640-81DD-4C85-9B32-77FB633E5314}" srcOrd="2" destOrd="0" parTransId="{E6E285B3-5A5A-46B1-9149-CBAE8186DA7C}" sibTransId="{410D10A4-8840-4A5F-8A3D-F983145A12AE}"/>
    <dgm:cxn modelId="{33E54138-F016-48BA-ADF0-A4477FD01D8F}" srcId="{94AB928B-0EA5-44F3-86B6-81B9978C6A16}" destId="{2EF123D1-A333-4C49-B7E1-FE1F6C43F668}" srcOrd="0" destOrd="0" parTransId="{27BC2D97-8FF0-4373-84FB-7E9538A9B96A}" sibTransId="{4E4E77EB-C54E-4EE3-98E5-2B1A4A168267}"/>
    <dgm:cxn modelId="{44218772-8130-4574-B4A1-E0307403FD94}" type="presOf" srcId="{94AB928B-0EA5-44F3-86B6-81B9978C6A16}" destId="{238A8F86-1ACC-4F83-B907-1D5B9BD5779A}" srcOrd="0" destOrd="0" presId="urn:microsoft.com/office/officeart/2005/8/layout/list1"/>
    <dgm:cxn modelId="{CA597AD4-C6AA-45FC-959F-21A1332D2830}" type="presOf" srcId="{9B8A0DFD-5F38-49E9-AF1E-73091B392060}" destId="{72DC403C-9AD6-4D56-ACAC-B22AB8848C85}" srcOrd="1" destOrd="0" presId="urn:microsoft.com/office/officeart/2005/8/layout/list1"/>
    <dgm:cxn modelId="{A0F6ECEF-4925-41DC-AA77-5C3294D2085B}" srcId="{94AB928B-0EA5-44F3-86B6-81B9978C6A16}" destId="{9B8A0DFD-5F38-49E9-AF1E-73091B392060}" srcOrd="1" destOrd="0" parTransId="{BF789C21-E35E-4001-BF60-5FAD122B86FB}" sibTransId="{C3A9C67A-D3F1-4837-869C-A3DE64C88735}"/>
    <dgm:cxn modelId="{261AB7CF-CE0A-4099-A091-6EA78EE90450}" type="presOf" srcId="{2EF123D1-A333-4C49-B7E1-FE1F6C43F668}" destId="{AFA2DC14-CE47-4C61-BC05-6C4C06F66687}" srcOrd="0" destOrd="0" presId="urn:microsoft.com/office/officeart/2005/8/layout/list1"/>
    <dgm:cxn modelId="{F1B76AC0-2948-4B7D-89C8-3715720674FF}" type="presOf" srcId="{2EF123D1-A333-4C49-B7E1-FE1F6C43F668}" destId="{E028390D-622C-4608-A06B-B1559A952508}" srcOrd="1" destOrd="0" presId="urn:microsoft.com/office/officeart/2005/8/layout/list1"/>
    <dgm:cxn modelId="{BB67AE4A-429F-4BF4-BDF1-C186EE961B46}" type="presParOf" srcId="{238A8F86-1ACC-4F83-B907-1D5B9BD5779A}" destId="{ADF5F6C3-2980-41EA-8D5D-C71AF3B96A33}" srcOrd="0" destOrd="0" presId="urn:microsoft.com/office/officeart/2005/8/layout/list1"/>
    <dgm:cxn modelId="{D43E098B-F172-4F8F-9739-EE7057059390}" type="presParOf" srcId="{ADF5F6C3-2980-41EA-8D5D-C71AF3B96A33}" destId="{AFA2DC14-CE47-4C61-BC05-6C4C06F66687}" srcOrd="0" destOrd="0" presId="urn:microsoft.com/office/officeart/2005/8/layout/list1"/>
    <dgm:cxn modelId="{4E419A23-E408-45AA-9220-3D4AD625549C}" type="presParOf" srcId="{ADF5F6C3-2980-41EA-8D5D-C71AF3B96A33}" destId="{E028390D-622C-4608-A06B-B1559A952508}" srcOrd="1" destOrd="0" presId="urn:microsoft.com/office/officeart/2005/8/layout/list1"/>
    <dgm:cxn modelId="{DDD06DE9-696E-47B7-8B0F-9346E4C6BCE3}" type="presParOf" srcId="{238A8F86-1ACC-4F83-B907-1D5B9BD5779A}" destId="{FA39A662-0C37-4689-A457-1391F8226640}" srcOrd="1" destOrd="0" presId="urn:microsoft.com/office/officeart/2005/8/layout/list1"/>
    <dgm:cxn modelId="{3D762461-9501-4244-A0E5-4F7125F62DF4}" type="presParOf" srcId="{238A8F86-1ACC-4F83-B907-1D5B9BD5779A}" destId="{EDB862AB-7A0D-4356-935B-F99273D9F4B8}" srcOrd="2" destOrd="0" presId="urn:microsoft.com/office/officeart/2005/8/layout/list1"/>
    <dgm:cxn modelId="{8D24DBC4-79C2-436D-BAB2-8DBCB468D721}" type="presParOf" srcId="{238A8F86-1ACC-4F83-B907-1D5B9BD5779A}" destId="{24293CF1-8F28-47A9-AD1B-C46EA1279702}" srcOrd="3" destOrd="0" presId="urn:microsoft.com/office/officeart/2005/8/layout/list1"/>
    <dgm:cxn modelId="{4C5AD5D9-534E-46F7-BCE4-3D740A562180}" type="presParOf" srcId="{238A8F86-1ACC-4F83-B907-1D5B9BD5779A}" destId="{027889EE-B638-4233-89BA-E0E36D27C937}" srcOrd="4" destOrd="0" presId="urn:microsoft.com/office/officeart/2005/8/layout/list1"/>
    <dgm:cxn modelId="{0D774B4E-4983-4E32-8246-92C430DEFC8B}" type="presParOf" srcId="{027889EE-B638-4233-89BA-E0E36D27C937}" destId="{CE0AAE75-74AE-4DE7-A255-54F651794D4A}" srcOrd="0" destOrd="0" presId="urn:microsoft.com/office/officeart/2005/8/layout/list1"/>
    <dgm:cxn modelId="{8895505D-E52B-4369-9B7F-1C5EE65D586D}" type="presParOf" srcId="{027889EE-B638-4233-89BA-E0E36D27C937}" destId="{72DC403C-9AD6-4D56-ACAC-B22AB8848C85}" srcOrd="1" destOrd="0" presId="urn:microsoft.com/office/officeart/2005/8/layout/list1"/>
    <dgm:cxn modelId="{2D8E08C1-3778-4280-A9B1-002321B7C19F}" type="presParOf" srcId="{238A8F86-1ACC-4F83-B907-1D5B9BD5779A}" destId="{4D8B1C62-3172-41B1-9217-F9C1FDE4398B}" srcOrd="5" destOrd="0" presId="urn:microsoft.com/office/officeart/2005/8/layout/list1"/>
    <dgm:cxn modelId="{B1991A4C-AA0B-44CC-888B-E60E420F07A2}" type="presParOf" srcId="{238A8F86-1ACC-4F83-B907-1D5B9BD5779A}" destId="{CB8F0468-0B00-47DC-8165-3A2386C8AC1E}" srcOrd="6" destOrd="0" presId="urn:microsoft.com/office/officeart/2005/8/layout/list1"/>
    <dgm:cxn modelId="{E491A866-D002-44BD-823C-AC2FAD28047C}" type="presParOf" srcId="{238A8F86-1ACC-4F83-B907-1D5B9BD5779A}" destId="{975FDB69-0D1B-465E-8500-4347591F0271}" srcOrd="7" destOrd="0" presId="urn:microsoft.com/office/officeart/2005/8/layout/list1"/>
    <dgm:cxn modelId="{D9BB4769-284D-4C37-B066-B5F6083987C1}" type="presParOf" srcId="{238A8F86-1ACC-4F83-B907-1D5B9BD5779A}" destId="{AB76D0D0-0558-41A7-B846-B526C4DBD987}" srcOrd="8" destOrd="0" presId="urn:microsoft.com/office/officeart/2005/8/layout/list1"/>
    <dgm:cxn modelId="{58519BDB-8AD6-45DD-92CA-FA8E9FC182BA}" type="presParOf" srcId="{AB76D0D0-0558-41A7-B846-B526C4DBD987}" destId="{14E370A2-AA00-40E1-9462-4BC9F5E3AF0F}" srcOrd="0" destOrd="0" presId="urn:microsoft.com/office/officeart/2005/8/layout/list1"/>
    <dgm:cxn modelId="{9596C0E2-59BC-4517-AE14-87AEC8C6DF80}" type="presParOf" srcId="{AB76D0D0-0558-41A7-B846-B526C4DBD987}" destId="{61EB6F66-F971-4AC7-A2F0-EE4218BB1011}" srcOrd="1" destOrd="0" presId="urn:microsoft.com/office/officeart/2005/8/layout/list1"/>
    <dgm:cxn modelId="{02DEBCC4-D4FB-4FD1-83C6-8307C0D7C682}" type="presParOf" srcId="{238A8F86-1ACC-4F83-B907-1D5B9BD5779A}" destId="{76784B20-DBA1-4EB7-B9FC-022C6187F6C2}" srcOrd="9" destOrd="0" presId="urn:microsoft.com/office/officeart/2005/8/layout/list1"/>
    <dgm:cxn modelId="{3E23546C-F6CF-414D-AE98-FF9D0A83E0F3}" type="presParOf" srcId="{238A8F86-1ACC-4F83-B907-1D5B9BD5779A}" destId="{7D9D74BA-0DF6-4CC8-B041-6A8BC5B7A42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42FD05D-6D3D-483D-9F5A-BCE9F3A1E54D}" type="doc">
      <dgm:prSet loTypeId="urn:microsoft.com/office/officeart/2005/8/layout/cycle8" loCatId="cycle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A06E45A2-BFDE-4061-A68B-56558B3C70DB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Челове-ческое </a:t>
          </a:r>
        </a:p>
        <a:p>
          <a:r>
            <a:rPr lang="ru-RU" sz="2400" b="1" dirty="0" smtClean="0">
              <a:solidFill>
                <a:schemeClr val="tx1"/>
              </a:solidFill>
            </a:rPr>
            <a:t>развитие</a:t>
          </a:r>
          <a:endParaRPr lang="ru-RU" sz="2400" b="1" dirty="0">
            <a:solidFill>
              <a:schemeClr val="tx1"/>
            </a:solidFill>
          </a:endParaRPr>
        </a:p>
      </dgm:t>
    </dgm:pt>
    <dgm:pt modelId="{B4B9B2E0-8D90-4784-949D-B41E1CFC6A26}" type="parTrans" cxnId="{645FFFB7-B432-4B08-BC72-4CE4B62C973E}">
      <dgm:prSet/>
      <dgm:spPr/>
      <dgm:t>
        <a:bodyPr/>
        <a:lstStyle/>
        <a:p>
          <a:endParaRPr lang="ru-RU"/>
        </a:p>
      </dgm:t>
    </dgm:pt>
    <dgm:pt modelId="{EF88A244-54CB-4759-BB2D-226BA4CF4DAE}" type="sibTrans" cxnId="{645FFFB7-B432-4B08-BC72-4CE4B62C973E}">
      <dgm:prSet/>
      <dgm:spPr/>
      <dgm:t>
        <a:bodyPr/>
        <a:lstStyle/>
        <a:p>
          <a:endParaRPr lang="ru-RU"/>
        </a:p>
      </dgm:t>
    </dgm:pt>
    <dgm:pt modelId="{F4C406F4-E104-4294-85F8-425BF317B39D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Экономи-ческое развитие</a:t>
          </a:r>
          <a:endParaRPr lang="ru-RU" sz="2400" b="1" dirty="0">
            <a:solidFill>
              <a:schemeClr val="tx1"/>
            </a:solidFill>
          </a:endParaRPr>
        </a:p>
      </dgm:t>
    </dgm:pt>
    <dgm:pt modelId="{E37DF6A1-51CC-4C76-AF89-BEB8261F7716}" type="parTrans" cxnId="{CFB6B8EC-ACFD-4C1F-8CFD-3013D0441731}">
      <dgm:prSet/>
      <dgm:spPr/>
      <dgm:t>
        <a:bodyPr/>
        <a:lstStyle/>
        <a:p>
          <a:endParaRPr lang="ru-RU"/>
        </a:p>
      </dgm:t>
    </dgm:pt>
    <dgm:pt modelId="{C5CDF596-D543-4657-93B6-4AB626A55AA6}" type="sibTrans" cxnId="{CFB6B8EC-ACFD-4C1F-8CFD-3013D0441731}">
      <dgm:prSet/>
      <dgm:spPr/>
      <dgm:t>
        <a:bodyPr/>
        <a:lstStyle/>
        <a:p>
          <a:endParaRPr lang="ru-RU"/>
        </a:p>
      </dgm:t>
    </dgm:pt>
    <dgm:pt modelId="{EDE0D543-9BF4-40BF-A1F9-5ADB69A9CA91}" type="pres">
      <dgm:prSet presAssocID="{142FD05D-6D3D-483D-9F5A-BCE9F3A1E54D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0522E4-096B-49C4-8A0D-3D859A054DD9}" type="pres">
      <dgm:prSet presAssocID="{142FD05D-6D3D-483D-9F5A-BCE9F3A1E54D}" presName="wedge1" presStyleLbl="node1" presStyleIdx="0" presStyleCnt="2"/>
      <dgm:spPr/>
      <dgm:t>
        <a:bodyPr/>
        <a:lstStyle/>
        <a:p>
          <a:endParaRPr lang="ru-RU"/>
        </a:p>
      </dgm:t>
    </dgm:pt>
    <dgm:pt modelId="{82A0ACFE-79F7-4D48-8543-0F6656A83A50}" type="pres">
      <dgm:prSet presAssocID="{142FD05D-6D3D-483D-9F5A-BCE9F3A1E54D}" presName="dummy1a" presStyleCnt="0"/>
      <dgm:spPr/>
    </dgm:pt>
    <dgm:pt modelId="{84FE179C-F764-4042-AC4A-B61A7EE93782}" type="pres">
      <dgm:prSet presAssocID="{142FD05D-6D3D-483D-9F5A-BCE9F3A1E54D}" presName="dummy1b" presStyleCnt="0"/>
      <dgm:spPr/>
    </dgm:pt>
    <dgm:pt modelId="{68818D7F-31F0-40B8-B64D-E77F215A10F4}" type="pres">
      <dgm:prSet presAssocID="{142FD05D-6D3D-483D-9F5A-BCE9F3A1E54D}" presName="wedge1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7D7548-1536-40F4-AE90-F8E41426E081}" type="pres">
      <dgm:prSet presAssocID="{142FD05D-6D3D-483D-9F5A-BCE9F3A1E54D}" presName="wedge2" presStyleLbl="node1" presStyleIdx="1" presStyleCnt="2"/>
      <dgm:spPr/>
      <dgm:t>
        <a:bodyPr/>
        <a:lstStyle/>
        <a:p>
          <a:endParaRPr lang="ru-RU"/>
        </a:p>
      </dgm:t>
    </dgm:pt>
    <dgm:pt modelId="{E97B7253-0ECA-4339-B45F-0B0577B5F51D}" type="pres">
      <dgm:prSet presAssocID="{142FD05D-6D3D-483D-9F5A-BCE9F3A1E54D}" presName="dummy2a" presStyleCnt="0"/>
      <dgm:spPr/>
    </dgm:pt>
    <dgm:pt modelId="{EB406E9C-32F4-4066-9FAB-853B1DD09DA2}" type="pres">
      <dgm:prSet presAssocID="{142FD05D-6D3D-483D-9F5A-BCE9F3A1E54D}" presName="dummy2b" presStyleCnt="0"/>
      <dgm:spPr/>
    </dgm:pt>
    <dgm:pt modelId="{C1A1B372-C3F1-4076-9E0B-5293D84B37EF}" type="pres">
      <dgm:prSet presAssocID="{142FD05D-6D3D-483D-9F5A-BCE9F3A1E54D}" presName="wedge2Tx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A6A458-97B7-467C-9FB2-3AF2CA063DA6}" type="pres">
      <dgm:prSet presAssocID="{EF88A244-54CB-4759-BB2D-226BA4CF4DAE}" presName="arrowWedge1" presStyleLbl="fgSibTrans2D1" presStyleIdx="0" presStyleCnt="2"/>
      <dgm:spPr/>
    </dgm:pt>
    <dgm:pt modelId="{A5018809-14D2-4F68-8D8D-DF7C9BB0C961}" type="pres">
      <dgm:prSet presAssocID="{C5CDF596-D543-4657-93B6-4AB626A55AA6}" presName="arrowWedge2" presStyleLbl="fgSibTrans2D1" presStyleIdx="1" presStyleCnt="2"/>
      <dgm:spPr/>
    </dgm:pt>
  </dgm:ptLst>
  <dgm:cxnLst>
    <dgm:cxn modelId="{D4EC0889-6255-4BDB-9831-F0402C6FFBEF}" type="presOf" srcId="{A06E45A2-BFDE-4061-A68B-56558B3C70DB}" destId="{E40522E4-096B-49C4-8A0D-3D859A054DD9}" srcOrd="0" destOrd="0" presId="urn:microsoft.com/office/officeart/2005/8/layout/cycle8"/>
    <dgm:cxn modelId="{5BF7A65F-95CF-45C3-BB8B-3689814EF66D}" type="presOf" srcId="{142FD05D-6D3D-483D-9F5A-BCE9F3A1E54D}" destId="{EDE0D543-9BF4-40BF-A1F9-5ADB69A9CA91}" srcOrd="0" destOrd="0" presId="urn:microsoft.com/office/officeart/2005/8/layout/cycle8"/>
    <dgm:cxn modelId="{921F06D3-6A87-4C87-B264-BE10DF9D611B}" type="presOf" srcId="{F4C406F4-E104-4294-85F8-425BF317B39D}" destId="{C1A1B372-C3F1-4076-9E0B-5293D84B37EF}" srcOrd="1" destOrd="0" presId="urn:microsoft.com/office/officeart/2005/8/layout/cycle8"/>
    <dgm:cxn modelId="{CFB6B8EC-ACFD-4C1F-8CFD-3013D0441731}" srcId="{142FD05D-6D3D-483D-9F5A-BCE9F3A1E54D}" destId="{F4C406F4-E104-4294-85F8-425BF317B39D}" srcOrd="1" destOrd="0" parTransId="{E37DF6A1-51CC-4C76-AF89-BEB8261F7716}" sibTransId="{C5CDF596-D543-4657-93B6-4AB626A55AA6}"/>
    <dgm:cxn modelId="{9652C4B4-F984-44DB-AACA-E8DC8DCCF93D}" type="presOf" srcId="{F4C406F4-E104-4294-85F8-425BF317B39D}" destId="{AB7D7548-1536-40F4-AE90-F8E41426E081}" srcOrd="0" destOrd="0" presId="urn:microsoft.com/office/officeart/2005/8/layout/cycle8"/>
    <dgm:cxn modelId="{07039FAB-44CC-4FFE-8CC4-5CEF0932CEDE}" type="presOf" srcId="{A06E45A2-BFDE-4061-A68B-56558B3C70DB}" destId="{68818D7F-31F0-40B8-B64D-E77F215A10F4}" srcOrd="1" destOrd="0" presId="urn:microsoft.com/office/officeart/2005/8/layout/cycle8"/>
    <dgm:cxn modelId="{645FFFB7-B432-4B08-BC72-4CE4B62C973E}" srcId="{142FD05D-6D3D-483D-9F5A-BCE9F3A1E54D}" destId="{A06E45A2-BFDE-4061-A68B-56558B3C70DB}" srcOrd="0" destOrd="0" parTransId="{B4B9B2E0-8D90-4784-949D-B41E1CFC6A26}" sibTransId="{EF88A244-54CB-4759-BB2D-226BA4CF4DAE}"/>
    <dgm:cxn modelId="{A572847E-17CB-4950-A3B6-8D6C5DE24B0C}" type="presParOf" srcId="{EDE0D543-9BF4-40BF-A1F9-5ADB69A9CA91}" destId="{E40522E4-096B-49C4-8A0D-3D859A054DD9}" srcOrd="0" destOrd="0" presId="urn:microsoft.com/office/officeart/2005/8/layout/cycle8"/>
    <dgm:cxn modelId="{DB794F2A-D902-4359-B3B0-773316401DA5}" type="presParOf" srcId="{EDE0D543-9BF4-40BF-A1F9-5ADB69A9CA91}" destId="{82A0ACFE-79F7-4D48-8543-0F6656A83A50}" srcOrd="1" destOrd="0" presId="urn:microsoft.com/office/officeart/2005/8/layout/cycle8"/>
    <dgm:cxn modelId="{29C6B9F2-9BE1-4099-9691-A45217B720E5}" type="presParOf" srcId="{EDE0D543-9BF4-40BF-A1F9-5ADB69A9CA91}" destId="{84FE179C-F764-4042-AC4A-B61A7EE93782}" srcOrd="2" destOrd="0" presId="urn:microsoft.com/office/officeart/2005/8/layout/cycle8"/>
    <dgm:cxn modelId="{3D9663DD-D015-4B4C-B4C2-70B448C8AEB9}" type="presParOf" srcId="{EDE0D543-9BF4-40BF-A1F9-5ADB69A9CA91}" destId="{68818D7F-31F0-40B8-B64D-E77F215A10F4}" srcOrd="3" destOrd="0" presId="urn:microsoft.com/office/officeart/2005/8/layout/cycle8"/>
    <dgm:cxn modelId="{5A047BCA-1081-494E-82D9-60F5D87F0ED6}" type="presParOf" srcId="{EDE0D543-9BF4-40BF-A1F9-5ADB69A9CA91}" destId="{AB7D7548-1536-40F4-AE90-F8E41426E081}" srcOrd="4" destOrd="0" presId="urn:microsoft.com/office/officeart/2005/8/layout/cycle8"/>
    <dgm:cxn modelId="{8FB1462A-404A-43E3-B2DC-B11A34B7DA1B}" type="presParOf" srcId="{EDE0D543-9BF4-40BF-A1F9-5ADB69A9CA91}" destId="{E97B7253-0ECA-4339-B45F-0B0577B5F51D}" srcOrd="5" destOrd="0" presId="urn:microsoft.com/office/officeart/2005/8/layout/cycle8"/>
    <dgm:cxn modelId="{EFE70BFB-4957-4371-97D6-889048EDC0D4}" type="presParOf" srcId="{EDE0D543-9BF4-40BF-A1F9-5ADB69A9CA91}" destId="{EB406E9C-32F4-4066-9FAB-853B1DD09DA2}" srcOrd="6" destOrd="0" presId="urn:microsoft.com/office/officeart/2005/8/layout/cycle8"/>
    <dgm:cxn modelId="{3FF2F54A-322F-486F-A5A4-94A9ACD2AADC}" type="presParOf" srcId="{EDE0D543-9BF4-40BF-A1F9-5ADB69A9CA91}" destId="{C1A1B372-C3F1-4076-9E0B-5293D84B37EF}" srcOrd="7" destOrd="0" presId="urn:microsoft.com/office/officeart/2005/8/layout/cycle8"/>
    <dgm:cxn modelId="{E3E14E49-B22B-48C7-8C7A-84370C2FD97A}" type="presParOf" srcId="{EDE0D543-9BF4-40BF-A1F9-5ADB69A9CA91}" destId="{BDA6A458-97B7-467C-9FB2-3AF2CA063DA6}" srcOrd="8" destOrd="0" presId="urn:microsoft.com/office/officeart/2005/8/layout/cycle8"/>
    <dgm:cxn modelId="{13158AA6-AE74-43F2-8FB1-D228D835F716}" type="presParOf" srcId="{EDE0D543-9BF4-40BF-A1F9-5ADB69A9CA91}" destId="{A5018809-14D2-4F68-8D8D-DF7C9BB0C961}" srcOrd="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0DFFF20-8DC3-4C2F-98BA-194FC2581039}" type="doc">
      <dgm:prSet loTypeId="urn:microsoft.com/office/officeart/2005/8/layout/list1" loCatId="list" qsTypeId="urn:microsoft.com/office/officeart/2005/8/quickstyle/simple1#7" qsCatId="simple" csTypeId="urn:microsoft.com/office/officeart/2005/8/colors/accent1_2#7" csCatId="accent1" phldr="1"/>
      <dgm:spPr/>
      <dgm:t>
        <a:bodyPr/>
        <a:lstStyle/>
        <a:p>
          <a:endParaRPr lang="ru-RU"/>
        </a:p>
      </dgm:t>
    </dgm:pt>
    <dgm:pt modelId="{03D24758-C8C3-4E37-9C07-5E631FC01918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</a:rPr>
            <a:t>Методология совместно-разделенной деятельности</a:t>
          </a:r>
          <a:endParaRPr lang="ru-RU" sz="2400" b="1" dirty="0">
            <a:solidFill>
              <a:schemeClr val="tx1"/>
            </a:solidFill>
          </a:endParaRPr>
        </a:p>
      </dgm:t>
    </dgm:pt>
    <dgm:pt modelId="{C78A1168-49B2-4E29-A63B-3C0A0D69990C}" type="parTrans" cxnId="{58A6F78D-D5E0-4900-9E14-DEB9822B6596}">
      <dgm:prSet/>
      <dgm:spPr/>
      <dgm:t>
        <a:bodyPr/>
        <a:lstStyle/>
        <a:p>
          <a:endParaRPr lang="ru-RU"/>
        </a:p>
      </dgm:t>
    </dgm:pt>
    <dgm:pt modelId="{5845C761-E44A-4DE5-9627-7BC26BF05B15}" type="sibTrans" cxnId="{58A6F78D-D5E0-4900-9E14-DEB9822B6596}">
      <dgm:prSet/>
      <dgm:spPr/>
      <dgm:t>
        <a:bodyPr/>
        <a:lstStyle/>
        <a:p>
          <a:endParaRPr lang="ru-RU"/>
        </a:p>
      </dgm:t>
    </dgm:pt>
    <dgm:pt modelId="{F29E87B3-8F1B-42A3-8D2F-49D70F137304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</a:rPr>
            <a:t>Законы архитектоники (равновесия, усреднения и иерархической структуризации)</a:t>
          </a:r>
          <a:endParaRPr lang="ru-RU" sz="2400" b="1" dirty="0">
            <a:solidFill>
              <a:schemeClr val="tx1"/>
            </a:solidFill>
          </a:endParaRPr>
        </a:p>
      </dgm:t>
    </dgm:pt>
    <dgm:pt modelId="{0928081F-6D9F-4522-A7AE-1FCDBEB55956}" type="parTrans" cxnId="{77A68591-7623-46AA-8ECB-426A26E23B4E}">
      <dgm:prSet/>
      <dgm:spPr/>
      <dgm:t>
        <a:bodyPr/>
        <a:lstStyle/>
        <a:p>
          <a:endParaRPr lang="ru-RU"/>
        </a:p>
      </dgm:t>
    </dgm:pt>
    <dgm:pt modelId="{30784F9F-D66D-48B1-8325-4E2B2458E79B}" type="sibTrans" cxnId="{77A68591-7623-46AA-8ECB-426A26E23B4E}">
      <dgm:prSet/>
      <dgm:spPr/>
      <dgm:t>
        <a:bodyPr/>
        <a:lstStyle/>
        <a:p>
          <a:endParaRPr lang="ru-RU"/>
        </a:p>
      </dgm:t>
    </dgm:pt>
    <dgm:pt modelId="{BDDDEFD8-D6CC-4CD0-A64B-EA2777257473}">
      <dgm:prSet phldrT="[Текст]" custT="1"/>
      <dgm:spPr/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</a:rPr>
            <a:t>Принцип постепенности в достижении равновесного состояния и справедливого развития </a:t>
          </a:r>
          <a:endParaRPr lang="ru-RU" sz="2400" b="1" dirty="0">
            <a:solidFill>
              <a:schemeClr val="tx1"/>
            </a:solidFill>
          </a:endParaRPr>
        </a:p>
      </dgm:t>
    </dgm:pt>
    <dgm:pt modelId="{08F63557-AEB0-4AAA-B953-93AEDCDB79B1}" type="parTrans" cxnId="{6C0CEADD-DC64-4D11-A63B-8A25BCE99267}">
      <dgm:prSet/>
      <dgm:spPr/>
      <dgm:t>
        <a:bodyPr/>
        <a:lstStyle/>
        <a:p>
          <a:endParaRPr lang="ru-RU"/>
        </a:p>
      </dgm:t>
    </dgm:pt>
    <dgm:pt modelId="{423C0689-6E58-4632-B9F7-6F70E6C88208}" type="sibTrans" cxnId="{6C0CEADD-DC64-4D11-A63B-8A25BCE99267}">
      <dgm:prSet/>
      <dgm:spPr/>
      <dgm:t>
        <a:bodyPr/>
        <a:lstStyle/>
        <a:p>
          <a:endParaRPr lang="ru-RU"/>
        </a:p>
      </dgm:t>
    </dgm:pt>
    <dgm:pt modelId="{5FB5E0A3-3D5E-4B83-A04C-91572EA0C06C}" type="pres">
      <dgm:prSet presAssocID="{30DFFF20-8DC3-4C2F-98BA-194FC258103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BE535E-1644-4C3F-B7D9-33522E3F23EB}" type="pres">
      <dgm:prSet presAssocID="{03D24758-C8C3-4E37-9C07-5E631FC01918}" presName="parentLin" presStyleCnt="0"/>
      <dgm:spPr/>
    </dgm:pt>
    <dgm:pt modelId="{91709C30-46B9-4437-973B-0E274A25A210}" type="pres">
      <dgm:prSet presAssocID="{03D24758-C8C3-4E37-9C07-5E631FC0191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FBFBC71-C030-4081-9865-BD99A90B1779}" type="pres">
      <dgm:prSet presAssocID="{03D24758-C8C3-4E37-9C07-5E631FC01918}" presName="parentText" presStyleLbl="node1" presStyleIdx="0" presStyleCnt="3" custScaleY="3861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B1CF46-4C90-4291-8756-1CCC97151234}" type="pres">
      <dgm:prSet presAssocID="{03D24758-C8C3-4E37-9C07-5E631FC01918}" presName="negativeSpace" presStyleCnt="0"/>
      <dgm:spPr/>
    </dgm:pt>
    <dgm:pt modelId="{622FF140-8D54-42D0-ACC1-780929A4DC59}" type="pres">
      <dgm:prSet presAssocID="{03D24758-C8C3-4E37-9C07-5E631FC01918}" presName="childText" presStyleLbl="conFgAcc1" presStyleIdx="0" presStyleCnt="3">
        <dgm:presLayoutVars>
          <dgm:bulletEnabled val="1"/>
        </dgm:presLayoutVars>
      </dgm:prSet>
      <dgm:spPr/>
    </dgm:pt>
    <dgm:pt modelId="{9B496C4A-7D06-402D-B633-DCB925E990BF}" type="pres">
      <dgm:prSet presAssocID="{5845C761-E44A-4DE5-9627-7BC26BF05B15}" presName="spaceBetweenRectangles" presStyleCnt="0"/>
      <dgm:spPr/>
    </dgm:pt>
    <dgm:pt modelId="{79CC2FA1-447F-4A35-A891-86EEC78EF692}" type="pres">
      <dgm:prSet presAssocID="{F29E87B3-8F1B-42A3-8D2F-49D70F137304}" presName="parentLin" presStyleCnt="0"/>
      <dgm:spPr/>
    </dgm:pt>
    <dgm:pt modelId="{5338D1B8-158B-4647-A49E-DED3F9A4C950}" type="pres">
      <dgm:prSet presAssocID="{F29E87B3-8F1B-42A3-8D2F-49D70F13730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B3114C2-B1F0-4D5B-B457-C1D624EEBBF8}" type="pres">
      <dgm:prSet presAssocID="{F29E87B3-8F1B-42A3-8D2F-49D70F137304}" presName="parentText" presStyleLbl="node1" presStyleIdx="1" presStyleCnt="3" custScaleY="4253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29D681-C095-4FBE-94D3-C61E71E2BE4F}" type="pres">
      <dgm:prSet presAssocID="{F29E87B3-8F1B-42A3-8D2F-49D70F137304}" presName="negativeSpace" presStyleCnt="0"/>
      <dgm:spPr/>
    </dgm:pt>
    <dgm:pt modelId="{A49D266B-2EED-4A9B-8287-E993E93C574D}" type="pres">
      <dgm:prSet presAssocID="{F29E87B3-8F1B-42A3-8D2F-49D70F137304}" presName="childText" presStyleLbl="conFgAcc1" presStyleIdx="1" presStyleCnt="3">
        <dgm:presLayoutVars>
          <dgm:bulletEnabled val="1"/>
        </dgm:presLayoutVars>
      </dgm:prSet>
      <dgm:spPr/>
    </dgm:pt>
    <dgm:pt modelId="{D1B31EDB-3A61-4249-836D-2A52C3FA7E1A}" type="pres">
      <dgm:prSet presAssocID="{30784F9F-D66D-48B1-8325-4E2B2458E79B}" presName="spaceBetweenRectangles" presStyleCnt="0"/>
      <dgm:spPr/>
    </dgm:pt>
    <dgm:pt modelId="{434D75E1-6AAE-4936-845C-420B80276A2A}" type="pres">
      <dgm:prSet presAssocID="{BDDDEFD8-D6CC-4CD0-A64B-EA2777257473}" presName="parentLin" presStyleCnt="0"/>
      <dgm:spPr/>
    </dgm:pt>
    <dgm:pt modelId="{DE0CEEF4-6D56-469D-B8A2-9164A4DADE84}" type="pres">
      <dgm:prSet presAssocID="{BDDDEFD8-D6CC-4CD0-A64B-EA277725747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9BBCBC5-5B0B-42A2-B531-3FF54D5A8852}" type="pres">
      <dgm:prSet presAssocID="{BDDDEFD8-D6CC-4CD0-A64B-EA2777257473}" presName="parentText" presStyleLbl="node1" presStyleIdx="2" presStyleCnt="3" custScaleY="4901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19025A-969A-4F10-8678-29532ADAD64D}" type="pres">
      <dgm:prSet presAssocID="{BDDDEFD8-D6CC-4CD0-A64B-EA2777257473}" presName="negativeSpace" presStyleCnt="0"/>
      <dgm:spPr/>
    </dgm:pt>
    <dgm:pt modelId="{300BFC16-2130-4C2C-98D0-6F82896EB1A4}" type="pres">
      <dgm:prSet presAssocID="{BDDDEFD8-D6CC-4CD0-A64B-EA277725747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867915E-9AA8-4989-A007-958A516A1206}" type="presOf" srcId="{03D24758-C8C3-4E37-9C07-5E631FC01918}" destId="{91709C30-46B9-4437-973B-0E274A25A210}" srcOrd="0" destOrd="0" presId="urn:microsoft.com/office/officeart/2005/8/layout/list1"/>
    <dgm:cxn modelId="{6C79DC62-6237-47C2-B0EE-9D360EE04513}" type="presOf" srcId="{BDDDEFD8-D6CC-4CD0-A64B-EA2777257473}" destId="{DE0CEEF4-6D56-469D-B8A2-9164A4DADE84}" srcOrd="0" destOrd="0" presId="urn:microsoft.com/office/officeart/2005/8/layout/list1"/>
    <dgm:cxn modelId="{24751FEA-33AD-4077-AE83-A83CFA3B04CD}" type="presOf" srcId="{30DFFF20-8DC3-4C2F-98BA-194FC2581039}" destId="{5FB5E0A3-3D5E-4B83-A04C-91572EA0C06C}" srcOrd="0" destOrd="0" presId="urn:microsoft.com/office/officeart/2005/8/layout/list1"/>
    <dgm:cxn modelId="{77A68591-7623-46AA-8ECB-426A26E23B4E}" srcId="{30DFFF20-8DC3-4C2F-98BA-194FC2581039}" destId="{F29E87B3-8F1B-42A3-8D2F-49D70F137304}" srcOrd="1" destOrd="0" parTransId="{0928081F-6D9F-4522-A7AE-1FCDBEB55956}" sibTransId="{30784F9F-D66D-48B1-8325-4E2B2458E79B}"/>
    <dgm:cxn modelId="{3C64635C-F320-42F2-B75E-42469FB3F188}" type="presOf" srcId="{F29E87B3-8F1B-42A3-8D2F-49D70F137304}" destId="{5338D1B8-158B-4647-A49E-DED3F9A4C950}" srcOrd="0" destOrd="0" presId="urn:microsoft.com/office/officeart/2005/8/layout/list1"/>
    <dgm:cxn modelId="{6C0CEADD-DC64-4D11-A63B-8A25BCE99267}" srcId="{30DFFF20-8DC3-4C2F-98BA-194FC2581039}" destId="{BDDDEFD8-D6CC-4CD0-A64B-EA2777257473}" srcOrd="2" destOrd="0" parTransId="{08F63557-AEB0-4AAA-B953-93AEDCDB79B1}" sibTransId="{423C0689-6E58-4632-B9F7-6F70E6C88208}"/>
    <dgm:cxn modelId="{58A6F78D-D5E0-4900-9E14-DEB9822B6596}" srcId="{30DFFF20-8DC3-4C2F-98BA-194FC2581039}" destId="{03D24758-C8C3-4E37-9C07-5E631FC01918}" srcOrd="0" destOrd="0" parTransId="{C78A1168-49B2-4E29-A63B-3C0A0D69990C}" sibTransId="{5845C761-E44A-4DE5-9627-7BC26BF05B15}"/>
    <dgm:cxn modelId="{C19B51E3-89D3-4F22-B639-7EA32BCC6F2B}" type="presOf" srcId="{BDDDEFD8-D6CC-4CD0-A64B-EA2777257473}" destId="{19BBCBC5-5B0B-42A2-B531-3FF54D5A8852}" srcOrd="1" destOrd="0" presId="urn:microsoft.com/office/officeart/2005/8/layout/list1"/>
    <dgm:cxn modelId="{C4B992D2-1BE8-43B4-832C-DEA18032EEC3}" type="presOf" srcId="{F29E87B3-8F1B-42A3-8D2F-49D70F137304}" destId="{EB3114C2-B1F0-4D5B-B457-C1D624EEBBF8}" srcOrd="1" destOrd="0" presId="urn:microsoft.com/office/officeart/2005/8/layout/list1"/>
    <dgm:cxn modelId="{69315E2E-F0CA-4C06-82F3-B4DBA10C104E}" type="presOf" srcId="{03D24758-C8C3-4E37-9C07-5E631FC01918}" destId="{BFBFBC71-C030-4081-9865-BD99A90B1779}" srcOrd="1" destOrd="0" presId="urn:microsoft.com/office/officeart/2005/8/layout/list1"/>
    <dgm:cxn modelId="{2E67F5E8-6094-4145-862D-D052B4823A83}" type="presParOf" srcId="{5FB5E0A3-3D5E-4B83-A04C-91572EA0C06C}" destId="{31BE535E-1644-4C3F-B7D9-33522E3F23EB}" srcOrd="0" destOrd="0" presId="urn:microsoft.com/office/officeart/2005/8/layout/list1"/>
    <dgm:cxn modelId="{2E4CE480-45FA-45B8-B667-AA88ED5408BC}" type="presParOf" srcId="{31BE535E-1644-4C3F-B7D9-33522E3F23EB}" destId="{91709C30-46B9-4437-973B-0E274A25A210}" srcOrd="0" destOrd="0" presId="urn:microsoft.com/office/officeart/2005/8/layout/list1"/>
    <dgm:cxn modelId="{A351E97A-A405-4963-B1B4-07E76665CD58}" type="presParOf" srcId="{31BE535E-1644-4C3F-B7D9-33522E3F23EB}" destId="{BFBFBC71-C030-4081-9865-BD99A90B1779}" srcOrd="1" destOrd="0" presId="urn:microsoft.com/office/officeart/2005/8/layout/list1"/>
    <dgm:cxn modelId="{72384008-E3A5-4280-B18F-D46062EF64A5}" type="presParOf" srcId="{5FB5E0A3-3D5E-4B83-A04C-91572EA0C06C}" destId="{ACB1CF46-4C90-4291-8756-1CCC97151234}" srcOrd="1" destOrd="0" presId="urn:microsoft.com/office/officeart/2005/8/layout/list1"/>
    <dgm:cxn modelId="{CC1E950A-F14A-4CE7-B17E-A7E03A79DD8D}" type="presParOf" srcId="{5FB5E0A3-3D5E-4B83-A04C-91572EA0C06C}" destId="{622FF140-8D54-42D0-ACC1-780929A4DC59}" srcOrd="2" destOrd="0" presId="urn:microsoft.com/office/officeart/2005/8/layout/list1"/>
    <dgm:cxn modelId="{2B265838-8FFF-406F-8B5C-BF9C112D6563}" type="presParOf" srcId="{5FB5E0A3-3D5E-4B83-A04C-91572EA0C06C}" destId="{9B496C4A-7D06-402D-B633-DCB925E990BF}" srcOrd="3" destOrd="0" presId="urn:microsoft.com/office/officeart/2005/8/layout/list1"/>
    <dgm:cxn modelId="{CB33FB85-4197-4DB5-9D76-9078FFBCEA9C}" type="presParOf" srcId="{5FB5E0A3-3D5E-4B83-A04C-91572EA0C06C}" destId="{79CC2FA1-447F-4A35-A891-86EEC78EF692}" srcOrd="4" destOrd="0" presId="urn:microsoft.com/office/officeart/2005/8/layout/list1"/>
    <dgm:cxn modelId="{022272CB-2DEF-490E-8BB5-9805F6611489}" type="presParOf" srcId="{79CC2FA1-447F-4A35-A891-86EEC78EF692}" destId="{5338D1B8-158B-4647-A49E-DED3F9A4C950}" srcOrd="0" destOrd="0" presId="urn:microsoft.com/office/officeart/2005/8/layout/list1"/>
    <dgm:cxn modelId="{24A0CFA2-8130-4D03-A724-036753E9A6D6}" type="presParOf" srcId="{79CC2FA1-447F-4A35-A891-86EEC78EF692}" destId="{EB3114C2-B1F0-4D5B-B457-C1D624EEBBF8}" srcOrd="1" destOrd="0" presId="urn:microsoft.com/office/officeart/2005/8/layout/list1"/>
    <dgm:cxn modelId="{F04C516F-106B-4965-BBB4-86CA38931E3E}" type="presParOf" srcId="{5FB5E0A3-3D5E-4B83-A04C-91572EA0C06C}" destId="{5A29D681-C095-4FBE-94D3-C61E71E2BE4F}" srcOrd="5" destOrd="0" presId="urn:microsoft.com/office/officeart/2005/8/layout/list1"/>
    <dgm:cxn modelId="{C100B26A-C4BE-4F25-A1DB-A0494A96F91A}" type="presParOf" srcId="{5FB5E0A3-3D5E-4B83-A04C-91572EA0C06C}" destId="{A49D266B-2EED-4A9B-8287-E993E93C574D}" srcOrd="6" destOrd="0" presId="urn:microsoft.com/office/officeart/2005/8/layout/list1"/>
    <dgm:cxn modelId="{DCA8C17B-6C02-47B7-A8F3-175095C7A8A4}" type="presParOf" srcId="{5FB5E0A3-3D5E-4B83-A04C-91572EA0C06C}" destId="{D1B31EDB-3A61-4249-836D-2A52C3FA7E1A}" srcOrd="7" destOrd="0" presId="urn:microsoft.com/office/officeart/2005/8/layout/list1"/>
    <dgm:cxn modelId="{2B3D62FE-6168-4B15-99B8-6A9B81F08A78}" type="presParOf" srcId="{5FB5E0A3-3D5E-4B83-A04C-91572EA0C06C}" destId="{434D75E1-6AAE-4936-845C-420B80276A2A}" srcOrd="8" destOrd="0" presId="urn:microsoft.com/office/officeart/2005/8/layout/list1"/>
    <dgm:cxn modelId="{094C4D52-09CC-47D5-8427-6C1C5722A536}" type="presParOf" srcId="{434D75E1-6AAE-4936-845C-420B80276A2A}" destId="{DE0CEEF4-6D56-469D-B8A2-9164A4DADE84}" srcOrd="0" destOrd="0" presId="urn:microsoft.com/office/officeart/2005/8/layout/list1"/>
    <dgm:cxn modelId="{D2CA8997-17E8-4A0F-BB83-ACFEE183EE22}" type="presParOf" srcId="{434D75E1-6AAE-4936-845C-420B80276A2A}" destId="{19BBCBC5-5B0B-42A2-B531-3FF54D5A8852}" srcOrd="1" destOrd="0" presId="urn:microsoft.com/office/officeart/2005/8/layout/list1"/>
    <dgm:cxn modelId="{4A4B2B09-8F85-4551-9DB3-0450244C8338}" type="presParOf" srcId="{5FB5E0A3-3D5E-4B83-A04C-91572EA0C06C}" destId="{A119025A-969A-4F10-8678-29532ADAD64D}" srcOrd="9" destOrd="0" presId="urn:microsoft.com/office/officeart/2005/8/layout/list1"/>
    <dgm:cxn modelId="{989EA0F2-1D08-4A81-BB19-08D8907554D2}" type="presParOf" srcId="{5FB5E0A3-3D5E-4B83-A04C-91572EA0C06C}" destId="{300BFC16-2130-4C2C-98D0-6F82896EB1A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FA3D616-F842-42A8-B4DD-37037FBAC768}" type="doc">
      <dgm:prSet loTypeId="urn:microsoft.com/office/officeart/2005/8/layout/list1" loCatId="list" qsTypeId="urn:microsoft.com/office/officeart/2005/8/quickstyle/simple1#8" qsCatId="simple" csTypeId="urn:microsoft.com/office/officeart/2005/8/colors/accent1_2#8" csCatId="accent1" phldr="1"/>
      <dgm:spPr/>
      <dgm:t>
        <a:bodyPr/>
        <a:lstStyle/>
        <a:p>
          <a:endParaRPr lang="ru-RU"/>
        </a:p>
      </dgm:t>
    </dgm:pt>
    <dgm:pt modelId="{1ED7DAAB-C248-47D5-8C0D-E190AD812DE0}">
      <dgm:prSet phldrT="[Текст]" custT="1"/>
      <dgm:spPr/>
      <dgm:t>
        <a:bodyPr/>
        <a:lstStyle/>
        <a:p>
          <a:pPr algn="l"/>
          <a:r>
            <a:rPr lang="ru-RU" sz="2000" dirty="0" smtClean="0">
              <a:solidFill>
                <a:schemeClr val="tx1"/>
              </a:solidFill>
            </a:rPr>
            <a:t>Формирование такой системы законов, норм и правил организации власти и хозяйствования,</a:t>
          </a:r>
        </a:p>
        <a:p>
          <a:pPr algn="ctr"/>
          <a:r>
            <a:rPr lang="ru-RU" sz="2000" dirty="0" smtClean="0">
              <a:solidFill>
                <a:schemeClr val="tx1"/>
              </a:solidFill>
            </a:rPr>
            <a:t>которая    </a:t>
          </a:r>
          <a:endParaRPr lang="ru-RU" sz="2000" dirty="0">
            <a:solidFill>
              <a:schemeClr val="tx1"/>
            </a:solidFill>
          </a:endParaRPr>
        </a:p>
      </dgm:t>
    </dgm:pt>
    <dgm:pt modelId="{3320ADE2-EDC0-484A-9A9B-A2E39D96C9FC}" type="parTrans" cxnId="{637ABF53-CAEA-4E61-AD70-F79BD91DBA40}">
      <dgm:prSet/>
      <dgm:spPr/>
      <dgm:t>
        <a:bodyPr/>
        <a:lstStyle/>
        <a:p>
          <a:endParaRPr lang="ru-RU"/>
        </a:p>
      </dgm:t>
    </dgm:pt>
    <dgm:pt modelId="{95D3642F-0FF4-4B07-8567-AA4575B03A11}" type="sibTrans" cxnId="{637ABF53-CAEA-4E61-AD70-F79BD91DBA40}">
      <dgm:prSet/>
      <dgm:spPr/>
      <dgm:t>
        <a:bodyPr/>
        <a:lstStyle/>
        <a:p>
          <a:endParaRPr lang="ru-RU"/>
        </a:p>
      </dgm:t>
    </dgm:pt>
    <dgm:pt modelId="{52610E84-7EA1-4FE5-9F91-7833A94B5B3C}">
      <dgm:prSet phldrT="[Текст]" custT="1"/>
      <dgm:spPr/>
      <dgm:t>
        <a:bodyPr/>
        <a:lstStyle/>
        <a:p>
          <a:pPr algn="ctr"/>
          <a:r>
            <a:rPr lang="ru-RU" sz="2000" dirty="0" smtClean="0">
              <a:solidFill>
                <a:schemeClr val="tx1"/>
              </a:solidFill>
            </a:rPr>
            <a:t>обеспечивает взаимосвязь гражданина и общества, в каждой сфере жизнедеятельности общества таким образом, что </a:t>
          </a:r>
          <a:endParaRPr lang="ru-RU" sz="2000" dirty="0">
            <a:solidFill>
              <a:schemeClr val="tx1"/>
            </a:solidFill>
          </a:endParaRPr>
        </a:p>
      </dgm:t>
    </dgm:pt>
    <dgm:pt modelId="{6FE0AE9A-861E-445C-9369-A13431B05741}" type="parTrans" cxnId="{4C4BCF9D-C008-4C03-84FB-FDA742FB378A}">
      <dgm:prSet/>
      <dgm:spPr/>
      <dgm:t>
        <a:bodyPr/>
        <a:lstStyle/>
        <a:p>
          <a:endParaRPr lang="ru-RU"/>
        </a:p>
      </dgm:t>
    </dgm:pt>
    <dgm:pt modelId="{9E3C33B9-3C0D-42ED-B464-A7B2F06EDD90}" type="sibTrans" cxnId="{4C4BCF9D-C008-4C03-84FB-FDA742FB378A}">
      <dgm:prSet/>
      <dgm:spPr/>
      <dgm:t>
        <a:bodyPr/>
        <a:lstStyle/>
        <a:p>
          <a:endParaRPr lang="ru-RU"/>
        </a:p>
      </dgm:t>
    </dgm:pt>
    <dgm:pt modelId="{B4E96256-32C2-4B64-A08E-78A14DC4C732}">
      <dgm:prSet phldrT="[Текст]" custT="1"/>
      <dgm:spPr/>
      <dgm:t>
        <a:bodyPr/>
        <a:lstStyle/>
        <a:p>
          <a:pPr algn="ctr"/>
          <a:r>
            <a:rPr lang="ru-RU" sz="1600" dirty="0" smtClean="0">
              <a:solidFill>
                <a:schemeClr val="tx1"/>
              </a:solidFill>
            </a:rPr>
            <a:t>гражданин самостоятельно решает все свои проблемы, а государство создает для этого институциональные условия, трансформирует и нивелирует во времени финансовые разрывы для наиболее полной реализации человеческого потенциала </a:t>
          </a:r>
          <a:endParaRPr lang="ru-RU" sz="1600" dirty="0">
            <a:solidFill>
              <a:schemeClr val="tx1"/>
            </a:solidFill>
          </a:endParaRPr>
        </a:p>
      </dgm:t>
    </dgm:pt>
    <dgm:pt modelId="{7247896F-6BFA-44A9-973F-229647B04C7D}" type="parTrans" cxnId="{C3BE9B00-6922-4016-98C7-3E734688B10A}">
      <dgm:prSet/>
      <dgm:spPr/>
      <dgm:t>
        <a:bodyPr/>
        <a:lstStyle/>
        <a:p>
          <a:endParaRPr lang="ru-RU"/>
        </a:p>
      </dgm:t>
    </dgm:pt>
    <dgm:pt modelId="{75CE457E-5A64-4B38-90D1-D9A0C73ADCFE}" type="sibTrans" cxnId="{C3BE9B00-6922-4016-98C7-3E734688B10A}">
      <dgm:prSet/>
      <dgm:spPr/>
      <dgm:t>
        <a:bodyPr/>
        <a:lstStyle/>
        <a:p>
          <a:endParaRPr lang="ru-RU"/>
        </a:p>
      </dgm:t>
    </dgm:pt>
    <dgm:pt modelId="{40623A34-2AB6-45E2-9000-2EC42346D568}" type="pres">
      <dgm:prSet presAssocID="{7FA3D616-F842-42A8-B4DD-37037FBAC76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90361A-411C-4E62-9723-AC9B094CF33C}" type="pres">
      <dgm:prSet presAssocID="{1ED7DAAB-C248-47D5-8C0D-E190AD812DE0}" presName="parentLin" presStyleCnt="0"/>
      <dgm:spPr/>
    </dgm:pt>
    <dgm:pt modelId="{9F6260A4-0F2B-4636-B99A-814DECF7807D}" type="pres">
      <dgm:prSet presAssocID="{1ED7DAAB-C248-47D5-8C0D-E190AD812DE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42EA8BF-C073-4C29-8FAC-3145C79FB1E9}" type="pres">
      <dgm:prSet presAssocID="{1ED7DAAB-C248-47D5-8C0D-E190AD812DE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C8A574-78EA-428A-94A1-8AE4DC6F00B7}" type="pres">
      <dgm:prSet presAssocID="{1ED7DAAB-C248-47D5-8C0D-E190AD812DE0}" presName="negativeSpace" presStyleCnt="0"/>
      <dgm:spPr/>
    </dgm:pt>
    <dgm:pt modelId="{91D053EB-0710-4A70-99A6-AE382531BE13}" type="pres">
      <dgm:prSet presAssocID="{1ED7DAAB-C248-47D5-8C0D-E190AD812DE0}" presName="childText" presStyleLbl="conFgAcc1" presStyleIdx="0" presStyleCnt="3">
        <dgm:presLayoutVars>
          <dgm:bulletEnabled val="1"/>
        </dgm:presLayoutVars>
      </dgm:prSet>
      <dgm:spPr/>
    </dgm:pt>
    <dgm:pt modelId="{C1D1AB99-0561-47F2-8B3A-A0F7B0277F91}" type="pres">
      <dgm:prSet presAssocID="{95D3642F-0FF4-4B07-8567-AA4575B03A11}" presName="spaceBetweenRectangles" presStyleCnt="0"/>
      <dgm:spPr/>
    </dgm:pt>
    <dgm:pt modelId="{E980CB27-FC1C-494B-8139-043CCBA8B889}" type="pres">
      <dgm:prSet presAssocID="{52610E84-7EA1-4FE5-9F91-7833A94B5B3C}" presName="parentLin" presStyleCnt="0"/>
      <dgm:spPr/>
    </dgm:pt>
    <dgm:pt modelId="{AEB2178E-C684-405C-A63E-CE935F791A21}" type="pres">
      <dgm:prSet presAssocID="{52610E84-7EA1-4FE5-9F91-7833A94B5B3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85B8D3C-BD27-4CAC-A7AE-C0AD0D89CED9}" type="pres">
      <dgm:prSet presAssocID="{52610E84-7EA1-4FE5-9F91-7833A94B5B3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7F0C80-6B91-45BC-AFFC-CC57FA542907}" type="pres">
      <dgm:prSet presAssocID="{52610E84-7EA1-4FE5-9F91-7833A94B5B3C}" presName="negativeSpace" presStyleCnt="0"/>
      <dgm:spPr/>
    </dgm:pt>
    <dgm:pt modelId="{6C1EBB98-0CCB-4F4F-A0B7-8D3910BDCEE3}" type="pres">
      <dgm:prSet presAssocID="{52610E84-7EA1-4FE5-9F91-7833A94B5B3C}" presName="childText" presStyleLbl="conFgAcc1" presStyleIdx="1" presStyleCnt="3">
        <dgm:presLayoutVars>
          <dgm:bulletEnabled val="1"/>
        </dgm:presLayoutVars>
      </dgm:prSet>
      <dgm:spPr/>
    </dgm:pt>
    <dgm:pt modelId="{70A1F6A1-8F49-49CC-B104-1E345BB9171F}" type="pres">
      <dgm:prSet presAssocID="{9E3C33B9-3C0D-42ED-B464-A7B2F06EDD90}" presName="spaceBetweenRectangles" presStyleCnt="0"/>
      <dgm:spPr/>
    </dgm:pt>
    <dgm:pt modelId="{21967D76-D5A6-4D73-81F7-30EE0342B3E0}" type="pres">
      <dgm:prSet presAssocID="{B4E96256-32C2-4B64-A08E-78A14DC4C732}" presName="parentLin" presStyleCnt="0"/>
      <dgm:spPr/>
    </dgm:pt>
    <dgm:pt modelId="{AB19D6E8-8A53-47B1-9CEE-B78523B7EF31}" type="pres">
      <dgm:prSet presAssocID="{B4E96256-32C2-4B64-A08E-78A14DC4C732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85A9155-7A42-41B9-B56B-78C9ABEAFB26}" type="pres">
      <dgm:prSet presAssocID="{B4E96256-32C2-4B64-A08E-78A14DC4C732}" presName="parentText" presStyleLbl="node1" presStyleIdx="2" presStyleCnt="3" custScaleY="1580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3A9E02-814D-4AD0-BFE2-E27A5BE74CBE}" type="pres">
      <dgm:prSet presAssocID="{B4E96256-32C2-4B64-A08E-78A14DC4C732}" presName="negativeSpace" presStyleCnt="0"/>
      <dgm:spPr/>
    </dgm:pt>
    <dgm:pt modelId="{5EF3F6CC-479A-441D-9B92-7288B088AB1C}" type="pres">
      <dgm:prSet presAssocID="{B4E96256-32C2-4B64-A08E-78A14DC4C73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C4BCF9D-C008-4C03-84FB-FDA742FB378A}" srcId="{7FA3D616-F842-42A8-B4DD-37037FBAC768}" destId="{52610E84-7EA1-4FE5-9F91-7833A94B5B3C}" srcOrd="1" destOrd="0" parTransId="{6FE0AE9A-861E-445C-9369-A13431B05741}" sibTransId="{9E3C33B9-3C0D-42ED-B464-A7B2F06EDD90}"/>
    <dgm:cxn modelId="{4B939DC1-EDE8-46C1-9D9D-510357DA98E5}" type="presOf" srcId="{B4E96256-32C2-4B64-A08E-78A14DC4C732}" destId="{AB19D6E8-8A53-47B1-9CEE-B78523B7EF31}" srcOrd="0" destOrd="0" presId="urn:microsoft.com/office/officeart/2005/8/layout/list1"/>
    <dgm:cxn modelId="{637ABF53-CAEA-4E61-AD70-F79BD91DBA40}" srcId="{7FA3D616-F842-42A8-B4DD-37037FBAC768}" destId="{1ED7DAAB-C248-47D5-8C0D-E190AD812DE0}" srcOrd="0" destOrd="0" parTransId="{3320ADE2-EDC0-484A-9A9B-A2E39D96C9FC}" sibTransId="{95D3642F-0FF4-4B07-8567-AA4575B03A11}"/>
    <dgm:cxn modelId="{C3BE9B00-6922-4016-98C7-3E734688B10A}" srcId="{7FA3D616-F842-42A8-B4DD-37037FBAC768}" destId="{B4E96256-32C2-4B64-A08E-78A14DC4C732}" srcOrd="2" destOrd="0" parTransId="{7247896F-6BFA-44A9-973F-229647B04C7D}" sibTransId="{75CE457E-5A64-4B38-90D1-D9A0C73ADCFE}"/>
    <dgm:cxn modelId="{2C91ABCC-E79A-4931-A24C-64AFF9814930}" type="presOf" srcId="{52610E84-7EA1-4FE5-9F91-7833A94B5B3C}" destId="{F85B8D3C-BD27-4CAC-A7AE-C0AD0D89CED9}" srcOrd="1" destOrd="0" presId="urn:microsoft.com/office/officeart/2005/8/layout/list1"/>
    <dgm:cxn modelId="{85B92D0A-5E0B-42B9-85A7-9643DF5A1C15}" type="presOf" srcId="{7FA3D616-F842-42A8-B4DD-37037FBAC768}" destId="{40623A34-2AB6-45E2-9000-2EC42346D568}" srcOrd="0" destOrd="0" presId="urn:microsoft.com/office/officeart/2005/8/layout/list1"/>
    <dgm:cxn modelId="{3FF24395-91C1-4CAF-97BE-131FA5B95F9E}" type="presOf" srcId="{1ED7DAAB-C248-47D5-8C0D-E190AD812DE0}" destId="{142EA8BF-C073-4C29-8FAC-3145C79FB1E9}" srcOrd="1" destOrd="0" presId="urn:microsoft.com/office/officeart/2005/8/layout/list1"/>
    <dgm:cxn modelId="{613C796D-CA4E-4AB2-B2B0-1FB5D734A57D}" type="presOf" srcId="{52610E84-7EA1-4FE5-9F91-7833A94B5B3C}" destId="{AEB2178E-C684-405C-A63E-CE935F791A21}" srcOrd="0" destOrd="0" presId="urn:microsoft.com/office/officeart/2005/8/layout/list1"/>
    <dgm:cxn modelId="{12088843-8EDC-44BA-BBBA-196CD46F620D}" type="presOf" srcId="{B4E96256-32C2-4B64-A08E-78A14DC4C732}" destId="{F85A9155-7A42-41B9-B56B-78C9ABEAFB26}" srcOrd="1" destOrd="0" presId="urn:microsoft.com/office/officeart/2005/8/layout/list1"/>
    <dgm:cxn modelId="{D498B90B-DAF0-4A3F-84BC-A5A99FD5EC68}" type="presOf" srcId="{1ED7DAAB-C248-47D5-8C0D-E190AD812DE0}" destId="{9F6260A4-0F2B-4636-B99A-814DECF7807D}" srcOrd="0" destOrd="0" presId="urn:microsoft.com/office/officeart/2005/8/layout/list1"/>
    <dgm:cxn modelId="{7594E149-15A5-4CF4-B813-BE5AF67C4F48}" type="presParOf" srcId="{40623A34-2AB6-45E2-9000-2EC42346D568}" destId="{DA90361A-411C-4E62-9723-AC9B094CF33C}" srcOrd="0" destOrd="0" presId="urn:microsoft.com/office/officeart/2005/8/layout/list1"/>
    <dgm:cxn modelId="{1CE87C20-67A5-466E-99E6-27E7DAF42D8D}" type="presParOf" srcId="{DA90361A-411C-4E62-9723-AC9B094CF33C}" destId="{9F6260A4-0F2B-4636-B99A-814DECF7807D}" srcOrd="0" destOrd="0" presId="urn:microsoft.com/office/officeart/2005/8/layout/list1"/>
    <dgm:cxn modelId="{5FE1CBD8-8947-47D0-A5E1-75D13A32915B}" type="presParOf" srcId="{DA90361A-411C-4E62-9723-AC9B094CF33C}" destId="{142EA8BF-C073-4C29-8FAC-3145C79FB1E9}" srcOrd="1" destOrd="0" presId="urn:microsoft.com/office/officeart/2005/8/layout/list1"/>
    <dgm:cxn modelId="{96852B19-A7BF-4C6D-84FB-5009EDE0969E}" type="presParOf" srcId="{40623A34-2AB6-45E2-9000-2EC42346D568}" destId="{2AC8A574-78EA-428A-94A1-8AE4DC6F00B7}" srcOrd="1" destOrd="0" presId="urn:microsoft.com/office/officeart/2005/8/layout/list1"/>
    <dgm:cxn modelId="{FCEE3CF7-DF88-42F0-9A44-DC1BD7CB3FE3}" type="presParOf" srcId="{40623A34-2AB6-45E2-9000-2EC42346D568}" destId="{91D053EB-0710-4A70-99A6-AE382531BE13}" srcOrd="2" destOrd="0" presId="urn:microsoft.com/office/officeart/2005/8/layout/list1"/>
    <dgm:cxn modelId="{9ACF38D0-C69E-4212-920A-39832393F61C}" type="presParOf" srcId="{40623A34-2AB6-45E2-9000-2EC42346D568}" destId="{C1D1AB99-0561-47F2-8B3A-A0F7B0277F91}" srcOrd="3" destOrd="0" presId="urn:microsoft.com/office/officeart/2005/8/layout/list1"/>
    <dgm:cxn modelId="{ED3E5450-4752-4B24-86E8-C8E1D167E7C9}" type="presParOf" srcId="{40623A34-2AB6-45E2-9000-2EC42346D568}" destId="{E980CB27-FC1C-494B-8139-043CCBA8B889}" srcOrd="4" destOrd="0" presId="urn:microsoft.com/office/officeart/2005/8/layout/list1"/>
    <dgm:cxn modelId="{9FCA5629-DBD9-471E-9C48-86162BE207BC}" type="presParOf" srcId="{E980CB27-FC1C-494B-8139-043CCBA8B889}" destId="{AEB2178E-C684-405C-A63E-CE935F791A21}" srcOrd="0" destOrd="0" presId="urn:microsoft.com/office/officeart/2005/8/layout/list1"/>
    <dgm:cxn modelId="{3AD3E25F-BD75-41E1-8250-6AF580D79885}" type="presParOf" srcId="{E980CB27-FC1C-494B-8139-043CCBA8B889}" destId="{F85B8D3C-BD27-4CAC-A7AE-C0AD0D89CED9}" srcOrd="1" destOrd="0" presId="urn:microsoft.com/office/officeart/2005/8/layout/list1"/>
    <dgm:cxn modelId="{F197652A-E44C-45E0-B2C5-1AD0E8EC1474}" type="presParOf" srcId="{40623A34-2AB6-45E2-9000-2EC42346D568}" destId="{007F0C80-6B91-45BC-AFFC-CC57FA542907}" srcOrd="5" destOrd="0" presId="urn:microsoft.com/office/officeart/2005/8/layout/list1"/>
    <dgm:cxn modelId="{C02F233F-7404-46CB-8BD3-8C1C8CC133DE}" type="presParOf" srcId="{40623A34-2AB6-45E2-9000-2EC42346D568}" destId="{6C1EBB98-0CCB-4F4F-A0B7-8D3910BDCEE3}" srcOrd="6" destOrd="0" presId="urn:microsoft.com/office/officeart/2005/8/layout/list1"/>
    <dgm:cxn modelId="{21190BD7-2331-4A29-875B-87BA9BB7DAB2}" type="presParOf" srcId="{40623A34-2AB6-45E2-9000-2EC42346D568}" destId="{70A1F6A1-8F49-49CC-B104-1E345BB9171F}" srcOrd="7" destOrd="0" presId="urn:microsoft.com/office/officeart/2005/8/layout/list1"/>
    <dgm:cxn modelId="{B8622B83-304F-431A-8947-8D5FE211F7F5}" type="presParOf" srcId="{40623A34-2AB6-45E2-9000-2EC42346D568}" destId="{21967D76-D5A6-4D73-81F7-30EE0342B3E0}" srcOrd="8" destOrd="0" presId="urn:microsoft.com/office/officeart/2005/8/layout/list1"/>
    <dgm:cxn modelId="{E879307B-FE0E-475C-82FD-2ED534416B46}" type="presParOf" srcId="{21967D76-D5A6-4D73-81F7-30EE0342B3E0}" destId="{AB19D6E8-8A53-47B1-9CEE-B78523B7EF31}" srcOrd="0" destOrd="0" presId="urn:microsoft.com/office/officeart/2005/8/layout/list1"/>
    <dgm:cxn modelId="{AC2BAD24-F300-4A62-8B09-4678303AAA21}" type="presParOf" srcId="{21967D76-D5A6-4D73-81F7-30EE0342B3E0}" destId="{F85A9155-7A42-41B9-B56B-78C9ABEAFB26}" srcOrd="1" destOrd="0" presId="urn:microsoft.com/office/officeart/2005/8/layout/list1"/>
    <dgm:cxn modelId="{ECD81D47-7242-403E-A22E-EF3F0E85667D}" type="presParOf" srcId="{40623A34-2AB6-45E2-9000-2EC42346D568}" destId="{383A9E02-814D-4AD0-BFE2-E27A5BE74CBE}" srcOrd="9" destOrd="0" presId="urn:microsoft.com/office/officeart/2005/8/layout/list1"/>
    <dgm:cxn modelId="{FD49385D-4E16-4241-BB29-91B26D79281A}" type="presParOf" srcId="{40623A34-2AB6-45E2-9000-2EC42346D568}" destId="{5EF3F6CC-479A-441D-9B92-7288B088AB1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A3E70-9ED3-40DB-8524-7F34F88BCAEB}" type="datetimeFigureOut">
              <a:rPr lang="ru-RU"/>
              <a:pPr>
                <a:defRPr/>
              </a:pPr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CD157-1646-4F3C-B4D0-2B70F17ECA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51CFB-9DC9-425E-B6AB-6B111FFBAE4D}" type="datetimeFigureOut">
              <a:rPr lang="ru-RU"/>
              <a:pPr>
                <a:defRPr/>
              </a:pPr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6A2B8-F902-4C19-8228-DEB1C4FE9D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02A7D-2ADD-4B03-BCCD-461D54B2BDFD}" type="datetimeFigureOut">
              <a:rPr lang="ru-RU"/>
              <a:pPr>
                <a:defRPr/>
              </a:pPr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E4FBE-7CD7-4143-BEB4-1A214203E2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E2EAB-0CCC-486B-9EDC-AB059263171B}" type="datetimeFigureOut">
              <a:rPr lang="ru-RU"/>
              <a:pPr>
                <a:defRPr/>
              </a:pPr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52BCD-C1B0-4B0F-9B5A-53F7BF8DD2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9DF32-C687-4626-AF4A-B27B5AC498C8}" type="datetimeFigureOut">
              <a:rPr lang="ru-RU"/>
              <a:pPr>
                <a:defRPr/>
              </a:pPr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99328-113C-4978-A7A3-613416712E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EE8D8-957C-4E92-B8EB-3DCE086A9B92}" type="datetimeFigureOut">
              <a:rPr lang="ru-RU"/>
              <a:pPr>
                <a:defRPr/>
              </a:pPr>
              <a:t>18.12.2012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4B219-FE12-4EA3-AD7C-92E7E2B738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485F1-72CA-435A-B1BA-681EF9FF6997}" type="datetimeFigureOut">
              <a:rPr lang="ru-RU"/>
              <a:pPr>
                <a:defRPr/>
              </a:pPr>
              <a:t>18.12.2012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D9CC6-1AE2-4110-B68F-3C5E3569F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F9F64-021B-4DB5-B924-1437B75532D5}" type="datetimeFigureOut">
              <a:rPr lang="ru-RU"/>
              <a:pPr>
                <a:defRPr/>
              </a:pPr>
              <a:t>18.12.2012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1A4D3-1110-4718-B378-066510F33A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10A0C-43DC-4F39-A5F1-B0B52BCF5FD1}" type="datetimeFigureOut">
              <a:rPr lang="ru-RU"/>
              <a:pPr>
                <a:defRPr/>
              </a:pPr>
              <a:t>18.12.2012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C7C12-CE26-4F64-B8A7-8113A96B93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26D57-D10F-42A0-B487-1A374735BF46}" type="datetimeFigureOut">
              <a:rPr lang="ru-RU"/>
              <a:pPr>
                <a:defRPr/>
              </a:pPr>
              <a:t>18.12.2012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9AB43-DB89-4904-8307-D2E831EED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00A25-8D52-4880-8F82-392A14DA8C5D}" type="datetimeFigureOut">
              <a:rPr lang="ru-RU"/>
              <a:pPr>
                <a:defRPr/>
              </a:pPr>
              <a:t>18.12.2012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79614-50B7-4942-AEB7-17D0742150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71A1DB0-F1D4-44A4-9480-A77CA80A75C8}" type="datetimeFigureOut">
              <a:rPr lang="ru-RU"/>
              <a:pPr>
                <a:defRPr/>
              </a:pPr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09192F2-7092-4E54-849F-ABF77D89A1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28775"/>
            <a:ext cx="7772400" cy="2305050"/>
          </a:xfrm>
          <a:solidFill>
            <a:schemeClr val="accent2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Экономические основания справедливости и устойчивости социального развития </a:t>
            </a:r>
            <a:endParaRPr lang="ru-RU" b="1" dirty="0"/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911225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tx1"/>
                </a:solidFill>
              </a:rPr>
              <a:t>2012 г.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4" name="Rectangle 2"/>
          <p:cNvSpPr>
            <a:spLocks noGrp="1"/>
          </p:cNvSpPr>
          <p:nvPr>
            <p:ph type="title" idx="4294967295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ru-RU" sz="2000" b="1" smtClean="0"/>
              <a:t>Общий низкий уровень финансовой демократизации украинской экономики на фоне активного развития асоциальных явлений и негативных ментальных новаций, вызванных финансизацией</a:t>
            </a:r>
            <a:r>
              <a:rPr lang="ru-RU" sz="4000" smtClean="0"/>
              <a:t> </a:t>
            </a:r>
          </a:p>
        </p:txBody>
      </p:sp>
      <p:graphicFrame>
        <p:nvGraphicFramePr>
          <p:cNvPr id="38915" name="Organization Chart 3"/>
          <p:cNvGraphicFramePr>
            <a:graphicFrameLocks/>
          </p:cNvGraphicFramePr>
          <p:nvPr>
            <p:ph idx="4294967295"/>
          </p:nvPr>
        </p:nvGraphicFramePr>
        <p:xfrm>
          <a:off x="468313" y="1557338"/>
          <a:ext cx="8208962" cy="4464050"/>
        </p:xfrm>
        <a:graphic>
          <a:graphicData uri="http://schemas.openxmlformats.org/drawingml/2006/compatibility">
            <com:legacyDrawing xmlns:com="http://schemas.openxmlformats.org/drawingml/2006/compatibility" spid="_x0000_s3891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ru-RU" sz="2800" b="1" smtClean="0"/>
              <a:t>Перераспределение доходов в Украине</a:t>
            </a:r>
          </a:p>
        </p:txBody>
      </p:sp>
      <p:sp>
        <p:nvSpPr>
          <p:cNvPr id="39938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060825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ru-RU" sz="2400" smtClean="0"/>
              <a:t>Компаративный анализ перераспределения национального дохода и валового внутреннего продукта в Великобритании, Польш</a:t>
            </a:r>
            <a:r>
              <a:rPr lang="uk-UA" sz="2400" smtClean="0">
                <a:latin typeface="Arial" charset="0"/>
              </a:rPr>
              <a:t>е</a:t>
            </a:r>
            <a:r>
              <a:rPr lang="ru-RU" sz="2400" smtClean="0"/>
              <a:t> и Украине показал, что в Украине, начиная от стадии начисления социальных взносов работодателей как одной из фаз первичного распределения и до образованию располагаемого дохода, уровень доходов повышается на 22 процентных пункта (в Польше - на 6,5 пункта, в Великобритании - на 11,3 пункта), что связано со значительной тенизацией украинской экономики, которая обусловливает значительное социальное перераспределение.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ru-RU" sz="2400" b="1" smtClean="0"/>
              <a:t>Индекс развития человеческого потенциала </a:t>
            </a:r>
            <a:br>
              <a:rPr lang="ru-RU" sz="2400" b="1" smtClean="0"/>
            </a:br>
            <a:r>
              <a:rPr lang="ru-RU" sz="2400" b="1" smtClean="0"/>
              <a:t>с поправкой на неравенство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31863" y="1600200"/>
            <a:ext cx="7278687" cy="452596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ru-RU" sz="2800" b="1" smtClean="0"/>
              <a:t>Дифференциация заработной платы в Украине </a:t>
            </a:r>
            <a:br>
              <a:rPr lang="ru-RU" sz="2800" b="1" smtClean="0"/>
            </a:br>
            <a:r>
              <a:rPr lang="ru-RU" sz="2800" b="1" smtClean="0"/>
              <a:t>по видам экономической деятельности в 2011 г.</a:t>
            </a: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31863" y="1600200"/>
            <a:ext cx="7278687" cy="452596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ru-RU" sz="3200" smtClean="0"/>
              <a:t>Валовое накопление капитала домашних хозяйств, %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1700213"/>
            <a:ext cx="7343775" cy="4392612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ru-RU" sz="4000" smtClean="0"/>
              <a:t>Экономическая составляющая устойчивого развития предполагает</a:t>
            </a:r>
          </a:p>
        </p:txBody>
      </p:sp>
      <p:sp>
        <p:nvSpPr>
          <p:cNvPr id="4403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 smtClean="0"/>
              <a:t>формирование эффективной, конкурентоспособной экономической системы, которая является одновременно и социально ориентированной, ресурсо и энергоэффективной, а также экологичной;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обеспечение платежеспособного спроса населения на высококачественные товары и услуги в условиях создания новых и поддержки существующих эффективных производств на современном технологическом уровне;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 обеспечение  структурной и ассортиментной сбалансированности производства и потребления важнейших продовольственных и непродовольственных товаров с учетом потребностей различных групп потребителей;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увеличение доли национального производства и обоснованная поддержка их конкурентоспособности на рынке.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ru-RU" sz="3600" b="1" smtClean="0"/>
              <a:t>Содержание справедливости в социально-экономическом развитии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ru-RU" b="1" smtClean="0"/>
              <a:t>Равенство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ru-RU" sz="3200" b="1" smtClean="0"/>
              <a:t>Социально-экономическое развитие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ru-RU" sz="2800" b="1" smtClean="0"/>
              <a:t>Методология определения справедливого и устойчивого развития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ru-RU" smtClean="0"/>
              <a:t>Экономический рост</a:t>
            </a:r>
          </a:p>
        </p:txBody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39163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mtClean="0"/>
              <a:t>в фундаментальной структуре </a:t>
            </a:r>
          </a:p>
          <a:p>
            <a:pPr algn="ctr">
              <a:buFont typeface="Arial" charset="0"/>
              <a:buNone/>
            </a:pPr>
            <a:r>
              <a:rPr lang="ru-RU" smtClean="0"/>
              <a:t>общественного развития подчинен интересам человека, </a:t>
            </a:r>
          </a:p>
          <a:p>
            <a:pPr algn="ctr">
              <a:buFont typeface="Arial" charset="0"/>
              <a:buNone/>
            </a:pPr>
            <a:r>
              <a:rPr lang="ru-RU" smtClean="0"/>
              <a:t>но в актуальной структуре современной кризисной динамики он подчинен финансово-экономическим целям.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ru-RU" sz="3200" b="1" smtClean="0"/>
              <a:t>Справедливое и устойчивое</a:t>
            </a:r>
            <a:br>
              <a:rPr lang="ru-RU" sz="3200" b="1" smtClean="0"/>
            </a:br>
            <a:r>
              <a:rPr lang="ru-RU" sz="3200" b="1" smtClean="0"/>
              <a:t> социально-экономическое развитие</a:t>
            </a:r>
          </a:p>
        </p:txBody>
      </p:sp>
      <p:sp>
        <p:nvSpPr>
          <p:cNvPr id="49154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89388"/>
          </a:xfrm>
        </p:spPr>
        <p:txBody>
          <a:bodyPr/>
          <a:lstStyle/>
          <a:p>
            <a:pPr marL="0" indent="0" algn="just" eaLnBrk="1" hangingPunct="1">
              <a:buFont typeface="Arial" charset="0"/>
              <a:buNone/>
            </a:pPr>
            <a:r>
              <a:rPr lang="ru-RU" b="1" smtClean="0"/>
              <a:t>Это такое развитие, которое обеспечивает равновесное движение каждой составляющей экономики и человеческой жизнедеятельности в соответствии с их сутью, местом и ролью в общем процессе на основании законов архитектоники.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ru-RU" sz="2400" b="1" smtClean="0"/>
              <a:t>Механизм обеспечения справедливости и устойчивости социально-экономического развития в контексте методологии совместно-разделенной деятельности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ru-RU" sz="4000" smtClean="0"/>
              <a:t>Доверие различным институтам в Украине</a:t>
            </a:r>
          </a:p>
        </p:txBody>
      </p:sp>
      <p:pic>
        <p:nvPicPr>
          <p:cNvPr id="51202" name="Рисунок 7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63700" y="1600200"/>
            <a:ext cx="5816600" cy="4525963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ru-RU" sz="2800" smtClean="0"/>
              <a:t>Доверие обеспечивает устойчивость и справедливость, а справедливость и устойчивость укрепляют доверие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556792"/>
          <a:ext cx="8229600" cy="45693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ru-RU" sz="3200" b="1" smtClean="0"/>
              <a:t>Основной фактор несправедливости в украинском обществе</a:t>
            </a:r>
            <a:r>
              <a:rPr lang="ru-RU" sz="4000" smtClean="0"/>
              <a:t> </a:t>
            </a:r>
          </a:p>
        </p:txBody>
      </p:sp>
      <p:sp>
        <p:nvSpPr>
          <p:cNvPr id="53250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2800" smtClean="0"/>
              <a:t>перераспределение собственности в процессе рыночной трансформации вне правового поля.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endParaRPr lang="ru-RU" sz="2800" smtClean="0"/>
          </a:p>
          <a:p>
            <a:pPr algn="ctr">
              <a:lnSpc>
                <a:spcPct val="80000"/>
              </a:lnSpc>
            </a:pPr>
            <a:r>
              <a:rPr lang="ru-RU" sz="2800" smtClean="0"/>
              <a:t>В этой связи целесообразно на основе принятого Верховной Радой Украины закона провести одноразовое декларирование имущества граждан в Украине и за рубежом с оплатой той его части стоимости, которая превышает официально полученные доходы за определенный период, налога в размере 3-5 процентов с возможностью рассрочки  уплаты. </a:t>
            </a:r>
          </a:p>
          <a:p>
            <a:pPr algn="ctr">
              <a:lnSpc>
                <a:spcPct val="80000"/>
              </a:lnSpc>
            </a:pPr>
            <a:r>
              <a:rPr lang="ru-RU" sz="2800" i="1" u="sng" smtClean="0"/>
              <a:t>Это может стать своеобразным общественным договором .</a:t>
            </a:r>
            <a:r>
              <a:rPr lang="ru-RU" sz="2800" smtClean="0"/>
              <a:t>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3"/>
          <p:cNvSpPr>
            <a:spLocks noGrp="1"/>
          </p:cNvSpPr>
          <p:nvPr>
            <p:ph type="body" idx="4294967295"/>
          </p:nvPr>
        </p:nvSpPr>
        <p:spPr>
          <a:xfrm>
            <a:off x="0" y="692150"/>
            <a:ext cx="8604250" cy="543401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ru-RU" smtClean="0"/>
          </a:p>
          <a:p>
            <a:pPr algn="ctr" eaLnBrk="1" hangingPunct="1">
              <a:buFont typeface="Arial" charset="0"/>
              <a:buNone/>
            </a:pPr>
            <a:endParaRPr lang="ru-RU" smtClean="0"/>
          </a:p>
          <a:p>
            <a:pPr algn="ctr" eaLnBrk="1" hangingPunct="1">
              <a:buFont typeface="Arial" charset="0"/>
              <a:buNone/>
            </a:pPr>
            <a:endParaRPr lang="ru-RU" smtClean="0"/>
          </a:p>
          <a:p>
            <a:pPr algn="ctr" eaLnBrk="1" hangingPunct="1">
              <a:buFont typeface="Arial" charset="0"/>
              <a:buNone/>
            </a:pPr>
            <a:endParaRPr lang="ru-RU" smtClean="0"/>
          </a:p>
          <a:p>
            <a:pPr algn="ctr" eaLnBrk="1" hangingPunct="1">
              <a:buFont typeface="Arial" charset="0"/>
              <a:buNone/>
            </a:pPr>
            <a:r>
              <a:rPr lang="ru-RU" sz="4400" smtClean="0"/>
              <a:t>Спасибо за внимание!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228725"/>
          </a:xfrm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ru-RU" sz="2800" b="1" smtClean="0"/>
              <a:t>Исторические формы взаимодействия экономического и социального в развитии человеческого общества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06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Противоречие экономического и социального 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ru-RU" smtClean="0"/>
              <a:t>Капитализация - социализация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349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smtClean="0"/>
              <a:t>Капитализация представляет собой многоаспектный и многоуровневый процесс превращения стоимости в источник создания добавленной стоимости и выражается в многообразных формах в зависимости от сфер и уровней функционирования экономики. </a:t>
            </a:r>
          </a:p>
          <a:p>
            <a:pPr>
              <a:lnSpc>
                <a:spcPct val="90000"/>
              </a:lnSpc>
            </a:pPr>
            <a:r>
              <a:rPr lang="ru-RU" sz="2400" smtClean="0"/>
              <a:t> Социализация экономики связана с подчинением экономических процессов интересам развития человека. Она начинается с создания обществом внешних благоприятных условий для удовлетворения потребностей людей и развивается в направлении превращения человека в фактор и результат производства.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solidFill>
            <a:schemeClr val="accent2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Конфликт экономического и социального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solidFill>
            <a:schemeClr val="accent2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Информационно-сетевая экономика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0"/>
            <a:ext cx="8229600" cy="936625"/>
          </a:xfrm>
          <a:solidFill>
            <a:schemeClr val="accent2"/>
          </a:solidFill>
        </p:spPr>
        <p:txBody>
          <a:bodyPr/>
          <a:lstStyle/>
          <a:p>
            <a:pPr eaLnBrk="1" hangingPunct="1">
              <a:defRPr/>
            </a:pPr>
            <a:r>
              <a:rPr lang="uk-UA" sz="22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Финансовая интегрированность населения </a:t>
            </a:r>
            <a:br>
              <a:rPr lang="uk-UA" sz="22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2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The Global Financial Inclusion</a:t>
            </a:r>
            <a:r>
              <a:rPr lang="uk-UA" sz="22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2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Global Findex</a:t>
            </a:r>
            <a:r>
              <a:rPr lang="uk-UA" sz="22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200" b="1" smtClean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7880" name="Group 232"/>
          <p:cNvGraphicFramePr>
            <a:graphicFrameLocks noGrp="1"/>
          </p:cNvGraphicFramePr>
          <p:nvPr>
            <p:ph type="dgm" idx="4294967295"/>
          </p:nvPr>
        </p:nvGraphicFramePr>
        <p:xfrm>
          <a:off x="395288" y="981075"/>
          <a:ext cx="8424862" cy="5827713"/>
        </p:xfrm>
        <a:graphic>
          <a:graphicData uri="http://schemas.openxmlformats.org/drawingml/2006/table">
            <a:tbl>
              <a:tblPr/>
              <a:tblGrid>
                <a:gridCol w="1108075"/>
                <a:gridCol w="1114425"/>
                <a:gridCol w="1160462"/>
                <a:gridCol w="1114425"/>
                <a:gridCol w="998538"/>
                <a:gridCol w="981075"/>
                <a:gridCol w="976312"/>
                <a:gridCol w="971550"/>
              </a:tblGrid>
              <a:tr h="1274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B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Наличие банковского счета (% населения)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Наличие банковского счета среди наибеднейшего населения (% бедного населения)</a:t>
                      </a: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Наличие сберегательного  банковского счета (% населения)</a:t>
                      </a: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Получение кредита в течение последнего года (% населения)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Наличие кредитной карточки (% населения)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Наличие ипотеки (% населения)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Получение займа от близкого окружения (% населения)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Дания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Финляндия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Австралия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Швеция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Сингапур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Австрия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Бельгия 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Канада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363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Великобритания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Франция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Германия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США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Испания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Португалия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Греция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Италия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Эстония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Хорватия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Чехия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Венгрия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Россия 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Казахстан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Украина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19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3665" marR="5366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 txBox="1">
            <a:spLocks noGrp="1"/>
          </p:cNvSpPr>
          <p:nvPr/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fld id="{E9019093-EF01-496A-885B-CCE9E475401E}" type="slidenum">
              <a:rPr lang="ru-RU" sz="1200">
                <a:solidFill>
                  <a:schemeClr val="bg2">
                    <a:shade val="50000"/>
                    <a:satMod val="200000"/>
                  </a:schemeClr>
                </a:solidFill>
              </a:rPr>
              <a:pPr algn="ctr">
                <a:defRPr/>
              </a:pPr>
              <a:t>8</a:t>
            </a:fld>
            <a:endParaRPr lang="ru-RU" sz="120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uk-UA" sz="3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Ставки по кредитам в европейских странах</a:t>
            </a:r>
            <a:endParaRPr lang="ru-RU" sz="3000" b="1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9800" name="Group 104"/>
          <p:cNvGraphicFramePr>
            <a:graphicFrameLocks noGrp="1"/>
          </p:cNvGraphicFramePr>
          <p:nvPr>
            <p:ph type="dgm" idx="4294967295"/>
          </p:nvPr>
        </p:nvGraphicFramePr>
        <p:xfrm>
          <a:off x="684213" y="1773238"/>
          <a:ext cx="8135937" cy="3779837"/>
        </p:xfrm>
        <a:graphic>
          <a:graphicData uri="http://schemas.openxmlformats.org/drawingml/2006/table">
            <a:tbl>
              <a:tblPr/>
              <a:tblGrid>
                <a:gridCol w="1358900"/>
                <a:gridCol w="1460500"/>
                <a:gridCol w="1370012"/>
                <a:gridCol w="1431925"/>
                <a:gridCol w="1187450"/>
                <a:gridCol w="1327150"/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Албания 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Хорватия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Эстония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</a:tr>
              <a:tr h="484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Македония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Молдова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Латвия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Италия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Бельгия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Чехия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Норвегия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Россия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Украина 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 txBox="1">
            <a:spLocks noGrp="1"/>
          </p:cNvSpPr>
          <p:nvPr/>
        </p:nvSpPr>
        <p:spPr>
          <a:xfrm>
            <a:off x="8613775" y="6305550"/>
            <a:ext cx="457200" cy="476250"/>
          </a:xfrm>
          <a:prstGeom prst="rect">
            <a:avLst/>
          </a:prstGeom>
          <a:noFill/>
        </p:spPr>
        <p:txBody>
          <a:bodyPr anchor="b"/>
          <a:lstStyle/>
          <a:p>
            <a:pPr algn="ctr">
              <a:defRPr/>
            </a:pPr>
            <a:fld id="{2C6D4FCA-C94C-4388-ACC5-1B2D4B18F73D}" type="slidenum">
              <a:rPr lang="ru-RU" sz="1200">
                <a:solidFill>
                  <a:schemeClr val="bg2">
                    <a:shade val="50000"/>
                    <a:satMod val="200000"/>
                  </a:schemeClr>
                </a:solidFill>
              </a:rPr>
              <a:pPr algn="ctr">
                <a:defRPr/>
              </a:pPr>
              <a:t>9</a:t>
            </a:fld>
            <a:endParaRPr lang="ru-RU" sz="1200">
              <a:solidFill>
                <a:schemeClr val="bg2">
                  <a:shade val="50000"/>
                  <a:satMod val="20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802</Words>
  <Application>Microsoft Office PowerPoint</Application>
  <PresentationFormat>Экран (4:3)</PresentationFormat>
  <Paragraphs>336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Тема Office</vt:lpstr>
      <vt:lpstr>Экономические основания справедливости и устойчивости социального развития </vt:lpstr>
      <vt:lpstr>Экономический рост</vt:lpstr>
      <vt:lpstr>Исторические формы взаимодействия экономического и социального в развитии человеческого общества </vt:lpstr>
      <vt:lpstr>Противоречие экономического и социального </vt:lpstr>
      <vt:lpstr>Капитализация - социализация</vt:lpstr>
      <vt:lpstr>Конфликт экономического и социального</vt:lpstr>
      <vt:lpstr>Информационно-сетевая экономика</vt:lpstr>
      <vt:lpstr>Финансовая интегрированность населения  The Global Financial Inclusion (Global Findex)</vt:lpstr>
      <vt:lpstr>Ставки по кредитам в европейских странах</vt:lpstr>
      <vt:lpstr>Общий низкий уровень финансовой демократизации украинской экономики на фоне активного развития асоциальных явлений и негативных ментальных новаций, вызванных финансизацией </vt:lpstr>
      <vt:lpstr>Перераспределение доходов в Украине</vt:lpstr>
      <vt:lpstr>Индекс развития человеческого потенциала  с поправкой на неравенство</vt:lpstr>
      <vt:lpstr>Дифференциация заработной платы в Украине  по видам экономической деятельности в 2011 г.</vt:lpstr>
      <vt:lpstr>Валовое накопление капитала домашних хозяйств, %</vt:lpstr>
      <vt:lpstr>Экономическая составляющая устойчивого развития предполагает</vt:lpstr>
      <vt:lpstr>Содержание справедливости в социально-экономическом развитии</vt:lpstr>
      <vt:lpstr>Равенство</vt:lpstr>
      <vt:lpstr>Социально-экономическое развитие</vt:lpstr>
      <vt:lpstr>Методология определения справедливого и устойчивого развития </vt:lpstr>
      <vt:lpstr>Справедливое и устойчивое  социально-экономическое развитие</vt:lpstr>
      <vt:lpstr>Механизм обеспечения справедливости и устойчивости социально-экономического развития в контексте методологии совместно-разделенной деятельности </vt:lpstr>
      <vt:lpstr>Доверие различным институтам в Украине</vt:lpstr>
      <vt:lpstr>Доверие обеспечивает устойчивость и справедливость, а справедливость и устойчивость укрепляют доверие</vt:lpstr>
      <vt:lpstr>Основной фактор несправедливости в украинском обществе 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Экономические основания справедливости и устойчивости социального развития</dc:title>
  <dc:creator>1</dc:creator>
  <cp:lastModifiedBy>User</cp:lastModifiedBy>
  <cp:revision>23</cp:revision>
  <dcterms:created xsi:type="dcterms:W3CDTF">2012-12-16T02:24:57Z</dcterms:created>
  <dcterms:modified xsi:type="dcterms:W3CDTF">2012-12-18T07:33:45Z</dcterms:modified>
</cp:coreProperties>
</file>