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84"/>
  </p:normalViewPr>
  <p:slideViewPr>
    <p:cSldViewPr snapToGrid="0" snapToObjects="1">
      <p:cViewPr varScale="1">
        <p:scale>
          <a:sx n="106" d="100"/>
          <a:sy n="106" d="100"/>
        </p:scale>
        <p:origin x="79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C1F42-E48B-1C43-9813-EB1691D4C9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7061E3-0A30-9447-A4C2-4520DE1771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CAE7A8-704A-AD4B-8BDC-5A19FD1B6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17203-A22F-5347-ADBF-EED22A5A0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38DDB9-D30F-C640-902B-2EAF9BFE0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321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C1E53-1359-7D42-853C-7F2C04B6DA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D0F49-56C7-B842-8912-95509E4C4B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06BB6-3B69-1741-88EB-94052604D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4BD8-D9E9-3343-A453-370AE6713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916DB-9F47-0C4C-BB5B-58F728FA1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93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CCDCA3-EEB5-254E-8D85-F6ED431FF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22D76-B6D0-B14D-91A2-76FC5377BE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14FCD5-0077-2B4E-9EB0-BF8F6D351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7146B6-385E-A345-949F-73EED7CC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96170-1F35-BC43-9913-27BB6B1A0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03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A58C6-CF62-CC4E-AF2C-8D0903E1B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E11DB-8E6B-1145-B085-6DAF09349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19B1E-AFD6-624C-B084-1B7587499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A00542-9E63-334E-A474-43DAD2DFA1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7E000-8C3B-3C45-867C-C6D81FABE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2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CEDE4-E662-0B49-B4F0-14B323E77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49598D-5528-B647-BA23-323104402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EE491C-7C70-3B4D-90D3-97B2E79E9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3A1CE-171C-0749-B000-038CE31E5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0B8AC-F7A2-024A-961C-F38DFE1C2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755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78AEE-2351-9A40-BA20-663CD2D26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D109-14C5-7545-A781-7DB2256AF9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19DBA-8BA0-8F4E-8D2D-43AC16FC3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268908-8082-F543-BCED-518CE64FA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96818-0006-D74C-AC02-8EE9332FE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0780B3-20E0-DB4D-B28F-205D5C905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83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ADE8D-76C4-D840-B97B-6B83644D6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BC9CF-2400-0E40-A7B3-1147F785B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97C0E-AF44-1E4D-942D-6913383B6A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A730A-1329-D247-9490-ECC4CFEE0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0A797D-15BE-424F-A09C-F5C7E40613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D81193-AFDA-6346-BA09-B806F56C8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627E42-FD6B-A645-A2DD-9D9FB521A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A97680-FB97-D944-862B-2871AF811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FA1C9-9673-D048-A70D-686697B41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A61A21-0E24-1447-8463-CC43DF496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2B0A63-9899-7345-AB92-0970C49E3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9C9F11-6A98-0944-BD75-499D63D5A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511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6BEBB0-1E54-E149-A6CD-6988DEF9D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6D7C8D-D08D-7542-BA62-2AAB9D8D7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375EF4-1C29-2543-B0F5-1F43575E4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61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E58CF-5749-9944-8F6B-D1193B065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DE61E9-F614-6444-9F74-50DED8CCE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4EF71-BF10-8D4B-8CC1-CEDD3AD742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D8D3D-6534-884A-B0B8-EAEC77012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0D5D8-9C47-B642-A298-2B59606D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2E77CE-5B47-E64D-B32D-35114841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860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931F3-36BC-E649-91E6-B22642670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99FAE22-5711-7C44-B217-67B2770732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311F57-3745-6E43-8B31-9CC5248151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3DFC7-3926-8C48-AA98-EA5DAA969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E4E25-C1DD-C24A-B48F-6594223C6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AF129C-49E0-DE45-BCD2-A3900813A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4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723D6CA-F932-1741-86E7-37497077E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DB225-B165-7447-A62C-45AEF92A1A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E1B84A-04E5-1C42-9D5E-ABF7DA4BCA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CCBF8-A922-7949-A1A1-63782D4065A5}" type="datetimeFigureOut">
              <a:rPr lang="en-US" smtClean="0"/>
              <a:t>11/16/19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07D54-28EE-294F-94CD-66CC712E77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78855-6356-6E4C-8E4F-322B034FB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6ED23-FD67-0046-9B28-B360FB92C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10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1BADF-DE56-BE48-B6A5-871E527F2D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18312-48A2-3742-8198-2F21BBB631B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AD4255-5C4F-C64B-9055-B821764993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200" y="63500"/>
            <a:ext cx="11531600" cy="673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602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05F8E-0385-DE49-9E09-0F60C216C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A3A76D1-6D23-F74B-8853-F33876CC7D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9547" y="1690689"/>
            <a:ext cx="10127663" cy="5063832"/>
          </a:xfrm>
        </p:spPr>
      </p:pic>
    </p:spTree>
    <p:extLst>
      <p:ext uri="{BB962C8B-B14F-4D97-AF65-F5344CB8AC3E}">
        <p14:creationId xmlns:p14="http://schemas.microsoft.com/office/powerpoint/2010/main" val="2451075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CEA52-7874-3346-BF78-74F636F31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Monument to Kyiv Rus Grand Prince Volodymyr Unveiled in Moscow in 2016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312BF7A-60CA-FF4B-95CA-3AF24695F266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1551" y="2028825"/>
            <a:ext cx="5738811" cy="3443287"/>
          </a:xfr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99135FE6-9F3A-3540-ACA5-DA16EC08FD0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11640" y="2028825"/>
            <a:ext cx="5595342" cy="3443287"/>
          </a:xfr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2290688-5DA9-2242-92A7-72C0D4C9BEE8}"/>
              </a:ext>
            </a:extLst>
          </p:cNvPr>
          <p:cNvSpPr txBox="1"/>
          <p:nvPr/>
        </p:nvSpPr>
        <p:spPr>
          <a:xfrm>
            <a:off x="1427747" y="5606716"/>
            <a:ext cx="93365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accent1"/>
                </a:solidFill>
              </a:rPr>
              <a:t>Grand Prince ruled Kyiv Rus from 980-1015</a:t>
            </a:r>
          </a:p>
          <a:p>
            <a:pPr algn="ctr"/>
            <a:r>
              <a:rPr lang="en-US" sz="2400" b="1" dirty="0">
                <a:solidFill>
                  <a:srgbClr val="FF0000"/>
                </a:solidFill>
              </a:rPr>
              <a:t>Moscow was founded in 1147</a:t>
            </a:r>
          </a:p>
        </p:txBody>
      </p:sp>
    </p:spTree>
    <p:extLst>
      <p:ext uri="{BB962C8B-B14F-4D97-AF65-F5344CB8AC3E}">
        <p14:creationId xmlns:p14="http://schemas.microsoft.com/office/powerpoint/2010/main" val="65159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5D5B0-E31D-DD4D-A227-021422CCD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1495A6-0AA0-0047-AA78-2869DA333D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081DD0-4BC6-DA43-BB5F-6991494C581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414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24</Words>
  <Application>Microsoft Macintosh PowerPoint</Application>
  <PresentationFormat>Widescreen</PresentationFormat>
  <Paragraphs>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Monument to Kyiv Rus Grand Prince Volodymyr Unveiled in Moscow in 2016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Тарас Кузьо</dc:creator>
  <cp:lastModifiedBy>Тарас Кузьо</cp:lastModifiedBy>
  <cp:revision>3</cp:revision>
  <dcterms:created xsi:type="dcterms:W3CDTF">2019-11-16T06:16:06Z</dcterms:created>
  <dcterms:modified xsi:type="dcterms:W3CDTF">2019-11-16T06:39:03Z</dcterms:modified>
</cp:coreProperties>
</file>