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1" r:id="rId4"/>
    <p:sldId id="263" r:id="rId5"/>
    <p:sldId id="259" r:id="rId6"/>
    <p:sldId id="262" r:id="rId7"/>
    <p:sldId id="260" r:id="rId8"/>
    <p:sldId id="264" r:id="rId9"/>
    <p:sldId id="265" r:id="rId10"/>
    <p:sldId id="27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A348-0349-4F7C-9FCC-427D79C12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54F13-2552-4A29-B213-A3E99B1BF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80386-793C-43DF-8D2F-AE07FBF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292A3-3A62-426F-B451-D2392454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6E460-5004-43F4-BE2F-AA290920F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267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879F6-5E4A-406B-BDBC-D1F2D5EB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6DF5B-F499-4040-AA7F-D2002859E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CFAD9-24D0-4B5B-B878-4AB17FD7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64F64-0EE7-43DA-BD53-B1F71F04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7361A-FB4E-4510-A55D-CC7E3440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195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0CDC3-94B5-4EE5-9891-BDDA8BCDB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D16FA-C607-4149-BBAB-0BE43CED7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AD17C-83B0-4790-8A52-F5AF0568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43DEE-38F8-4D88-9441-07B7D67E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F296A-AEBD-4A4F-A94C-A8F6EEE03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03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B74-744C-4DB4-B2B6-9F3B3F8A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4098E-CF01-4B03-9EDF-DBB737E5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4A88A-01CF-4E70-8BD5-973F55FF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09E04-0C1E-46FD-A60D-19763FAB6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D145-F347-4634-A51E-D2675389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396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65088-67FF-4DE6-BD12-7B1E04A3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25F48-D3AB-4C70-B6B2-911190498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89AB-5088-47A6-9EF9-CA5F4647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EB9C8-D19E-4A7C-9A52-5CA6C9FD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0089C-5B3C-471C-886B-092049CE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651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55FF-4A67-4CE7-8987-CF94255B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96BAB-3694-4094-8ABB-369A624DE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A91E6-6417-447F-BEEB-838A41FD0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1EAF8-01DD-485D-9332-F81E118D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B852B-43CA-4F32-A0EA-61CDECDC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B37CF-37A7-439E-8761-94AB4D06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596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0A28-2A85-425F-9EAC-4CA8AF2F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8BF40-4CB2-4748-9FEC-0A7CB34C8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031B5-3A9A-49D8-B5CD-5DE42B745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38E8F-CAEF-44C4-9D95-762D2EDC2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AC1B2-C610-46DA-A69E-4356F1CEE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FF923-0807-4B0C-AC62-D73F8E5A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CFCBC-4378-4B6D-8B4C-6CC871CF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8CDCF-623A-4A33-B8EC-6C53C36F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955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3144-E0E7-4ADD-B75B-3C9BC6C8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B8658-FD11-4531-B448-D8C9A3B1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75E64-C9F6-4C7B-9C7D-6CE2B0AD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91FCE-4511-4966-AF8B-D601551E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154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23174-1269-4F93-8850-6D281680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6F3F0-BDE7-40DF-BC0E-A8AC3D9E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34E21-2DC9-4DC0-A418-39128C6CA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375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15597-C870-4413-B9A9-0486E8296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E4DC3-67D4-40A7-8A15-7403FC91B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859C8-49D1-4058-A3CD-BC8EEF738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E6A2C-BB22-4910-BCF4-C4C0FEFD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A44164-3B4F-4EC3-BA0E-7834F5B5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3DD99-5DE5-4040-8178-EEB18E77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641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BCB5-89AC-45F6-91D3-09A8F9FD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90CB95-DC11-461D-8450-7058249B9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377A3-D5D2-4B7B-ADA1-2AFEF0D89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908D9-C892-42C4-84BB-81A8C8F1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9011D-F279-444D-ABCB-BEEA921C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8E45-D7C2-47F5-B805-25D428D1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09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4CD78-CA0C-488C-B3B2-27B127B3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B5E30-3B8E-4267-B84C-358B48AD9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CADB5-E430-4889-AE57-4D37611A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A348-8440-43A6-93F5-9539484243E6}" type="datetimeFigureOut">
              <a:rPr lang="en-IE" smtClean="0"/>
              <a:t>08/11/2019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AA26D-F58E-4006-BB8E-516E90A29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34C01-0C6A-45FF-8FE5-DB736DB4E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D440-E67D-4068-8943-2EA69151F5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70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7048E-010C-4930-A349-4C3A47129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5130"/>
            <a:ext cx="9276522" cy="375036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Nationalist Violence in Ireland and Ukraine:        Contexts and Patterns</a:t>
            </a:r>
            <a:br>
              <a:rPr lang="en-IE" sz="3600" dirty="0"/>
            </a:br>
            <a:br>
              <a:rPr lang="en-IE" sz="3600" dirty="0"/>
            </a:br>
            <a:r>
              <a:rPr lang="en-GB" sz="3600" dirty="0"/>
              <a:t>Róisín Healy</a:t>
            </a:r>
            <a:br>
              <a:rPr lang="en-IE" sz="3600" dirty="0"/>
            </a:br>
            <a:r>
              <a:rPr lang="en-GB" sz="3600" dirty="0"/>
              <a:t>Dept. of History</a:t>
            </a:r>
            <a:br>
              <a:rPr lang="en-GB" sz="3600" dirty="0"/>
            </a:br>
            <a:r>
              <a:rPr lang="en-GB" sz="3600" dirty="0"/>
              <a:t>NUI Galway</a:t>
            </a:r>
            <a:br>
              <a:rPr lang="en-IE" dirty="0"/>
            </a:b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A01C6-AF65-4528-8E96-8C73C6C16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522" y="4545496"/>
            <a:ext cx="9144000" cy="1655762"/>
          </a:xfrm>
        </p:spPr>
        <p:txBody>
          <a:bodyPr/>
          <a:lstStyle/>
          <a:p>
            <a:r>
              <a:rPr lang="en-GB" dirty="0"/>
              <a:t>Ireland, Ukraine and Empire: Colonialism, Dependence, Conflict, 1800-2017</a:t>
            </a:r>
            <a:br>
              <a:rPr lang="en-IE" dirty="0"/>
            </a:br>
            <a:r>
              <a:rPr lang="en-GB" dirty="0"/>
              <a:t>Kyiv, 14-17 November 2019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767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44972E66-F368-432B-8F54-5316DFD43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42" y="622300"/>
            <a:ext cx="4191000" cy="561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1ACA5-D2C5-4449-B66A-5CDCD8EFB4D2}"/>
              </a:ext>
            </a:extLst>
          </p:cNvPr>
          <p:cNvSpPr txBox="1"/>
          <p:nvPr/>
        </p:nvSpPr>
        <p:spPr>
          <a:xfrm>
            <a:off x="6639339" y="1908313"/>
            <a:ext cx="4182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err="1"/>
              <a:t>Wolodymyr</a:t>
            </a:r>
            <a:r>
              <a:rPr lang="en-IE" sz="3200" dirty="0"/>
              <a:t> </a:t>
            </a:r>
            <a:r>
              <a:rPr lang="en-IE" sz="3200" dirty="0" err="1"/>
              <a:t>Oskilko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401841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03A553-EE31-4FE9-82A4-15F9B2011827}"/>
              </a:ext>
            </a:extLst>
          </p:cNvPr>
          <p:cNvSpPr txBox="1"/>
          <p:nvPr/>
        </p:nvSpPr>
        <p:spPr>
          <a:xfrm>
            <a:off x="3629465" y="5753686"/>
            <a:ext cx="5866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Attacks on Jews in </a:t>
            </a:r>
            <a:r>
              <a:rPr lang="en-IE" sz="3200" dirty="0" err="1"/>
              <a:t>Lviv</a:t>
            </a:r>
            <a:r>
              <a:rPr lang="en-IE" sz="3200" dirty="0"/>
              <a:t>, 1941</a:t>
            </a:r>
          </a:p>
        </p:txBody>
      </p: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D34AED2-A289-4A9F-9479-F35F85042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-1515"/>
            <a:ext cx="9636369" cy="526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2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https://upload.wikimedia.org/wikipedia/commons/thumb/4/47/Austria_Hungary_ethnic.svg/2000px-Austria_Hungary_ethnic.svg.png">
            <a:extLst>
              <a:ext uri="{FF2B5EF4-FFF2-40B4-BE49-F238E27FC236}">
                <a16:creationId xmlns:a16="http://schemas.microsoft.com/office/drawing/2014/main" id="{D3B4DE89-BF5A-4B8A-ABBA-3BF371B1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0"/>
            <a:ext cx="8640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4A5D-0A2A-42F7-A5BE-DD5979A44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0" y="393260"/>
            <a:ext cx="2152357" cy="1325563"/>
          </a:xfrm>
        </p:spPr>
        <p:txBody>
          <a:bodyPr>
            <a:normAutofit/>
          </a:bodyPr>
          <a:lstStyle/>
          <a:p>
            <a:r>
              <a:rPr lang="en-IE" sz="3600" dirty="0" err="1">
                <a:latin typeface="+mn-lt"/>
              </a:rPr>
              <a:t>Potocki</a:t>
            </a:r>
            <a:endParaRPr lang="en-IE" sz="3600" dirty="0">
              <a:latin typeface="+mn-lt"/>
            </a:endParaRPr>
          </a:p>
        </p:txBody>
      </p:sp>
      <p:pic>
        <p:nvPicPr>
          <p:cNvPr id="4" name="Picture 5" descr="220px-Andrzej_Potocki">
            <a:extLst>
              <a:ext uri="{FF2B5EF4-FFF2-40B4-BE49-F238E27FC236}">
                <a16:creationId xmlns:a16="http://schemas.microsoft.com/office/drawing/2014/main" id="{3061BEA3-2302-4B1D-A787-FB5A55D40B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616" y="6794"/>
            <a:ext cx="5024218" cy="685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 old picture of a person&#10;&#10;Description automatically generated">
            <a:extLst>
              <a:ext uri="{FF2B5EF4-FFF2-40B4-BE49-F238E27FC236}">
                <a16:creationId xmlns:a16="http://schemas.microsoft.com/office/drawing/2014/main" id="{6440BCFF-3DCB-4503-9E99-9088BBCB3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62275" cy="3800475"/>
          </a:xfrm>
          <a:prstGeom prst="rect">
            <a:avLst/>
          </a:prstGeom>
        </p:spPr>
      </p:pic>
      <p:pic>
        <p:nvPicPr>
          <p:cNvPr id="8" name="Picture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81AC1E95-9AA2-433D-9B3F-09DBD083D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21" y="2665983"/>
            <a:ext cx="3297116" cy="4286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47AE92-9BB1-4C00-A3B3-7AAD4283C8A1}"/>
              </a:ext>
            </a:extLst>
          </p:cNvPr>
          <p:cNvSpPr txBox="1"/>
          <p:nvPr/>
        </p:nvSpPr>
        <p:spPr>
          <a:xfrm>
            <a:off x="450166" y="4248443"/>
            <a:ext cx="2245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Burke and Cavendish</a:t>
            </a:r>
          </a:p>
        </p:txBody>
      </p:sp>
    </p:spTree>
    <p:extLst>
      <p:ext uri="{BB962C8B-B14F-4D97-AF65-F5344CB8AC3E}">
        <p14:creationId xmlns:p14="http://schemas.microsoft.com/office/powerpoint/2010/main" val="3981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ntage photo of a person&#10;&#10;Description automatically generated">
            <a:extLst>
              <a:ext uri="{FF2B5EF4-FFF2-40B4-BE49-F238E27FC236}">
                <a16:creationId xmlns:a16="http://schemas.microsoft.com/office/drawing/2014/main" id="{C0999649-E0D6-4476-8958-705A5D35B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3217" cy="6952924"/>
          </a:xfrm>
          <a:prstGeom prst="rect">
            <a:avLst/>
          </a:prstGeom>
        </p:spPr>
      </p:pic>
      <p:pic>
        <p:nvPicPr>
          <p:cNvPr id="3074" name="Picture 2" descr="Image result for sichynsky 1908">
            <a:extLst>
              <a:ext uri="{FF2B5EF4-FFF2-40B4-BE49-F238E27FC236}">
                <a16:creationId xmlns:a16="http://schemas.microsoft.com/office/drawing/2014/main" id="{116E7292-26DF-48E9-9556-BC81B54A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05" y="-48802"/>
            <a:ext cx="4533295" cy="68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E29AAE-5603-4533-A507-9B775C9C7B95}"/>
              </a:ext>
            </a:extLst>
          </p:cNvPr>
          <p:cNvSpPr txBox="1"/>
          <p:nvPr/>
        </p:nvSpPr>
        <p:spPr>
          <a:xfrm>
            <a:off x="4403188" y="801858"/>
            <a:ext cx="3255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Joe Brady</a:t>
            </a:r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r>
              <a:rPr lang="en-IE" sz="3200" dirty="0"/>
              <a:t>		</a:t>
            </a:r>
            <a:r>
              <a:rPr lang="en-IE" sz="3200" dirty="0" err="1"/>
              <a:t>Myroslav</a:t>
            </a:r>
            <a:r>
              <a:rPr lang="en-IE" sz="3200" dirty="0"/>
              <a:t> 	</a:t>
            </a:r>
            <a:r>
              <a:rPr lang="en-IE" sz="3200" dirty="0" err="1"/>
              <a:t>Sichynsky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88902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forest&#10;&#10;Description automatically generated">
            <a:extLst>
              <a:ext uri="{FF2B5EF4-FFF2-40B4-BE49-F238E27FC236}">
                <a16:creationId xmlns:a16="http://schemas.microsoft.com/office/drawing/2014/main" id="{F51B72DD-3F0F-4C43-950D-D2C4C6606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788" y="0"/>
            <a:ext cx="5732423" cy="6930346"/>
          </a:xfrm>
        </p:spPr>
      </p:pic>
    </p:spTree>
    <p:extLst>
      <p:ext uri="{BB962C8B-B14F-4D97-AF65-F5344CB8AC3E}">
        <p14:creationId xmlns:p14="http://schemas.microsoft.com/office/powerpoint/2010/main" val="266438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303EE-34BB-47B7-AE4E-1CBF4BF02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2" y="0"/>
            <a:ext cx="10045700" cy="63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5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EFDC2-EC9D-42F8-8374-32C121D2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C051-F79E-4D74-8FF3-2149B26C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2" descr="http://upload.wikimedia.org/wikipedia/commons/7/78/Sejm_Galicyjski.jpg">
            <a:extLst>
              <a:ext uri="{FF2B5EF4-FFF2-40B4-BE49-F238E27FC236}">
                <a16:creationId xmlns:a16="http://schemas.microsoft.com/office/drawing/2014/main" id="{86503192-ED5D-4FE4-BD56-DA18D4F0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908050"/>
            <a:ext cx="10917583" cy="514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06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ntage photo of a person&#10;&#10;Description automatically generated">
            <a:extLst>
              <a:ext uri="{FF2B5EF4-FFF2-40B4-BE49-F238E27FC236}">
                <a16:creationId xmlns:a16="http://schemas.microsoft.com/office/drawing/2014/main" id="{C0999649-E0D6-4476-8958-705A5D35B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3217" cy="6952924"/>
          </a:xfrm>
          <a:prstGeom prst="rect">
            <a:avLst/>
          </a:prstGeom>
        </p:spPr>
      </p:pic>
      <p:pic>
        <p:nvPicPr>
          <p:cNvPr id="3074" name="Picture 2" descr="Image result for sichynsky 1908">
            <a:extLst>
              <a:ext uri="{FF2B5EF4-FFF2-40B4-BE49-F238E27FC236}">
                <a16:creationId xmlns:a16="http://schemas.microsoft.com/office/drawing/2014/main" id="{116E7292-26DF-48E9-9556-BC81B54A0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05" y="-48802"/>
            <a:ext cx="4533295" cy="68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E29AAE-5603-4533-A507-9B775C9C7B95}"/>
              </a:ext>
            </a:extLst>
          </p:cNvPr>
          <p:cNvSpPr txBox="1"/>
          <p:nvPr/>
        </p:nvSpPr>
        <p:spPr>
          <a:xfrm>
            <a:off x="4403188" y="801858"/>
            <a:ext cx="3255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Joe Brady</a:t>
            </a:r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endParaRPr lang="en-IE" sz="3200" dirty="0"/>
          </a:p>
          <a:p>
            <a:r>
              <a:rPr lang="en-IE" sz="3200" dirty="0"/>
              <a:t>		</a:t>
            </a:r>
            <a:r>
              <a:rPr lang="en-IE" sz="3200" dirty="0" err="1"/>
              <a:t>Myroslav</a:t>
            </a:r>
            <a:r>
              <a:rPr lang="en-IE" sz="3200" dirty="0"/>
              <a:t> 	</a:t>
            </a:r>
            <a:r>
              <a:rPr lang="en-IE" sz="3200" dirty="0" err="1"/>
              <a:t>Sichynsky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6230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ydir Tverdokhlib">
            <a:extLst>
              <a:ext uri="{FF2B5EF4-FFF2-40B4-BE49-F238E27FC236}">
                <a16:creationId xmlns:a16="http://schemas.microsoft.com/office/drawing/2014/main" id="{F86DC8CF-8AB0-4611-BD62-4D09B9A2D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E59542FE-0B42-427B-BA28-EB0112D67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26" y="0"/>
            <a:ext cx="3143250" cy="4057650"/>
          </a:xfrm>
          <a:prstGeom prst="rect">
            <a:avLst/>
          </a:prstGeom>
        </p:spPr>
      </p:pic>
      <p:pic>
        <p:nvPicPr>
          <p:cNvPr id="6" name="Picture 5" descr="A vintage photo of a person riding a motorcycle&#10;&#10;Description automatically generated">
            <a:extLst>
              <a:ext uri="{FF2B5EF4-FFF2-40B4-BE49-F238E27FC236}">
                <a16:creationId xmlns:a16="http://schemas.microsoft.com/office/drawing/2014/main" id="{D9C48A43-FC73-465E-A0DD-27F7C7CC4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452" y="-651362"/>
            <a:ext cx="5539155" cy="4431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1A9F6D-22AF-4471-A72E-7ADCE6DE673D}"/>
              </a:ext>
            </a:extLst>
          </p:cNvPr>
          <p:cNvSpPr txBox="1"/>
          <p:nvPr/>
        </p:nvSpPr>
        <p:spPr>
          <a:xfrm>
            <a:off x="662609" y="5102087"/>
            <a:ext cx="2226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Sydir</a:t>
            </a:r>
            <a:r>
              <a:rPr lang="en-GB" sz="3200" dirty="0"/>
              <a:t> </a:t>
            </a:r>
            <a:r>
              <a:rPr lang="en-GB" sz="3200" dirty="0" err="1"/>
              <a:t>Tverdokhlib</a:t>
            </a:r>
            <a:endParaRPr lang="en-IE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F9068-4400-45C4-A8D8-D7011A18E97E}"/>
              </a:ext>
            </a:extLst>
          </p:cNvPr>
          <p:cNvSpPr txBox="1"/>
          <p:nvPr/>
        </p:nvSpPr>
        <p:spPr>
          <a:xfrm>
            <a:off x="3634226" y="4385419"/>
            <a:ext cx="3458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Michael Collins </a:t>
            </a:r>
          </a:p>
          <a:p>
            <a:endParaRPr lang="en-IE" sz="3200" dirty="0"/>
          </a:p>
          <a:p>
            <a:endParaRPr lang="en-IE" sz="3200" dirty="0"/>
          </a:p>
          <a:p>
            <a:r>
              <a:rPr lang="en-IE" sz="3200" dirty="0"/>
              <a:t>Kevin O’Higgins</a:t>
            </a:r>
          </a:p>
        </p:txBody>
      </p:sp>
      <p:pic>
        <p:nvPicPr>
          <p:cNvPr id="7172" name="Picture 4" descr="Image result for kevin o'higgins">
            <a:extLst>
              <a:ext uri="{FF2B5EF4-FFF2-40B4-BE49-F238E27FC236}">
                <a16:creationId xmlns:a16="http://schemas.microsoft.com/office/drawing/2014/main" id="{2DEA6441-853F-419E-9BF9-79BFF85FF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476" y="3974942"/>
            <a:ext cx="5414524" cy="288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A7C095-31C1-4854-A792-E83C3F70F1F5}"/>
              </a:ext>
            </a:extLst>
          </p:cNvPr>
          <p:cNvSpPr txBox="1"/>
          <p:nvPr/>
        </p:nvSpPr>
        <p:spPr>
          <a:xfrm>
            <a:off x="7222252" y="636104"/>
            <a:ext cx="1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/>
              <a:t>Sean Hales</a:t>
            </a:r>
          </a:p>
        </p:txBody>
      </p:sp>
    </p:spTree>
    <p:extLst>
      <p:ext uri="{BB962C8B-B14F-4D97-AF65-F5344CB8AC3E}">
        <p14:creationId xmlns:p14="http://schemas.microsoft.com/office/powerpoint/2010/main" val="16678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77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Nationalist Violence in Ireland and Ukraine:        Contexts and Patterns  Róisín Healy Dept. of History NUI Galway </vt:lpstr>
      <vt:lpstr>PowerPoint Presentation</vt:lpstr>
      <vt:lpstr>Potocki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Healy, Róisín</dc:creator>
  <cp:lastModifiedBy>Healy, Róisín</cp:lastModifiedBy>
  <cp:revision>7</cp:revision>
  <dcterms:created xsi:type="dcterms:W3CDTF">2019-11-08T09:53:31Z</dcterms:created>
  <dcterms:modified xsi:type="dcterms:W3CDTF">2019-11-08T20:10:59Z</dcterms:modified>
</cp:coreProperties>
</file>