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953344-E3F7-4271-B728-6CEAF0311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95B185-4152-4712-A3A2-0661A978D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A7EF4F-5465-4970-A542-83956DCB3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44C-758E-480A-8E0B-5E658FCFD784}" type="datetimeFigureOut">
              <a:rPr lang="en-IE" smtClean="0"/>
              <a:t>15/11/2019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9E7395-7F15-466E-8BC3-A2DB99829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4D070C-03DA-47B7-9ED0-8F37142BF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0069-FDF0-4B9F-945C-FBE92AD65E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049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1190D0-3719-47BC-A86F-A29785F8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EAD5B7B-69DE-4D21-982A-0405CE83C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E5F898-46C2-47ED-964E-ECF3B1B8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44C-758E-480A-8E0B-5E658FCFD784}" type="datetimeFigureOut">
              <a:rPr lang="en-IE" smtClean="0"/>
              <a:t>15/11/2019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8FE25A-251C-47D9-88C2-6DCC196FB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C6919C-077A-412E-B356-CF7F5AC79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0069-FDF0-4B9F-945C-FBE92AD65E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605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F4C7EE5-EA75-4502-A9C0-CECC49AD0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C35D07-9B4A-4EB5-8455-14312FE9A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23A073-5AB2-4AA9-9365-D5E18CA01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44C-758E-480A-8E0B-5E658FCFD784}" type="datetimeFigureOut">
              <a:rPr lang="en-IE" smtClean="0"/>
              <a:t>15/11/2019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46CEBF-C3BB-4CCF-AB2D-D570C337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532267-920A-432D-832C-FD15EF03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0069-FDF0-4B9F-945C-FBE92AD65E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538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9E4F36-8B2F-4D53-A18D-CA0690852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B95D96-4B63-48AA-98C3-D9002AA9C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9562BF-98F2-4046-8A6D-F8FB9230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44C-758E-480A-8E0B-5E658FCFD784}" type="datetimeFigureOut">
              <a:rPr lang="en-IE" smtClean="0"/>
              <a:t>15/11/2019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8DC5FF-4A14-44CF-80C1-91EBEAECD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00B314-DCFF-48DF-A84C-518CD5FF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0069-FDF0-4B9F-945C-FBE92AD65E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728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A36EDC-5478-4A74-8692-5C6801BB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0E777E-A05C-4BED-878A-DD2B9D32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E21F6F-F10F-4A61-9F87-C9C894DCE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44C-758E-480A-8E0B-5E658FCFD784}" type="datetimeFigureOut">
              <a:rPr lang="en-IE" smtClean="0"/>
              <a:t>15/11/2019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3C288F-7935-4E34-988B-B98AF6376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C54F73-1ADA-4846-B465-693D48DF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0069-FDF0-4B9F-945C-FBE92AD65E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625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ACF4A-3519-4DD6-AF9B-687B16295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DDACA3-FA3B-4092-AEFC-E6B778450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D09B43-2780-41A3-AB80-70842F48D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D67E94-B363-4F12-982C-E89FF6270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44C-758E-480A-8E0B-5E658FCFD784}" type="datetimeFigureOut">
              <a:rPr lang="en-IE" smtClean="0"/>
              <a:t>15/11/2019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DA5DC2-E94C-46F3-B899-973A61A56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6CF40F-13D1-4275-8606-8EB012FFF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0069-FDF0-4B9F-945C-FBE92AD65E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621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B1D18D-6C07-4FA8-97FA-3A5E4BE16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7C6D54-64E8-43FE-8955-06BCD1D8B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716F47-7726-42FB-A672-E6112BB14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309A208-8432-4F8B-93C9-6317AD7DD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E4DE9B4-1B2C-47AC-84AC-25204A49E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840CB1D-1BE8-47E1-B4A9-E260F24C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44C-758E-480A-8E0B-5E658FCFD784}" type="datetimeFigureOut">
              <a:rPr lang="en-IE" smtClean="0"/>
              <a:t>15/11/2019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E50EFF9-9589-4EB9-944D-4C670EC8A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A69EA80-CF53-4AE9-86AA-463E7838F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0069-FDF0-4B9F-945C-FBE92AD65E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988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DCCD20-D99B-418C-8DB9-5096D7F5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5AA6D24-202D-4C59-9651-9B5D65E82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44C-758E-480A-8E0B-5E658FCFD784}" type="datetimeFigureOut">
              <a:rPr lang="en-IE" smtClean="0"/>
              <a:t>15/11/2019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0234B61-DEE8-4D3D-89E6-674B0E5E9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98C6ECE-5867-40C3-B4CC-E37A180B5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0069-FDF0-4B9F-945C-FBE92AD65E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128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B204056-D3FE-4395-BC9B-FB46CCB29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44C-758E-480A-8E0B-5E658FCFD784}" type="datetimeFigureOut">
              <a:rPr lang="en-IE" smtClean="0"/>
              <a:t>15/11/2019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C8795A8-5ACB-4EBC-95EE-E4DE9B7C5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9FCDBC9-DEC8-4DEA-88F3-FC19EB21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0069-FDF0-4B9F-945C-FBE92AD65E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208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9506BF-FD3A-46B1-BD71-C817DC435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DCE0B5-9C7D-4D13-A6FC-B7EEB8878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BECB8A8-EB0A-4FD9-B72F-D98435BFA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24D3EB-B76A-4DFD-B891-CD422E189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44C-758E-480A-8E0B-5E658FCFD784}" type="datetimeFigureOut">
              <a:rPr lang="en-IE" smtClean="0"/>
              <a:t>15/11/2019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EBFC80-B9A4-4F29-8097-B3E1EF96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538C1C-CB79-4941-9F9F-7B2C1DB0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0069-FDF0-4B9F-945C-FBE92AD65E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990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935092-2AD0-4CA8-B47D-C95309E7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80C49B0-0101-43BC-AF76-0ECED014C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B519AA-4DC4-433E-8911-642D859DE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F84025F-615C-4035-B320-F7D2D95D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A544C-758E-480A-8E0B-5E658FCFD784}" type="datetimeFigureOut">
              <a:rPr lang="en-IE" smtClean="0"/>
              <a:t>15/11/2019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A7779F-8C1B-4D37-9528-1D08E68E3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A06E4D-A188-4327-8CB3-3B9473B9D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0069-FDF0-4B9F-945C-FBE92AD65E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204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81DED0F-0D1E-4655-A8C2-CFA414A18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FAFF38-EB97-4F87-B0B7-C927D92D2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810AC4-12A6-4B52-9AC9-C9AC6CDED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A544C-758E-480A-8E0B-5E658FCFD784}" type="datetimeFigureOut">
              <a:rPr lang="en-IE" smtClean="0"/>
              <a:t>15/11/2019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955FED-A525-4D60-B190-4A6FA3939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6961BB-0C40-450A-82A6-F00A7FD2BF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20069-FDF0-4B9F-945C-FBE92AD65E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620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6C829854-697E-400D-A468-97B7753D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863" y="1007883"/>
            <a:ext cx="3447346" cy="19542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DIMENSIONS OF DIFFERENCE &amp;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IDENTITY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IE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Religion</a:t>
            </a:r>
            <a:endParaRPr kumimoji="0" lang="en-IE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IE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Ethnicity</a:t>
            </a:r>
            <a:endParaRPr kumimoji="0" lang="en-IE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IE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Settler-native status</a:t>
            </a:r>
            <a:endParaRPr kumimoji="0" lang="en-IE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IE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Culture</a:t>
            </a:r>
            <a:endParaRPr kumimoji="0" lang="en-IE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IE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National identity</a:t>
            </a:r>
            <a:endParaRPr kumimoji="0" lang="en-IE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4D54A514-5030-4075-9E27-21ED1DCC4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4677" y="2515972"/>
            <a:ext cx="3146602" cy="23136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POWER/INEQUALITY: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STRUCTURE OF DOMINANCE, DEPENDENCE &amp;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INEQUALITY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5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5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</a:t>
            </a:r>
            <a:r>
              <a:rPr kumimoji="0" lang="en-IE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</a:t>
            </a:r>
            <a:r>
              <a:rPr kumimoji="0" lang="en-IE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British state</a:t>
            </a:r>
            <a:endParaRPr kumimoji="0" lang="en-IE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IE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Protestant’ minority                                             </a:t>
            </a:r>
            <a:endParaRPr kumimoji="0" lang="en-IE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</a:t>
            </a:r>
            <a:endParaRPr kumimoji="0" lang="en-IE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en-IE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Catholic</a:t>
            </a:r>
            <a:r>
              <a:rPr kumimoji="0" lang="en-IE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’ majority </a:t>
            </a:r>
            <a:endParaRPr kumimoji="0" lang="en-IE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8BB415F6-1EE7-43C0-AB46-74F562C2B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4862" y="4711622"/>
            <a:ext cx="3447347" cy="19982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CATEGORY/COMMUNITY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Tendency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of conflict around difference /identity and power/inequality to transform </a:t>
            </a: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social categories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into (relatively) solidary,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polarised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communities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in this case –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‘Catholic’ vs ‘Protestant’, but more fundamentally ‘us’ and ‘them’.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Line 23">
            <a:extLst>
              <a:ext uri="{FF2B5EF4-FFF2-40B4-BE49-F238E27FC236}">
                <a16:creationId xmlns:a16="http://schemas.microsoft.com/office/drawing/2014/main" xmlns="" id="{10F1E3D6-8696-4D2B-AB63-4BF1DF0D420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698346" y="3225024"/>
            <a:ext cx="0" cy="1203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Line 24">
            <a:extLst>
              <a:ext uri="{FF2B5EF4-FFF2-40B4-BE49-F238E27FC236}">
                <a16:creationId xmlns:a16="http://schemas.microsoft.com/office/drawing/2014/main" xmlns="" id="{4B1969C3-924F-4468-98B5-70124B5CCE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69920" y="3176289"/>
            <a:ext cx="0" cy="12141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Line 25">
            <a:extLst>
              <a:ext uri="{FF2B5EF4-FFF2-40B4-BE49-F238E27FC236}">
                <a16:creationId xmlns:a16="http://schemas.microsoft.com/office/drawing/2014/main" xmlns="" id="{60D790D6-BCF4-45EF-B94F-77FC6D79EF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46604" y="2425849"/>
            <a:ext cx="11430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Line 26">
            <a:extLst>
              <a:ext uri="{FF2B5EF4-FFF2-40B4-BE49-F238E27FC236}">
                <a16:creationId xmlns:a16="http://schemas.microsoft.com/office/drawing/2014/main" xmlns="" id="{F1AF140B-5514-417B-BCE7-3BF82B41C207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623107" y="2058132"/>
            <a:ext cx="114300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28">
            <a:extLst>
              <a:ext uri="{FF2B5EF4-FFF2-40B4-BE49-F238E27FC236}">
                <a16:creationId xmlns:a16="http://schemas.microsoft.com/office/drawing/2014/main" xmlns="" id="{2EA24882-2A1B-4BF2-B44B-BE9B604270A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576016" y="4185188"/>
            <a:ext cx="114300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29">
            <a:extLst>
              <a:ext uri="{FF2B5EF4-FFF2-40B4-BE49-F238E27FC236}">
                <a16:creationId xmlns:a16="http://schemas.microsoft.com/office/drawing/2014/main" xmlns="" id="{66955A4E-273E-4586-A8FB-FEF66F3A845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623107" y="4557078"/>
            <a:ext cx="1143000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50">
            <a:extLst>
              <a:ext uri="{FF2B5EF4-FFF2-40B4-BE49-F238E27FC236}">
                <a16:creationId xmlns:a16="http://schemas.microsoft.com/office/drawing/2014/main" xmlns="" id="{5E9DD80C-D6FF-46D5-B500-9D1A823D58D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293994" y="3826686"/>
            <a:ext cx="669703" cy="74327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Line 52">
            <a:extLst>
              <a:ext uri="{FF2B5EF4-FFF2-40B4-BE49-F238E27FC236}">
                <a16:creationId xmlns:a16="http://schemas.microsoft.com/office/drawing/2014/main" xmlns="" id="{025A5792-ECB3-4A0B-AA6D-8CC2BF7C88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79594" y="4236714"/>
            <a:ext cx="278608" cy="33324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Line 62">
            <a:extLst>
              <a:ext uri="{FF2B5EF4-FFF2-40B4-BE49-F238E27FC236}">
                <a16:creationId xmlns:a16="http://schemas.microsoft.com/office/drawing/2014/main" xmlns="" id="{C227BBA1-DD02-4B8A-BA77-B2861CB1AEB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830355" y="3712386"/>
            <a:ext cx="422325" cy="34445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3">
            <a:extLst>
              <a:ext uri="{FF2B5EF4-FFF2-40B4-BE49-F238E27FC236}">
                <a16:creationId xmlns:a16="http://schemas.microsoft.com/office/drawing/2014/main" xmlns="" id="{EEBB3C9C-2B9C-4730-980D-13EB6260E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90235" y="-92578"/>
            <a:ext cx="126341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A SYSTEMIC &amp; DYNAMIC MODEL TO UNDERSTAND THE CONFLICT BETWEEN BRITISH STATE</a:t>
            </a: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kumimoji="0" lang="en-GB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                                                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IRISH PROTESTANTS &amp; IRISH CATHOLICS</a:t>
            </a:r>
            <a:endParaRPr kumimoji="0" lang="en-IE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xmlns="" id="{FA71DBA1-13AA-4C4C-9C28-2AC6B931C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090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102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Ruane</dc:creator>
  <cp:lastModifiedBy>Samsung</cp:lastModifiedBy>
  <cp:revision>2</cp:revision>
  <dcterms:created xsi:type="dcterms:W3CDTF">2019-11-14T10:14:00Z</dcterms:created>
  <dcterms:modified xsi:type="dcterms:W3CDTF">2019-11-15T08:26:58Z</dcterms:modified>
</cp:coreProperties>
</file>