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7"/>
  </p:notesMasterIdLst>
  <p:handoutMasterIdLst>
    <p:handoutMasterId r:id="rId8"/>
  </p:handoutMasterIdLst>
  <p:sldIdLst>
    <p:sldId id="267" r:id="rId3"/>
    <p:sldId id="269" r:id="rId4"/>
    <p:sldId id="270" r:id="rId5"/>
    <p:sldId id="268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15A7DB"/>
    <a:srgbClr val="2DA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624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11/15/2019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276" y="3356992"/>
            <a:ext cx="12161155" cy="165618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Revolution before </a:t>
            </a:r>
            <a:r>
              <a:rPr lang="en-US" sz="6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Irish Republic and Ukrainian National Republic</a:t>
            </a:r>
            <a:endParaRPr lang="en-US" sz="4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8148" y="5589240"/>
            <a:ext cx="4654252" cy="1003176"/>
          </a:xfrm>
        </p:spPr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endParaRPr lang="en-US" dirty="0" smtClean="0"/>
          </a:p>
          <a:p>
            <a:r>
              <a:rPr lang="en-US" sz="4300" cap="none" dirty="0" smtClean="0">
                <a:solidFill>
                  <a:schemeClr val="tx1"/>
                </a:solidFill>
              </a:rPr>
              <a:t>Dr. </a:t>
            </a:r>
            <a:r>
              <a:rPr lang="en-US" sz="4300" cap="none" dirty="0" err="1" smtClean="0">
                <a:solidFill>
                  <a:schemeClr val="tx1"/>
                </a:solidFill>
              </a:rPr>
              <a:t>Darragh</a:t>
            </a:r>
            <a:r>
              <a:rPr lang="en-US" sz="4300" cap="none" dirty="0" smtClean="0">
                <a:solidFill>
                  <a:schemeClr val="tx1"/>
                </a:solidFill>
              </a:rPr>
              <a:t> Gannon</a:t>
            </a:r>
            <a:endParaRPr lang="en-US" sz="4300" cap="none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07220"/>
            <a:ext cx="1872208" cy="1717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47" y="332655"/>
            <a:ext cx="2100312" cy="16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340768"/>
            <a:ext cx="5904656" cy="453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340768"/>
            <a:ext cx="5616624" cy="4554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748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General Secretariat of the Central Rada (1917)</a:t>
            </a:r>
            <a:endParaRPr lang="en-I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420" y="618010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of the first meeting of </a:t>
            </a:r>
            <a:r>
              <a:rPr lang="en-I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Dáil</a:t>
            </a: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Éireann</a:t>
            </a: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(1919)</a:t>
            </a:r>
            <a:endParaRPr lang="en-I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764" y="40466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Revolutionary government in comparative perspective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7250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748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‘Between the “Whites” and the “Reds” (1920)</a:t>
            </a:r>
            <a:endParaRPr lang="en-I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6420" y="618010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Irish War for Independence (</a:t>
            </a:r>
            <a:r>
              <a:rPr lang="en-I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Monde </a:t>
            </a:r>
            <a:r>
              <a:rPr lang="en-IE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Illustré</a:t>
            </a: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I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764" y="404664"/>
            <a:ext cx="11665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Revolutionary violence in comparative perspective</a:t>
            </a:r>
            <a:endParaRPr lang="en-I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1" y="1412776"/>
            <a:ext cx="5933049" cy="45365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1412776"/>
            <a:ext cx="5400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07220"/>
            <a:ext cx="2304256" cy="211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32656"/>
            <a:ext cx="2592287" cy="208823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33771" y="3140968"/>
            <a:ext cx="11593287" cy="100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endParaRPr lang="en-US" dirty="0" smtClean="0"/>
          </a:p>
          <a:p>
            <a:r>
              <a:rPr lang="en-US" sz="8300" cap="none" dirty="0" smtClean="0">
                <a:solidFill>
                  <a:schemeClr val="tx2">
                    <a:lumMod val="75000"/>
                  </a:schemeClr>
                </a:solidFill>
              </a:rPr>
              <a:t>Email: </a:t>
            </a:r>
            <a:r>
              <a:rPr lang="en-US" sz="8300" cap="none" dirty="0" smtClean="0">
                <a:solidFill>
                  <a:schemeClr val="tx1"/>
                </a:solidFill>
              </a:rPr>
              <a:t>D. Gannon@qub.ac.uk</a:t>
            </a:r>
            <a:endParaRPr lang="en-US" sz="83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1765" y="4581128"/>
            <a:ext cx="10369150" cy="100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cap="none" dirty="0" smtClean="0">
                <a:solidFill>
                  <a:schemeClr val="tx2">
                    <a:lumMod val="75000"/>
                  </a:schemeClr>
                </a:solidFill>
              </a:rPr>
              <a:t>Twitter: </a:t>
            </a:r>
            <a:r>
              <a:rPr lang="en-US" sz="5200" cap="none" dirty="0" smtClean="0">
                <a:solidFill>
                  <a:schemeClr val="tx1"/>
                </a:solidFill>
              </a:rPr>
              <a:t>@DGannon2016</a:t>
            </a:r>
            <a:endParaRPr lang="en-US" sz="5200" cap="non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TS102801059</vt:lpstr>
      <vt:lpstr>Revolution before Colour  The Irish Republic and Ukrainian National Republic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2012-08-31T17:09:10Z</dcterms:created>
  <dcterms:modified xsi:type="dcterms:W3CDTF">2019-11-15T05:29:16Z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