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</p:sldMasterIdLst>
  <p:notesMasterIdLst>
    <p:notesMasterId r:id="rId20"/>
  </p:notesMasterIdLst>
  <p:handoutMasterIdLst>
    <p:handoutMasterId r:id="rId21"/>
  </p:handoutMasterIdLst>
  <p:sldIdLst>
    <p:sldId id="480" r:id="rId2"/>
    <p:sldId id="481" r:id="rId3"/>
    <p:sldId id="482" r:id="rId4"/>
    <p:sldId id="483" r:id="rId5"/>
    <p:sldId id="486" r:id="rId6"/>
    <p:sldId id="491" r:id="rId7"/>
    <p:sldId id="492" r:id="rId8"/>
    <p:sldId id="484" r:id="rId9"/>
    <p:sldId id="485" r:id="rId10"/>
    <p:sldId id="487" r:id="rId11"/>
    <p:sldId id="488" r:id="rId12"/>
    <p:sldId id="498" r:id="rId13"/>
    <p:sldId id="493" r:id="rId14"/>
    <p:sldId id="494" r:id="rId15"/>
    <p:sldId id="495" r:id="rId16"/>
    <p:sldId id="496" r:id="rId17"/>
    <p:sldId id="497" r:id="rId18"/>
    <p:sldId id="499" r:id="rId19"/>
  </p:sldIdLst>
  <p:sldSz cx="9144000" cy="6858000" type="screen4x3"/>
  <p:notesSz cx="6794500" cy="99218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5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66"/>
    <a:srgbClr val="0099CC"/>
    <a:srgbClr val="993300"/>
    <a:srgbClr val="336600"/>
    <a:srgbClr val="000099"/>
    <a:srgbClr val="669900"/>
    <a:srgbClr val="808000"/>
    <a:srgbClr val="FFF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49" autoAdjust="0"/>
  </p:normalViewPr>
  <p:slideViewPr>
    <p:cSldViewPr snapToGrid="0">
      <p:cViewPr>
        <p:scale>
          <a:sx n="94" d="100"/>
          <a:sy n="94" d="100"/>
        </p:scale>
        <p:origin x="-4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1596" y="-90"/>
      </p:cViewPr>
      <p:guideLst>
        <p:guide orient="horz" pos="3125"/>
        <p:guide pos="214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 defTabSz="915988" eaLnBrk="1" hangingPunct="1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4988"/>
            <a:ext cx="2944813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defTabSz="915988" eaLnBrk="1" hangingPunct="1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4988"/>
            <a:ext cx="2944812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01CA8DA6-A01A-4040-8875-E08E3CC3C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063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 defTabSz="915988" eaLnBrk="1" hangingPunct="1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7713"/>
            <a:ext cx="4953000" cy="37147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0113"/>
            <a:ext cx="4981575" cy="4465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4988"/>
            <a:ext cx="2944813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defTabSz="915988" eaLnBrk="1" hangingPunct="1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4988"/>
            <a:ext cx="2944812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86BDC35F-132E-4445-BAEE-271B105EB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583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229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BDC35F-132E-4445-BAEE-271B105EB41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356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6DC71-D490-4020-9A9A-88FF07215D99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40E99-B863-48AA-8E5D-A038B8B9A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553040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E91EA-5372-440A-AF73-010AB856C086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66387-5300-4A2A-BB9C-F9CFEE712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273008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ED11C-0511-48C1-B0CC-C9C0F03D72FC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C7F8A-F6E9-4E4E-B574-91CE3AAE6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746997"/>
      </p:ext>
    </p:extLst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5B454-3EE0-4BDB-A44F-AC0F91D8E7D3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B3B4F-0B13-46F3-BCDD-B2BC0E95F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468201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0F55D-41C4-4966-9DDC-13944C6FD4FD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0A6E2-86E3-4550-A871-9A415F753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424909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AC41A-42B6-49D2-9395-67DA22233F71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B189E-C25E-454A-A11B-1A713D604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925858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01FC1-D2A5-403D-8BDF-FD9F1A251A39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2213A-0372-408F-9015-26A2C77FA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51703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6D5BF-D2A3-48C2-AFC9-B07662453D81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09C78-28E0-453F-996C-72ACA1D33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679073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87F21-E021-4119-A454-574CBE1190DB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4F2C3-6DA0-482D-AC04-2936D4E56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03579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58F01-6DBE-4646-94F4-2FB042ED988E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D6066-4F40-4FE6-9806-B41F57C03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220196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11F86-D6B7-4276-8E0D-643A6C38C019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D365D-F16B-4324-B77E-2F19DC74C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28493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AFCEA-4FDC-45D0-998C-90B54F7A5E13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8F541-8B83-4D78-B01F-FA58DF371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595132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9BD04-7A45-41E2-A5C4-F0A6593167E9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B6402-6AF3-46BD-B583-1DB442E65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063979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922FF-4693-4DC9-8E31-A79C0947C05C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8CBC4-341E-4F84-BA13-53CDD0628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25698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CB9EB1CB-A674-4A8F-853F-6D7F97E19EF2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62312F43-6D99-4966-BB2E-F0C9C5559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15"/>
          <p:cNvGrpSpPr>
            <a:grpSpLocks/>
          </p:cNvGrpSpPr>
          <p:nvPr userDrawn="1"/>
        </p:nvGrpSpPr>
        <p:grpSpPr bwMode="auto">
          <a:xfrm>
            <a:off x="892175" y="206375"/>
            <a:ext cx="7342188" cy="387350"/>
            <a:chOff x="720" y="96"/>
            <a:chExt cx="5040" cy="244"/>
          </a:xfrm>
        </p:grpSpPr>
        <p:sp>
          <p:nvSpPr>
            <p:cNvPr id="1034" name="Rectangle 16"/>
            <p:cNvSpPr>
              <a:spLocks noChangeArrowheads="1"/>
            </p:cNvSpPr>
            <p:nvPr/>
          </p:nvSpPr>
          <p:spPr bwMode="auto">
            <a:xfrm>
              <a:off x="720" y="96"/>
              <a:ext cx="5028" cy="2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ru-RU" sz="1600" b="1" smtClean="0">
                <a:latin typeface="Times New Roman" pitchFamily="18" charset="0"/>
              </a:endParaRPr>
            </a:p>
          </p:txBody>
        </p:sp>
        <p:sp>
          <p:nvSpPr>
            <p:cNvPr id="1035" name="Rectangle 17"/>
            <p:cNvSpPr>
              <a:spLocks noChangeArrowheads="1"/>
            </p:cNvSpPr>
            <p:nvPr/>
          </p:nvSpPr>
          <p:spPr bwMode="auto">
            <a:xfrm>
              <a:off x="732" y="96"/>
              <a:ext cx="5028" cy="7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ru-RU" sz="1600" b="1" smtClean="0">
                <a:latin typeface="Times New Roman" pitchFamily="18" charset="0"/>
              </a:endParaRPr>
            </a:p>
          </p:txBody>
        </p:sp>
        <p:sp>
          <p:nvSpPr>
            <p:cNvPr id="1036" name="Freeform 18"/>
            <p:cNvSpPr>
              <a:spLocks/>
            </p:cNvSpPr>
            <p:nvPr/>
          </p:nvSpPr>
          <p:spPr bwMode="auto">
            <a:xfrm>
              <a:off x="819" y="126"/>
              <a:ext cx="2444" cy="63"/>
            </a:xfrm>
            <a:custGeom>
              <a:avLst/>
              <a:gdLst>
                <a:gd name="T0" fmla="*/ 2387 w 2444"/>
                <a:gd name="T1" fmla="*/ 12 h 63"/>
                <a:gd name="T2" fmla="*/ 2279 w 2444"/>
                <a:gd name="T3" fmla="*/ 38 h 63"/>
                <a:gd name="T4" fmla="*/ 2193 w 2444"/>
                <a:gd name="T5" fmla="*/ 16 h 63"/>
                <a:gd name="T6" fmla="*/ 2113 w 2444"/>
                <a:gd name="T7" fmla="*/ 2 h 63"/>
                <a:gd name="T8" fmla="*/ 2023 w 2444"/>
                <a:gd name="T9" fmla="*/ 29 h 63"/>
                <a:gd name="T10" fmla="*/ 1928 w 2444"/>
                <a:gd name="T11" fmla="*/ 33 h 63"/>
                <a:gd name="T12" fmla="*/ 1847 w 2444"/>
                <a:gd name="T13" fmla="*/ 6 h 63"/>
                <a:gd name="T14" fmla="*/ 1788 w 2444"/>
                <a:gd name="T15" fmla="*/ 5 h 63"/>
                <a:gd name="T16" fmla="*/ 1724 w 2444"/>
                <a:gd name="T17" fmla="*/ 26 h 63"/>
                <a:gd name="T18" fmla="*/ 1654 w 2444"/>
                <a:gd name="T19" fmla="*/ 40 h 63"/>
                <a:gd name="T20" fmla="*/ 1568 w 2444"/>
                <a:gd name="T21" fmla="*/ 17 h 63"/>
                <a:gd name="T22" fmla="*/ 1505 w 2444"/>
                <a:gd name="T23" fmla="*/ 2 h 63"/>
                <a:gd name="T24" fmla="*/ 1441 w 2444"/>
                <a:gd name="T25" fmla="*/ 16 h 63"/>
                <a:gd name="T26" fmla="*/ 1339 w 2444"/>
                <a:gd name="T27" fmla="*/ 40 h 63"/>
                <a:gd name="T28" fmla="*/ 1253 w 2444"/>
                <a:gd name="T29" fmla="*/ 20 h 63"/>
                <a:gd name="T30" fmla="*/ 1188 w 2444"/>
                <a:gd name="T31" fmla="*/ 2 h 63"/>
                <a:gd name="T32" fmla="*/ 1103 w 2444"/>
                <a:gd name="T33" fmla="*/ 24 h 63"/>
                <a:gd name="T34" fmla="*/ 1003 w 2444"/>
                <a:gd name="T35" fmla="*/ 40 h 63"/>
                <a:gd name="T36" fmla="*/ 920 w 2444"/>
                <a:gd name="T37" fmla="*/ 12 h 63"/>
                <a:gd name="T38" fmla="*/ 858 w 2444"/>
                <a:gd name="T39" fmla="*/ 5 h 63"/>
                <a:gd name="T40" fmla="*/ 765 w 2444"/>
                <a:gd name="T41" fmla="*/ 32 h 63"/>
                <a:gd name="T42" fmla="*/ 669 w 2444"/>
                <a:gd name="T43" fmla="*/ 36 h 63"/>
                <a:gd name="T44" fmla="*/ 587 w 2444"/>
                <a:gd name="T45" fmla="*/ 8 h 63"/>
                <a:gd name="T46" fmla="*/ 544 w 2444"/>
                <a:gd name="T47" fmla="*/ 5 h 63"/>
                <a:gd name="T48" fmla="*/ 450 w 2444"/>
                <a:gd name="T49" fmla="*/ 33 h 63"/>
                <a:gd name="T50" fmla="*/ 353 w 2444"/>
                <a:gd name="T51" fmla="*/ 37 h 63"/>
                <a:gd name="T52" fmla="*/ 271 w 2444"/>
                <a:gd name="T53" fmla="*/ 10 h 63"/>
                <a:gd name="T54" fmla="*/ 190 w 2444"/>
                <a:gd name="T55" fmla="*/ 16 h 63"/>
                <a:gd name="T56" fmla="*/ 90 w 2444"/>
                <a:gd name="T57" fmla="*/ 42 h 63"/>
                <a:gd name="T58" fmla="*/ 0 w 2444"/>
                <a:gd name="T59" fmla="*/ 24 h 63"/>
                <a:gd name="T60" fmla="*/ 48 w 2444"/>
                <a:gd name="T61" fmla="*/ 59 h 63"/>
                <a:gd name="T62" fmla="*/ 147 w 2444"/>
                <a:gd name="T63" fmla="*/ 50 h 63"/>
                <a:gd name="T64" fmla="*/ 235 w 2444"/>
                <a:gd name="T65" fmla="*/ 25 h 63"/>
                <a:gd name="T66" fmla="*/ 316 w 2444"/>
                <a:gd name="T67" fmla="*/ 42 h 63"/>
                <a:gd name="T68" fmla="*/ 405 w 2444"/>
                <a:gd name="T69" fmla="*/ 60 h 63"/>
                <a:gd name="T70" fmla="*/ 504 w 2444"/>
                <a:gd name="T71" fmla="*/ 34 h 63"/>
                <a:gd name="T72" fmla="*/ 559 w 2444"/>
                <a:gd name="T73" fmla="*/ 24 h 63"/>
                <a:gd name="T74" fmla="*/ 633 w 2444"/>
                <a:gd name="T75" fmla="*/ 44 h 63"/>
                <a:gd name="T76" fmla="*/ 721 w 2444"/>
                <a:gd name="T77" fmla="*/ 60 h 63"/>
                <a:gd name="T78" fmla="*/ 821 w 2444"/>
                <a:gd name="T79" fmla="*/ 35 h 63"/>
                <a:gd name="T80" fmla="*/ 901 w 2444"/>
                <a:gd name="T81" fmla="*/ 26 h 63"/>
                <a:gd name="T82" fmla="*/ 983 w 2444"/>
                <a:gd name="T83" fmla="*/ 54 h 63"/>
                <a:gd name="T84" fmla="*/ 1080 w 2444"/>
                <a:gd name="T85" fmla="*/ 51 h 63"/>
                <a:gd name="T86" fmla="*/ 1172 w 2444"/>
                <a:gd name="T87" fmla="*/ 24 h 63"/>
                <a:gd name="T88" fmla="*/ 1253 w 2444"/>
                <a:gd name="T89" fmla="*/ 37 h 63"/>
                <a:gd name="T90" fmla="*/ 1339 w 2444"/>
                <a:gd name="T91" fmla="*/ 59 h 63"/>
                <a:gd name="T92" fmla="*/ 1439 w 2444"/>
                <a:gd name="T93" fmla="*/ 35 h 63"/>
                <a:gd name="T94" fmla="*/ 1504 w 2444"/>
                <a:gd name="T95" fmla="*/ 21 h 63"/>
                <a:gd name="T96" fmla="*/ 1569 w 2444"/>
                <a:gd name="T97" fmla="*/ 38 h 63"/>
                <a:gd name="T98" fmla="*/ 1655 w 2444"/>
                <a:gd name="T99" fmla="*/ 59 h 63"/>
                <a:gd name="T100" fmla="*/ 1725 w 2444"/>
                <a:gd name="T101" fmla="*/ 46 h 63"/>
                <a:gd name="T102" fmla="*/ 1788 w 2444"/>
                <a:gd name="T103" fmla="*/ 25 h 63"/>
                <a:gd name="T104" fmla="*/ 1847 w 2444"/>
                <a:gd name="T105" fmla="*/ 24 h 63"/>
                <a:gd name="T106" fmla="*/ 1929 w 2444"/>
                <a:gd name="T107" fmla="*/ 52 h 63"/>
                <a:gd name="T108" fmla="*/ 2023 w 2444"/>
                <a:gd name="T109" fmla="*/ 49 h 63"/>
                <a:gd name="T110" fmla="*/ 2113 w 2444"/>
                <a:gd name="T111" fmla="*/ 22 h 63"/>
                <a:gd name="T112" fmla="*/ 2193 w 2444"/>
                <a:gd name="T113" fmla="*/ 35 h 63"/>
                <a:gd name="T114" fmla="*/ 2279 w 2444"/>
                <a:gd name="T115" fmla="*/ 57 h 63"/>
                <a:gd name="T116" fmla="*/ 2387 w 2444"/>
                <a:gd name="T117" fmla="*/ 33 h 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44" h="63">
                  <a:moveTo>
                    <a:pt x="2443" y="0"/>
                  </a:moveTo>
                  <a:lnTo>
                    <a:pt x="2443" y="0"/>
                  </a:lnTo>
                  <a:lnTo>
                    <a:pt x="2437" y="0"/>
                  </a:lnTo>
                  <a:lnTo>
                    <a:pt x="2429" y="1"/>
                  </a:lnTo>
                  <a:lnTo>
                    <a:pt x="2422" y="2"/>
                  </a:lnTo>
                  <a:lnTo>
                    <a:pt x="2413" y="4"/>
                  </a:lnTo>
                  <a:lnTo>
                    <a:pt x="2405" y="7"/>
                  </a:lnTo>
                  <a:lnTo>
                    <a:pt x="2396" y="10"/>
                  </a:lnTo>
                  <a:lnTo>
                    <a:pt x="2387" y="12"/>
                  </a:lnTo>
                  <a:lnTo>
                    <a:pt x="2377" y="15"/>
                  </a:lnTo>
                  <a:lnTo>
                    <a:pt x="2366" y="20"/>
                  </a:lnTo>
                  <a:lnTo>
                    <a:pt x="2353" y="24"/>
                  </a:lnTo>
                  <a:lnTo>
                    <a:pt x="2341" y="27"/>
                  </a:lnTo>
                  <a:lnTo>
                    <a:pt x="2328" y="31"/>
                  </a:lnTo>
                  <a:lnTo>
                    <a:pt x="2316" y="34"/>
                  </a:lnTo>
                  <a:lnTo>
                    <a:pt x="2303" y="36"/>
                  </a:lnTo>
                  <a:lnTo>
                    <a:pt x="2291" y="37"/>
                  </a:lnTo>
                  <a:lnTo>
                    <a:pt x="2279" y="38"/>
                  </a:lnTo>
                  <a:lnTo>
                    <a:pt x="2268" y="37"/>
                  </a:lnTo>
                  <a:lnTo>
                    <a:pt x="2258" y="37"/>
                  </a:lnTo>
                  <a:lnTo>
                    <a:pt x="2247" y="34"/>
                  </a:lnTo>
                  <a:lnTo>
                    <a:pt x="2238" y="32"/>
                  </a:lnTo>
                  <a:lnTo>
                    <a:pt x="2229" y="29"/>
                  </a:lnTo>
                  <a:lnTo>
                    <a:pt x="2219" y="26"/>
                  </a:lnTo>
                  <a:lnTo>
                    <a:pt x="2211" y="22"/>
                  </a:lnTo>
                  <a:lnTo>
                    <a:pt x="2201" y="19"/>
                  </a:lnTo>
                  <a:lnTo>
                    <a:pt x="2193" y="16"/>
                  </a:lnTo>
                  <a:lnTo>
                    <a:pt x="2184" y="12"/>
                  </a:lnTo>
                  <a:lnTo>
                    <a:pt x="2175" y="9"/>
                  </a:lnTo>
                  <a:lnTo>
                    <a:pt x="2166" y="7"/>
                  </a:lnTo>
                  <a:lnTo>
                    <a:pt x="2156" y="4"/>
                  </a:lnTo>
                  <a:lnTo>
                    <a:pt x="2148" y="2"/>
                  </a:lnTo>
                  <a:lnTo>
                    <a:pt x="2138" y="1"/>
                  </a:lnTo>
                  <a:lnTo>
                    <a:pt x="2128" y="1"/>
                  </a:lnTo>
                  <a:lnTo>
                    <a:pt x="2121" y="1"/>
                  </a:lnTo>
                  <a:lnTo>
                    <a:pt x="2113" y="2"/>
                  </a:lnTo>
                  <a:lnTo>
                    <a:pt x="2104" y="4"/>
                  </a:lnTo>
                  <a:lnTo>
                    <a:pt x="2096" y="7"/>
                  </a:lnTo>
                  <a:lnTo>
                    <a:pt x="2086" y="10"/>
                  </a:lnTo>
                  <a:lnTo>
                    <a:pt x="2076" y="12"/>
                  </a:lnTo>
                  <a:lnTo>
                    <a:pt x="2066" y="16"/>
                  </a:lnTo>
                  <a:lnTo>
                    <a:pt x="2056" y="20"/>
                  </a:lnTo>
                  <a:lnTo>
                    <a:pt x="2045" y="23"/>
                  </a:lnTo>
                  <a:lnTo>
                    <a:pt x="2034" y="27"/>
                  </a:lnTo>
                  <a:lnTo>
                    <a:pt x="2023" y="29"/>
                  </a:lnTo>
                  <a:lnTo>
                    <a:pt x="2012" y="33"/>
                  </a:lnTo>
                  <a:lnTo>
                    <a:pt x="2002" y="35"/>
                  </a:lnTo>
                  <a:lnTo>
                    <a:pt x="1991" y="37"/>
                  </a:lnTo>
                  <a:lnTo>
                    <a:pt x="1980" y="38"/>
                  </a:lnTo>
                  <a:lnTo>
                    <a:pt x="1969" y="38"/>
                  </a:lnTo>
                  <a:lnTo>
                    <a:pt x="1958" y="38"/>
                  </a:lnTo>
                  <a:lnTo>
                    <a:pt x="1948" y="37"/>
                  </a:lnTo>
                  <a:lnTo>
                    <a:pt x="1939" y="35"/>
                  </a:lnTo>
                  <a:lnTo>
                    <a:pt x="1928" y="33"/>
                  </a:lnTo>
                  <a:lnTo>
                    <a:pt x="1919" y="31"/>
                  </a:lnTo>
                  <a:lnTo>
                    <a:pt x="1910" y="28"/>
                  </a:lnTo>
                  <a:lnTo>
                    <a:pt x="1901" y="25"/>
                  </a:lnTo>
                  <a:lnTo>
                    <a:pt x="1891" y="21"/>
                  </a:lnTo>
                  <a:lnTo>
                    <a:pt x="1883" y="18"/>
                  </a:lnTo>
                  <a:lnTo>
                    <a:pt x="1874" y="15"/>
                  </a:lnTo>
                  <a:lnTo>
                    <a:pt x="1865" y="11"/>
                  </a:lnTo>
                  <a:lnTo>
                    <a:pt x="1856" y="9"/>
                  </a:lnTo>
                  <a:lnTo>
                    <a:pt x="1847" y="6"/>
                  </a:lnTo>
                  <a:lnTo>
                    <a:pt x="1837" y="4"/>
                  </a:lnTo>
                  <a:lnTo>
                    <a:pt x="1828" y="2"/>
                  </a:lnTo>
                  <a:lnTo>
                    <a:pt x="1819" y="1"/>
                  </a:lnTo>
                  <a:lnTo>
                    <a:pt x="1814" y="1"/>
                  </a:lnTo>
                  <a:lnTo>
                    <a:pt x="1809" y="1"/>
                  </a:lnTo>
                  <a:lnTo>
                    <a:pt x="1804" y="2"/>
                  </a:lnTo>
                  <a:lnTo>
                    <a:pt x="1799" y="3"/>
                  </a:lnTo>
                  <a:lnTo>
                    <a:pt x="1794" y="4"/>
                  </a:lnTo>
                  <a:lnTo>
                    <a:pt x="1788" y="5"/>
                  </a:lnTo>
                  <a:lnTo>
                    <a:pt x="1782" y="7"/>
                  </a:lnTo>
                  <a:lnTo>
                    <a:pt x="1776" y="9"/>
                  </a:lnTo>
                  <a:lnTo>
                    <a:pt x="1769" y="11"/>
                  </a:lnTo>
                  <a:lnTo>
                    <a:pt x="1762" y="14"/>
                  </a:lnTo>
                  <a:lnTo>
                    <a:pt x="1755" y="16"/>
                  </a:lnTo>
                  <a:lnTo>
                    <a:pt x="1747" y="18"/>
                  </a:lnTo>
                  <a:lnTo>
                    <a:pt x="1740" y="21"/>
                  </a:lnTo>
                  <a:lnTo>
                    <a:pt x="1732" y="24"/>
                  </a:lnTo>
                  <a:lnTo>
                    <a:pt x="1724" y="26"/>
                  </a:lnTo>
                  <a:lnTo>
                    <a:pt x="1716" y="28"/>
                  </a:lnTo>
                  <a:lnTo>
                    <a:pt x="1708" y="31"/>
                  </a:lnTo>
                  <a:lnTo>
                    <a:pt x="1700" y="33"/>
                  </a:lnTo>
                  <a:lnTo>
                    <a:pt x="1692" y="34"/>
                  </a:lnTo>
                  <a:lnTo>
                    <a:pt x="1684" y="36"/>
                  </a:lnTo>
                  <a:lnTo>
                    <a:pt x="1677" y="37"/>
                  </a:lnTo>
                  <a:lnTo>
                    <a:pt x="1670" y="38"/>
                  </a:lnTo>
                  <a:lnTo>
                    <a:pt x="1662" y="39"/>
                  </a:lnTo>
                  <a:lnTo>
                    <a:pt x="1654" y="40"/>
                  </a:lnTo>
                  <a:lnTo>
                    <a:pt x="1643" y="39"/>
                  </a:lnTo>
                  <a:lnTo>
                    <a:pt x="1633" y="38"/>
                  </a:lnTo>
                  <a:lnTo>
                    <a:pt x="1624" y="36"/>
                  </a:lnTo>
                  <a:lnTo>
                    <a:pt x="1614" y="34"/>
                  </a:lnTo>
                  <a:lnTo>
                    <a:pt x="1604" y="31"/>
                  </a:lnTo>
                  <a:lnTo>
                    <a:pt x="1596" y="28"/>
                  </a:lnTo>
                  <a:lnTo>
                    <a:pt x="1586" y="24"/>
                  </a:lnTo>
                  <a:lnTo>
                    <a:pt x="1577" y="21"/>
                  </a:lnTo>
                  <a:lnTo>
                    <a:pt x="1568" y="17"/>
                  </a:lnTo>
                  <a:lnTo>
                    <a:pt x="1559" y="14"/>
                  </a:lnTo>
                  <a:lnTo>
                    <a:pt x="1551" y="11"/>
                  </a:lnTo>
                  <a:lnTo>
                    <a:pt x="1542" y="8"/>
                  </a:lnTo>
                  <a:lnTo>
                    <a:pt x="1533" y="5"/>
                  </a:lnTo>
                  <a:lnTo>
                    <a:pt x="1523" y="4"/>
                  </a:lnTo>
                  <a:lnTo>
                    <a:pt x="1514" y="2"/>
                  </a:lnTo>
                  <a:lnTo>
                    <a:pt x="1505" y="2"/>
                  </a:lnTo>
                  <a:lnTo>
                    <a:pt x="1504" y="2"/>
                  </a:lnTo>
                  <a:lnTo>
                    <a:pt x="1505" y="2"/>
                  </a:lnTo>
                  <a:lnTo>
                    <a:pt x="1497" y="2"/>
                  </a:lnTo>
                  <a:lnTo>
                    <a:pt x="1489" y="3"/>
                  </a:lnTo>
                  <a:lnTo>
                    <a:pt x="1481" y="5"/>
                  </a:lnTo>
                  <a:lnTo>
                    <a:pt x="1471" y="7"/>
                  </a:lnTo>
                  <a:lnTo>
                    <a:pt x="1461" y="10"/>
                  </a:lnTo>
                  <a:lnTo>
                    <a:pt x="1451" y="13"/>
                  </a:lnTo>
                  <a:lnTo>
                    <a:pt x="1441" y="16"/>
                  </a:lnTo>
                  <a:lnTo>
                    <a:pt x="1429" y="20"/>
                  </a:lnTo>
                  <a:lnTo>
                    <a:pt x="1418" y="24"/>
                  </a:lnTo>
                  <a:lnTo>
                    <a:pt x="1407" y="27"/>
                  </a:lnTo>
                  <a:lnTo>
                    <a:pt x="1395" y="30"/>
                  </a:lnTo>
                  <a:lnTo>
                    <a:pt x="1384" y="33"/>
                  </a:lnTo>
                  <a:lnTo>
                    <a:pt x="1372" y="35"/>
                  </a:lnTo>
                  <a:lnTo>
                    <a:pt x="1361" y="38"/>
                  </a:lnTo>
                  <a:lnTo>
                    <a:pt x="1349" y="39"/>
                  </a:lnTo>
                  <a:lnTo>
                    <a:pt x="1339" y="40"/>
                  </a:lnTo>
                  <a:lnTo>
                    <a:pt x="1328" y="40"/>
                  </a:lnTo>
                  <a:lnTo>
                    <a:pt x="1318" y="38"/>
                  </a:lnTo>
                  <a:lnTo>
                    <a:pt x="1307" y="37"/>
                  </a:lnTo>
                  <a:lnTo>
                    <a:pt x="1298" y="35"/>
                  </a:lnTo>
                  <a:lnTo>
                    <a:pt x="1289" y="32"/>
                  </a:lnTo>
                  <a:lnTo>
                    <a:pt x="1279" y="29"/>
                  </a:lnTo>
                  <a:lnTo>
                    <a:pt x="1270" y="26"/>
                  </a:lnTo>
                  <a:lnTo>
                    <a:pt x="1261" y="22"/>
                  </a:lnTo>
                  <a:lnTo>
                    <a:pt x="1253" y="20"/>
                  </a:lnTo>
                  <a:lnTo>
                    <a:pt x="1243" y="16"/>
                  </a:lnTo>
                  <a:lnTo>
                    <a:pt x="1235" y="13"/>
                  </a:lnTo>
                  <a:lnTo>
                    <a:pt x="1226" y="10"/>
                  </a:lnTo>
                  <a:lnTo>
                    <a:pt x="1216" y="7"/>
                  </a:lnTo>
                  <a:lnTo>
                    <a:pt x="1207" y="5"/>
                  </a:lnTo>
                  <a:lnTo>
                    <a:pt x="1198" y="4"/>
                  </a:lnTo>
                  <a:lnTo>
                    <a:pt x="1188" y="2"/>
                  </a:lnTo>
                  <a:lnTo>
                    <a:pt x="1187" y="2"/>
                  </a:lnTo>
                  <a:lnTo>
                    <a:pt x="1188" y="2"/>
                  </a:lnTo>
                  <a:lnTo>
                    <a:pt x="1181" y="2"/>
                  </a:lnTo>
                  <a:lnTo>
                    <a:pt x="1173" y="4"/>
                  </a:lnTo>
                  <a:lnTo>
                    <a:pt x="1164" y="5"/>
                  </a:lnTo>
                  <a:lnTo>
                    <a:pt x="1155" y="8"/>
                  </a:lnTo>
                  <a:lnTo>
                    <a:pt x="1145" y="11"/>
                  </a:lnTo>
                  <a:lnTo>
                    <a:pt x="1136" y="14"/>
                  </a:lnTo>
                  <a:lnTo>
                    <a:pt x="1124" y="17"/>
                  </a:lnTo>
                  <a:lnTo>
                    <a:pt x="1114" y="21"/>
                  </a:lnTo>
                  <a:lnTo>
                    <a:pt x="1103" y="24"/>
                  </a:lnTo>
                  <a:lnTo>
                    <a:pt x="1092" y="28"/>
                  </a:lnTo>
                  <a:lnTo>
                    <a:pt x="1080" y="31"/>
                  </a:lnTo>
                  <a:lnTo>
                    <a:pt x="1069" y="34"/>
                  </a:lnTo>
                  <a:lnTo>
                    <a:pt x="1057" y="37"/>
                  </a:lnTo>
                  <a:lnTo>
                    <a:pt x="1046" y="39"/>
                  </a:lnTo>
                  <a:lnTo>
                    <a:pt x="1035" y="40"/>
                  </a:lnTo>
                  <a:lnTo>
                    <a:pt x="1024" y="41"/>
                  </a:lnTo>
                  <a:lnTo>
                    <a:pt x="1013" y="40"/>
                  </a:lnTo>
                  <a:lnTo>
                    <a:pt x="1003" y="40"/>
                  </a:lnTo>
                  <a:lnTo>
                    <a:pt x="993" y="37"/>
                  </a:lnTo>
                  <a:lnTo>
                    <a:pt x="983" y="35"/>
                  </a:lnTo>
                  <a:lnTo>
                    <a:pt x="974" y="33"/>
                  </a:lnTo>
                  <a:lnTo>
                    <a:pt x="964" y="29"/>
                  </a:lnTo>
                  <a:lnTo>
                    <a:pt x="956" y="25"/>
                  </a:lnTo>
                  <a:lnTo>
                    <a:pt x="946" y="22"/>
                  </a:lnTo>
                  <a:lnTo>
                    <a:pt x="938" y="19"/>
                  </a:lnTo>
                  <a:lnTo>
                    <a:pt x="929" y="15"/>
                  </a:lnTo>
                  <a:lnTo>
                    <a:pt x="920" y="12"/>
                  </a:lnTo>
                  <a:lnTo>
                    <a:pt x="911" y="10"/>
                  </a:lnTo>
                  <a:lnTo>
                    <a:pt x="901" y="7"/>
                  </a:lnTo>
                  <a:lnTo>
                    <a:pt x="893" y="5"/>
                  </a:lnTo>
                  <a:lnTo>
                    <a:pt x="883" y="4"/>
                  </a:lnTo>
                  <a:lnTo>
                    <a:pt x="873" y="4"/>
                  </a:lnTo>
                  <a:lnTo>
                    <a:pt x="874" y="4"/>
                  </a:lnTo>
                  <a:lnTo>
                    <a:pt x="873" y="4"/>
                  </a:lnTo>
                  <a:lnTo>
                    <a:pt x="866" y="4"/>
                  </a:lnTo>
                  <a:lnTo>
                    <a:pt x="858" y="5"/>
                  </a:lnTo>
                  <a:lnTo>
                    <a:pt x="850" y="7"/>
                  </a:lnTo>
                  <a:lnTo>
                    <a:pt x="840" y="9"/>
                  </a:lnTo>
                  <a:lnTo>
                    <a:pt x="831" y="11"/>
                  </a:lnTo>
                  <a:lnTo>
                    <a:pt x="821" y="15"/>
                  </a:lnTo>
                  <a:lnTo>
                    <a:pt x="810" y="18"/>
                  </a:lnTo>
                  <a:lnTo>
                    <a:pt x="800" y="21"/>
                  </a:lnTo>
                  <a:lnTo>
                    <a:pt x="788" y="25"/>
                  </a:lnTo>
                  <a:lnTo>
                    <a:pt x="777" y="29"/>
                  </a:lnTo>
                  <a:lnTo>
                    <a:pt x="765" y="32"/>
                  </a:lnTo>
                  <a:lnTo>
                    <a:pt x="754" y="35"/>
                  </a:lnTo>
                  <a:lnTo>
                    <a:pt x="743" y="37"/>
                  </a:lnTo>
                  <a:lnTo>
                    <a:pt x="731" y="40"/>
                  </a:lnTo>
                  <a:lnTo>
                    <a:pt x="720" y="41"/>
                  </a:lnTo>
                  <a:lnTo>
                    <a:pt x="709" y="41"/>
                  </a:lnTo>
                  <a:lnTo>
                    <a:pt x="698" y="41"/>
                  </a:lnTo>
                  <a:lnTo>
                    <a:pt x="688" y="40"/>
                  </a:lnTo>
                  <a:lnTo>
                    <a:pt x="679" y="38"/>
                  </a:lnTo>
                  <a:lnTo>
                    <a:pt x="669" y="36"/>
                  </a:lnTo>
                  <a:lnTo>
                    <a:pt x="659" y="33"/>
                  </a:lnTo>
                  <a:lnTo>
                    <a:pt x="651" y="30"/>
                  </a:lnTo>
                  <a:lnTo>
                    <a:pt x="641" y="27"/>
                  </a:lnTo>
                  <a:lnTo>
                    <a:pt x="632" y="23"/>
                  </a:lnTo>
                  <a:lnTo>
                    <a:pt x="623" y="20"/>
                  </a:lnTo>
                  <a:lnTo>
                    <a:pt x="614" y="16"/>
                  </a:lnTo>
                  <a:lnTo>
                    <a:pt x="606" y="13"/>
                  </a:lnTo>
                  <a:lnTo>
                    <a:pt x="596" y="10"/>
                  </a:lnTo>
                  <a:lnTo>
                    <a:pt x="587" y="8"/>
                  </a:lnTo>
                  <a:lnTo>
                    <a:pt x="578" y="6"/>
                  </a:lnTo>
                  <a:lnTo>
                    <a:pt x="569" y="5"/>
                  </a:lnTo>
                  <a:lnTo>
                    <a:pt x="559" y="4"/>
                  </a:lnTo>
                  <a:lnTo>
                    <a:pt x="558" y="4"/>
                  </a:lnTo>
                  <a:lnTo>
                    <a:pt x="559" y="4"/>
                  </a:lnTo>
                  <a:lnTo>
                    <a:pt x="560" y="4"/>
                  </a:lnTo>
                  <a:lnTo>
                    <a:pt x="559" y="4"/>
                  </a:lnTo>
                  <a:lnTo>
                    <a:pt x="552" y="4"/>
                  </a:lnTo>
                  <a:lnTo>
                    <a:pt x="544" y="5"/>
                  </a:lnTo>
                  <a:lnTo>
                    <a:pt x="536" y="7"/>
                  </a:lnTo>
                  <a:lnTo>
                    <a:pt x="526" y="10"/>
                  </a:lnTo>
                  <a:lnTo>
                    <a:pt x="516" y="12"/>
                  </a:lnTo>
                  <a:lnTo>
                    <a:pt x="506" y="15"/>
                  </a:lnTo>
                  <a:lnTo>
                    <a:pt x="496" y="18"/>
                  </a:lnTo>
                  <a:lnTo>
                    <a:pt x="484" y="22"/>
                  </a:lnTo>
                  <a:lnTo>
                    <a:pt x="473" y="26"/>
                  </a:lnTo>
                  <a:lnTo>
                    <a:pt x="462" y="29"/>
                  </a:lnTo>
                  <a:lnTo>
                    <a:pt x="450" y="33"/>
                  </a:lnTo>
                  <a:lnTo>
                    <a:pt x="438" y="35"/>
                  </a:lnTo>
                  <a:lnTo>
                    <a:pt x="427" y="38"/>
                  </a:lnTo>
                  <a:lnTo>
                    <a:pt x="416" y="40"/>
                  </a:lnTo>
                  <a:lnTo>
                    <a:pt x="404" y="41"/>
                  </a:lnTo>
                  <a:lnTo>
                    <a:pt x="394" y="42"/>
                  </a:lnTo>
                  <a:lnTo>
                    <a:pt x="383" y="42"/>
                  </a:lnTo>
                  <a:lnTo>
                    <a:pt x="373" y="41"/>
                  </a:lnTo>
                  <a:lnTo>
                    <a:pt x="363" y="39"/>
                  </a:lnTo>
                  <a:lnTo>
                    <a:pt x="353" y="37"/>
                  </a:lnTo>
                  <a:lnTo>
                    <a:pt x="344" y="34"/>
                  </a:lnTo>
                  <a:lnTo>
                    <a:pt x="334" y="31"/>
                  </a:lnTo>
                  <a:lnTo>
                    <a:pt x="325" y="28"/>
                  </a:lnTo>
                  <a:lnTo>
                    <a:pt x="316" y="25"/>
                  </a:lnTo>
                  <a:lnTo>
                    <a:pt x="308" y="21"/>
                  </a:lnTo>
                  <a:lnTo>
                    <a:pt x="298" y="18"/>
                  </a:lnTo>
                  <a:lnTo>
                    <a:pt x="289" y="15"/>
                  </a:lnTo>
                  <a:lnTo>
                    <a:pt x="281" y="12"/>
                  </a:lnTo>
                  <a:lnTo>
                    <a:pt x="271" y="10"/>
                  </a:lnTo>
                  <a:lnTo>
                    <a:pt x="262" y="7"/>
                  </a:lnTo>
                  <a:lnTo>
                    <a:pt x="252" y="6"/>
                  </a:lnTo>
                  <a:lnTo>
                    <a:pt x="243" y="5"/>
                  </a:lnTo>
                  <a:lnTo>
                    <a:pt x="236" y="5"/>
                  </a:lnTo>
                  <a:lnTo>
                    <a:pt x="228" y="6"/>
                  </a:lnTo>
                  <a:lnTo>
                    <a:pt x="219" y="8"/>
                  </a:lnTo>
                  <a:lnTo>
                    <a:pt x="210" y="10"/>
                  </a:lnTo>
                  <a:lnTo>
                    <a:pt x="201" y="12"/>
                  </a:lnTo>
                  <a:lnTo>
                    <a:pt x="190" y="16"/>
                  </a:lnTo>
                  <a:lnTo>
                    <a:pt x="180" y="19"/>
                  </a:lnTo>
                  <a:lnTo>
                    <a:pt x="168" y="22"/>
                  </a:lnTo>
                  <a:lnTo>
                    <a:pt x="158" y="27"/>
                  </a:lnTo>
                  <a:lnTo>
                    <a:pt x="147" y="30"/>
                  </a:lnTo>
                  <a:lnTo>
                    <a:pt x="135" y="33"/>
                  </a:lnTo>
                  <a:lnTo>
                    <a:pt x="124" y="36"/>
                  </a:lnTo>
                  <a:lnTo>
                    <a:pt x="112" y="38"/>
                  </a:lnTo>
                  <a:lnTo>
                    <a:pt x="101" y="41"/>
                  </a:lnTo>
                  <a:lnTo>
                    <a:pt x="90" y="42"/>
                  </a:lnTo>
                  <a:lnTo>
                    <a:pt x="79" y="42"/>
                  </a:lnTo>
                  <a:lnTo>
                    <a:pt x="68" y="42"/>
                  </a:lnTo>
                  <a:lnTo>
                    <a:pt x="57" y="41"/>
                  </a:lnTo>
                  <a:lnTo>
                    <a:pt x="47" y="40"/>
                  </a:lnTo>
                  <a:lnTo>
                    <a:pt x="38" y="37"/>
                  </a:lnTo>
                  <a:lnTo>
                    <a:pt x="28" y="34"/>
                  </a:lnTo>
                  <a:lnTo>
                    <a:pt x="19" y="31"/>
                  </a:lnTo>
                  <a:lnTo>
                    <a:pt x="10" y="27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4"/>
                  </a:lnTo>
                  <a:lnTo>
                    <a:pt x="1" y="38"/>
                  </a:lnTo>
                  <a:lnTo>
                    <a:pt x="1" y="43"/>
                  </a:lnTo>
                  <a:lnTo>
                    <a:pt x="10" y="47"/>
                  </a:lnTo>
                  <a:lnTo>
                    <a:pt x="19" y="50"/>
                  </a:lnTo>
                  <a:lnTo>
                    <a:pt x="28" y="53"/>
                  </a:lnTo>
                  <a:lnTo>
                    <a:pt x="38" y="56"/>
                  </a:lnTo>
                  <a:lnTo>
                    <a:pt x="48" y="59"/>
                  </a:lnTo>
                  <a:lnTo>
                    <a:pt x="58" y="60"/>
                  </a:lnTo>
                  <a:lnTo>
                    <a:pt x="68" y="61"/>
                  </a:lnTo>
                  <a:lnTo>
                    <a:pt x="79" y="62"/>
                  </a:lnTo>
                  <a:lnTo>
                    <a:pt x="90" y="61"/>
                  </a:lnTo>
                  <a:lnTo>
                    <a:pt x="101" y="60"/>
                  </a:lnTo>
                  <a:lnTo>
                    <a:pt x="113" y="59"/>
                  </a:lnTo>
                  <a:lnTo>
                    <a:pt x="124" y="56"/>
                  </a:lnTo>
                  <a:lnTo>
                    <a:pt x="135" y="53"/>
                  </a:lnTo>
                  <a:lnTo>
                    <a:pt x="147" y="50"/>
                  </a:lnTo>
                  <a:lnTo>
                    <a:pt x="158" y="47"/>
                  </a:lnTo>
                  <a:lnTo>
                    <a:pt x="168" y="43"/>
                  </a:lnTo>
                  <a:lnTo>
                    <a:pt x="180" y="40"/>
                  </a:lnTo>
                  <a:lnTo>
                    <a:pt x="189" y="36"/>
                  </a:lnTo>
                  <a:lnTo>
                    <a:pt x="200" y="33"/>
                  </a:lnTo>
                  <a:lnTo>
                    <a:pt x="210" y="30"/>
                  </a:lnTo>
                  <a:lnTo>
                    <a:pt x="218" y="28"/>
                  </a:lnTo>
                  <a:lnTo>
                    <a:pt x="227" y="26"/>
                  </a:lnTo>
                  <a:lnTo>
                    <a:pt x="235" y="25"/>
                  </a:lnTo>
                  <a:lnTo>
                    <a:pt x="242" y="24"/>
                  </a:lnTo>
                  <a:lnTo>
                    <a:pt x="252" y="25"/>
                  </a:lnTo>
                  <a:lnTo>
                    <a:pt x="262" y="25"/>
                  </a:lnTo>
                  <a:lnTo>
                    <a:pt x="271" y="27"/>
                  </a:lnTo>
                  <a:lnTo>
                    <a:pt x="280" y="29"/>
                  </a:lnTo>
                  <a:lnTo>
                    <a:pt x="289" y="33"/>
                  </a:lnTo>
                  <a:lnTo>
                    <a:pt x="298" y="35"/>
                  </a:lnTo>
                  <a:lnTo>
                    <a:pt x="308" y="39"/>
                  </a:lnTo>
                  <a:lnTo>
                    <a:pt x="316" y="42"/>
                  </a:lnTo>
                  <a:lnTo>
                    <a:pt x="326" y="46"/>
                  </a:lnTo>
                  <a:lnTo>
                    <a:pt x="335" y="50"/>
                  </a:lnTo>
                  <a:lnTo>
                    <a:pt x="345" y="52"/>
                  </a:lnTo>
                  <a:lnTo>
                    <a:pt x="354" y="55"/>
                  </a:lnTo>
                  <a:lnTo>
                    <a:pt x="363" y="58"/>
                  </a:lnTo>
                  <a:lnTo>
                    <a:pt x="374" y="60"/>
                  </a:lnTo>
                  <a:lnTo>
                    <a:pt x="383" y="60"/>
                  </a:lnTo>
                  <a:lnTo>
                    <a:pt x="395" y="61"/>
                  </a:lnTo>
                  <a:lnTo>
                    <a:pt x="405" y="60"/>
                  </a:lnTo>
                  <a:lnTo>
                    <a:pt x="417" y="59"/>
                  </a:lnTo>
                  <a:lnTo>
                    <a:pt x="428" y="57"/>
                  </a:lnTo>
                  <a:lnTo>
                    <a:pt x="439" y="55"/>
                  </a:lnTo>
                  <a:lnTo>
                    <a:pt x="450" y="52"/>
                  </a:lnTo>
                  <a:lnTo>
                    <a:pt x="462" y="48"/>
                  </a:lnTo>
                  <a:lnTo>
                    <a:pt x="473" y="45"/>
                  </a:lnTo>
                  <a:lnTo>
                    <a:pt x="483" y="41"/>
                  </a:lnTo>
                  <a:lnTo>
                    <a:pt x="494" y="38"/>
                  </a:lnTo>
                  <a:lnTo>
                    <a:pt x="504" y="34"/>
                  </a:lnTo>
                  <a:lnTo>
                    <a:pt x="515" y="31"/>
                  </a:lnTo>
                  <a:lnTo>
                    <a:pt x="524" y="28"/>
                  </a:lnTo>
                  <a:lnTo>
                    <a:pt x="533" y="26"/>
                  </a:lnTo>
                  <a:lnTo>
                    <a:pt x="541" y="24"/>
                  </a:lnTo>
                  <a:lnTo>
                    <a:pt x="549" y="23"/>
                  </a:lnTo>
                  <a:lnTo>
                    <a:pt x="557" y="23"/>
                  </a:lnTo>
                  <a:lnTo>
                    <a:pt x="558" y="23"/>
                  </a:lnTo>
                  <a:lnTo>
                    <a:pt x="559" y="24"/>
                  </a:lnTo>
                  <a:lnTo>
                    <a:pt x="560" y="24"/>
                  </a:lnTo>
                  <a:lnTo>
                    <a:pt x="569" y="25"/>
                  </a:lnTo>
                  <a:lnTo>
                    <a:pt x="579" y="27"/>
                  </a:lnTo>
                  <a:lnTo>
                    <a:pt x="588" y="28"/>
                  </a:lnTo>
                  <a:lnTo>
                    <a:pt x="597" y="31"/>
                  </a:lnTo>
                  <a:lnTo>
                    <a:pt x="606" y="34"/>
                  </a:lnTo>
                  <a:lnTo>
                    <a:pt x="615" y="37"/>
                  </a:lnTo>
                  <a:lnTo>
                    <a:pt x="624" y="41"/>
                  </a:lnTo>
                  <a:lnTo>
                    <a:pt x="633" y="44"/>
                  </a:lnTo>
                  <a:lnTo>
                    <a:pt x="642" y="47"/>
                  </a:lnTo>
                  <a:lnTo>
                    <a:pt x="651" y="50"/>
                  </a:lnTo>
                  <a:lnTo>
                    <a:pt x="660" y="53"/>
                  </a:lnTo>
                  <a:lnTo>
                    <a:pt x="669" y="56"/>
                  </a:lnTo>
                  <a:lnTo>
                    <a:pt x="679" y="58"/>
                  </a:lnTo>
                  <a:lnTo>
                    <a:pt x="689" y="60"/>
                  </a:lnTo>
                  <a:lnTo>
                    <a:pt x="699" y="61"/>
                  </a:lnTo>
                  <a:lnTo>
                    <a:pt x="710" y="61"/>
                  </a:lnTo>
                  <a:lnTo>
                    <a:pt x="721" y="60"/>
                  </a:lnTo>
                  <a:lnTo>
                    <a:pt x="732" y="59"/>
                  </a:lnTo>
                  <a:lnTo>
                    <a:pt x="743" y="57"/>
                  </a:lnTo>
                  <a:lnTo>
                    <a:pt x="755" y="55"/>
                  </a:lnTo>
                  <a:lnTo>
                    <a:pt x="766" y="52"/>
                  </a:lnTo>
                  <a:lnTo>
                    <a:pt x="777" y="48"/>
                  </a:lnTo>
                  <a:lnTo>
                    <a:pt x="789" y="45"/>
                  </a:lnTo>
                  <a:lnTo>
                    <a:pt x="800" y="41"/>
                  </a:lnTo>
                  <a:lnTo>
                    <a:pt x="810" y="38"/>
                  </a:lnTo>
                  <a:lnTo>
                    <a:pt x="821" y="35"/>
                  </a:lnTo>
                  <a:lnTo>
                    <a:pt x="831" y="31"/>
                  </a:lnTo>
                  <a:lnTo>
                    <a:pt x="840" y="28"/>
                  </a:lnTo>
                  <a:lnTo>
                    <a:pt x="850" y="26"/>
                  </a:lnTo>
                  <a:lnTo>
                    <a:pt x="858" y="24"/>
                  </a:lnTo>
                  <a:lnTo>
                    <a:pt x="866" y="23"/>
                  </a:lnTo>
                  <a:lnTo>
                    <a:pt x="873" y="22"/>
                  </a:lnTo>
                  <a:lnTo>
                    <a:pt x="883" y="23"/>
                  </a:lnTo>
                  <a:lnTo>
                    <a:pt x="893" y="24"/>
                  </a:lnTo>
                  <a:lnTo>
                    <a:pt x="901" y="26"/>
                  </a:lnTo>
                  <a:lnTo>
                    <a:pt x="911" y="28"/>
                  </a:lnTo>
                  <a:lnTo>
                    <a:pt x="920" y="31"/>
                  </a:lnTo>
                  <a:lnTo>
                    <a:pt x="929" y="34"/>
                  </a:lnTo>
                  <a:lnTo>
                    <a:pt x="938" y="38"/>
                  </a:lnTo>
                  <a:lnTo>
                    <a:pt x="946" y="41"/>
                  </a:lnTo>
                  <a:lnTo>
                    <a:pt x="956" y="45"/>
                  </a:lnTo>
                  <a:lnTo>
                    <a:pt x="964" y="48"/>
                  </a:lnTo>
                  <a:lnTo>
                    <a:pt x="974" y="51"/>
                  </a:lnTo>
                  <a:lnTo>
                    <a:pt x="983" y="54"/>
                  </a:lnTo>
                  <a:lnTo>
                    <a:pt x="993" y="57"/>
                  </a:lnTo>
                  <a:lnTo>
                    <a:pt x="1003" y="59"/>
                  </a:lnTo>
                  <a:lnTo>
                    <a:pt x="1013" y="59"/>
                  </a:lnTo>
                  <a:lnTo>
                    <a:pt x="1024" y="60"/>
                  </a:lnTo>
                  <a:lnTo>
                    <a:pt x="1035" y="59"/>
                  </a:lnTo>
                  <a:lnTo>
                    <a:pt x="1046" y="58"/>
                  </a:lnTo>
                  <a:lnTo>
                    <a:pt x="1057" y="56"/>
                  </a:lnTo>
                  <a:lnTo>
                    <a:pt x="1069" y="54"/>
                  </a:lnTo>
                  <a:lnTo>
                    <a:pt x="1080" y="51"/>
                  </a:lnTo>
                  <a:lnTo>
                    <a:pt x="1091" y="48"/>
                  </a:lnTo>
                  <a:lnTo>
                    <a:pt x="1103" y="44"/>
                  </a:lnTo>
                  <a:lnTo>
                    <a:pt x="1114" y="41"/>
                  </a:lnTo>
                  <a:lnTo>
                    <a:pt x="1124" y="37"/>
                  </a:lnTo>
                  <a:lnTo>
                    <a:pt x="1135" y="34"/>
                  </a:lnTo>
                  <a:lnTo>
                    <a:pt x="1145" y="31"/>
                  </a:lnTo>
                  <a:lnTo>
                    <a:pt x="1154" y="28"/>
                  </a:lnTo>
                  <a:lnTo>
                    <a:pt x="1164" y="25"/>
                  </a:lnTo>
                  <a:lnTo>
                    <a:pt x="1172" y="24"/>
                  </a:lnTo>
                  <a:lnTo>
                    <a:pt x="1180" y="22"/>
                  </a:lnTo>
                  <a:lnTo>
                    <a:pt x="1187" y="22"/>
                  </a:lnTo>
                  <a:lnTo>
                    <a:pt x="1198" y="22"/>
                  </a:lnTo>
                  <a:lnTo>
                    <a:pt x="1207" y="23"/>
                  </a:lnTo>
                  <a:lnTo>
                    <a:pt x="1216" y="25"/>
                  </a:lnTo>
                  <a:lnTo>
                    <a:pt x="1225" y="28"/>
                  </a:lnTo>
                  <a:lnTo>
                    <a:pt x="1235" y="30"/>
                  </a:lnTo>
                  <a:lnTo>
                    <a:pt x="1243" y="34"/>
                  </a:lnTo>
                  <a:lnTo>
                    <a:pt x="1253" y="37"/>
                  </a:lnTo>
                  <a:lnTo>
                    <a:pt x="1261" y="40"/>
                  </a:lnTo>
                  <a:lnTo>
                    <a:pt x="1271" y="44"/>
                  </a:lnTo>
                  <a:lnTo>
                    <a:pt x="1279" y="47"/>
                  </a:lnTo>
                  <a:lnTo>
                    <a:pt x="1289" y="51"/>
                  </a:lnTo>
                  <a:lnTo>
                    <a:pt x="1298" y="53"/>
                  </a:lnTo>
                  <a:lnTo>
                    <a:pt x="1308" y="55"/>
                  </a:lnTo>
                  <a:lnTo>
                    <a:pt x="1318" y="58"/>
                  </a:lnTo>
                  <a:lnTo>
                    <a:pt x="1328" y="59"/>
                  </a:lnTo>
                  <a:lnTo>
                    <a:pt x="1339" y="59"/>
                  </a:lnTo>
                  <a:lnTo>
                    <a:pt x="1349" y="59"/>
                  </a:lnTo>
                  <a:lnTo>
                    <a:pt x="1361" y="57"/>
                  </a:lnTo>
                  <a:lnTo>
                    <a:pt x="1372" y="55"/>
                  </a:lnTo>
                  <a:lnTo>
                    <a:pt x="1384" y="52"/>
                  </a:lnTo>
                  <a:lnTo>
                    <a:pt x="1395" y="50"/>
                  </a:lnTo>
                  <a:lnTo>
                    <a:pt x="1406" y="47"/>
                  </a:lnTo>
                  <a:lnTo>
                    <a:pt x="1418" y="43"/>
                  </a:lnTo>
                  <a:lnTo>
                    <a:pt x="1428" y="39"/>
                  </a:lnTo>
                  <a:lnTo>
                    <a:pt x="1439" y="35"/>
                  </a:lnTo>
                  <a:lnTo>
                    <a:pt x="1449" y="33"/>
                  </a:lnTo>
                  <a:lnTo>
                    <a:pt x="1460" y="29"/>
                  </a:lnTo>
                  <a:lnTo>
                    <a:pt x="1469" y="27"/>
                  </a:lnTo>
                  <a:lnTo>
                    <a:pt x="1477" y="24"/>
                  </a:lnTo>
                  <a:lnTo>
                    <a:pt x="1486" y="22"/>
                  </a:lnTo>
                  <a:lnTo>
                    <a:pt x="1494" y="21"/>
                  </a:lnTo>
                  <a:lnTo>
                    <a:pt x="1501" y="21"/>
                  </a:lnTo>
                  <a:lnTo>
                    <a:pt x="1502" y="21"/>
                  </a:lnTo>
                  <a:lnTo>
                    <a:pt x="1504" y="21"/>
                  </a:lnTo>
                  <a:lnTo>
                    <a:pt x="1505" y="21"/>
                  </a:lnTo>
                  <a:lnTo>
                    <a:pt x="1514" y="22"/>
                  </a:lnTo>
                  <a:lnTo>
                    <a:pt x="1524" y="24"/>
                  </a:lnTo>
                  <a:lnTo>
                    <a:pt x="1533" y="26"/>
                  </a:lnTo>
                  <a:lnTo>
                    <a:pt x="1542" y="29"/>
                  </a:lnTo>
                  <a:lnTo>
                    <a:pt x="1551" y="32"/>
                  </a:lnTo>
                  <a:lnTo>
                    <a:pt x="1560" y="35"/>
                  </a:lnTo>
                  <a:lnTo>
                    <a:pt x="1569" y="38"/>
                  </a:lnTo>
                  <a:lnTo>
                    <a:pt x="1578" y="41"/>
                  </a:lnTo>
                  <a:lnTo>
                    <a:pt x="1587" y="45"/>
                  </a:lnTo>
                  <a:lnTo>
                    <a:pt x="1596" y="48"/>
                  </a:lnTo>
                  <a:lnTo>
                    <a:pt x="1605" y="51"/>
                  </a:lnTo>
                  <a:lnTo>
                    <a:pt x="1614" y="54"/>
                  </a:lnTo>
                  <a:lnTo>
                    <a:pt x="1624" y="55"/>
                  </a:lnTo>
                  <a:lnTo>
                    <a:pt x="1634" y="57"/>
                  </a:lnTo>
                  <a:lnTo>
                    <a:pt x="1644" y="59"/>
                  </a:lnTo>
                  <a:lnTo>
                    <a:pt x="1655" y="59"/>
                  </a:lnTo>
                  <a:lnTo>
                    <a:pt x="1662" y="59"/>
                  </a:lnTo>
                  <a:lnTo>
                    <a:pt x="1670" y="58"/>
                  </a:lnTo>
                  <a:lnTo>
                    <a:pt x="1678" y="57"/>
                  </a:lnTo>
                  <a:lnTo>
                    <a:pt x="1685" y="55"/>
                  </a:lnTo>
                  <a:lnTo>
                    <a:pt x="1693" y="54"/>
                  </a:lnTo>
                  <a:lnTo>
                    <a:pt x="1701" y="52"/>
                  </a:lnTo>
                  <a:lnTo>
                    <a:pt x="1709" y="50"/>
                  </a:lnTo>
                  <a:lnTo>
                    <a:pt x="1717" y="48"/>
                  </a:lnTo>
                  <a:lnTo>
                    <a:pt x="1725" y="46"/>
                  </a:lnTo>
                  <a:lnTo>
                    <a:pt x="1732" y="43"/>
                  </a:lnTo>
                  <a:lnTo>
                    <a:pt x="1740" y="41"/>
                  </a:lnTo>
                  <a:lnTo>
                    <a:pt x="1748" y="38"/>
                  </a:lnTo>
                  <a:lnTo>
                    <a:pt x="1755" y="36"/>
                  </a:lnTo>
                  <a:lnTo>
                    <a:pt x="1763" y="34"/>
                  </a:lnTo>
                  <a:lnTo>
                    <a:pt x="1769" y="31"/>
                  </a:lnTo>
                  <a:lnTo>
                    <a:pt x="1777" y="29"/>
                  </a:lnTo>
                  <a:lnTo>
                    <a:pt x="1782" y="27"/>
                  </a:lnTo>
                  <a:lnTo>
                    <a:pt x="1788" y="25"/>
                  </a:lnTo>
                  <a:lnTo>
                    <a:pt x="1794" y="24"/>
                  </a:lnTo>
                  <a:lnTo>
                    <a:pt x="1799" y="23"/>
                  </a:lnTo>
                  <a:lnTo>
                    <a:pt x="1804" y="22"/>
                  </a:lnTo>
                  <a:lnTo>
                    <a:pt x="1809" y="21"/>
                  </a:lnTo>
                  <a:lnTo>
                    <a:pt x="1814" y="21"/>
                  </a:lnTo>
                  <a:lnTo>
                    <a:pt x="1819" y="21"/>
                  </a:lnTo>
                  <a:lnTo>
                    <a:pt x="1828" y="21"/>
                  </a:lnTo>
                  <a:lnTo>
                    <a:pt x="1837" y="22"/>
                  </a:lnTo>
                  <a:lnTo>
                    <a:pt x="1847" y="24"/>
                  </a:lnTo>
                  <a:lnTo>
                    <a:pt x="1856" y="27"/>
                  </a:lnTo>
                  <a:lnTo>
                    <a:pt x="1865" y="29"/>
                  </a:lnTo>
                  <a:lnTo>
                    <a:pt x="1874" y="33"/>
                  </a:lnTo>
                  <a:lnTo>
                    <a:pt x="1883" y="36"/>
                  </a:lnTo>
                  <a:lnTo>
                    <a:pt x="1892" y="39"/>
                  </a:lnTo>
                  <a:lnTo>
                    <a:pt x="1901" y="42"/>
                  </a:lnTo>
                  <a:lnTo>
                    <a:pt x="1910" y="46"/>
                  </a:lnTo>
                  <a:lnTo>
                    <a:pt x="1920" y="50"/>
                  </a:lnTo>
                  <a:lnTo>
                    <a:pt x="1929" y="52"/>
                  </a:lnTo>
                  <a:lnTo>
                    <a:pt x="1939" y="54"/>
                  </a:lnTo>
                  <a:lnTo>
                    <a:pt x="1949" y="57"/>
                  </a:lnTo>
                  <a:lnTo>
                    <a:pt x="1959" y="57"/>
                  </a:lnTo>
                  <a:lnTo>
                    <a:pt x="1970" y="58"/>
                  </a:lnTo>
                  <a:lnTo>
                    <a:pt x="1981" y="57"/>
                  </a:lnTo>
                  <a:lnTo>
                    <a:pt x="1991" y="56"/>
                  </a:lnTo>
                  <a:lnTo>
                    <a:pt x="2002" y="54"/>
                  </a:lnTo>
                  <a:lnTo>
                    <a:pt x="2012" y="52"/>
                  </a:lnTo>
                  <a:lnTo>
                    <a:pt x="2023" y="49"/>
                  </a:lnTo>
                  <a:lnTo>
                    <a:pt x="2034" y="46"/>
                  </a:lnTo>
                  <a:lnTo>
                    <a:pt x="2045" y="42"/>
                  </a:lnTo>
                  <a:lnTo>
                    <a:pt x="2056" y="39"/>
                  </a:lnTo>
                  <a:lnTo>
                    <a:pt x="2066" y="35"/>
                  </a:lnTo>
                  <a:lnTo>
                    <a:pt x="2076" y="32"/>
                  </a:lnTo>
                  <a:lnTo>
                    <a:pt x="2086" y="29"/>
                  </a:lnTo>
                  <a:lnTo>
                    <a:pt x="2096" y="26"/>
                  </a:lnTo>
                  <a:lnTo>
                    <a:pt x="2104" y="24"/>
                  </a:lnTo>
                  <a:lnTo>
                    <a:pt x="2113" y="22"/>
                  </a:lnTo>
                  <a:lnTo>
                    <a:pt x="2121" y="21"/>
                  </a:lnTo>
                  <a:lnTo>
                    <a:pt x="2128" y="20"/>
                  </a:lnTo>
                  <a:lnTo>
                    <a:pt x="2138" y="20"/>
                  </a:lnTo>
                  <a:lnTo>
                    <a:pt x="2148" y="21"/>
                  </a:lnTo>
                  <a:lnTo>
                    <a:pt x="2157" y="23"/>
                  </a:lnTo>
                  <a:lnTo>
                    <a:pt x="2166" y="25"/>
                  </a:lnTo>
                  <a:lnTo>
                    <a:pt x="2175" y="28"/>
                  </a:lnTo>
                  <a:lnTo>
                    <a:pt x="2184" y="31"/>
                  </a:lnTo>
                  <a:lnTo>
                    <a:pt x="2193" y="35"/>
                  </a:lnTo>
                  <a:lnTo>
                    <a:pt x="2202" y="38"/>
                  </a:lnTo>
                  <a:lnTo>
                    <a:pt x="2211" y="42"/>
                  </a:lnTo>
                  <a:lnTo>
                    <a:pt x="2220" y="46"/>
                  </a:lnTo>
                  <a:lnTo>
                    <a:pt x="2229" y="48"/>
                  </a:lnTo>
                  <a:lnTo>
                    <a:pt x="2238" y="51"/>
                  </a:lnTo>
                  <a:lnTo>
                    <a:pt x="2248" y="54"/>
                  </a:lnTo>
                  <a:lnTo>
                    <a:pt x="2258" y="55"/>
                  </a:lnTo>
                  <a:lnTo>
                    <a:pt x="2268" y="57"/>
                  </a:lnTo>
                  <a:lnTo>
                    <a:pt x="2279" y="57"/>
                  </a:lnTo>
                  <a:lnTo>
                    <a:pt x="2291" y="57"/>
                  </a:lnTo>
                  <a:lnTo>
                    <a:pt x="2303" y="55"/>
                  </a:lnTo>
                  <a:lnTo>
                    <a:pt x="2316" y="53"/>
                  </a:lnTo>
                  <a:lnTo>
                    <a:pt x="2329" y="50"/>
                  </a:lnTo>
                  <a:lnTo>
                    <a:pt x="2341" y="47"/>
                  </a:lnTo>
                  <a:lnTo>
                    <a:pt x="2353" y="43"/>
                  </a:lnTo>
                  <a:lnTo>
                    <a:pt x="2366" y="39"/>
                  </a:lnTo>
                  <a:lnTo>
                    <a:pt x="2377" y="35"/>
                  </a:lnTo>
                  <a:lnTo>
                    <a:pt x="2387" y="33"/>
                  </a:lnTo>
                  <a:lnTo>
                    <a:pt x="2396" y="29"/>
                  </a:lnTo>
                  <a:lnTo>
                    <a:pt x="2405" y="27"/>
                  </a:lnTo>
                  <a:lnTo>
                    <a:pt x="2413" y="24"/>
                  </a:lnTo>
                  <a:lnTo>
                    <a:pt x="2421" y="22"/>
                  </a:lnTo>
                  <a:lnTo>
                    <a:pt x="2429" y="21"/>
                  </a:lnTo>
                  <a:lnTo>
                    <a:pt x="2436" y="20"/>
                  </a:lnTo>
                  <a:lnTo>
                    <a:pt x="2442" y="20"/>
                  </a:lnTo>
                  <a:lnTo>
                    <a:pt x="2443" y="0"/>
                  </a:lnTo>
                </a:path>
              </a:pathLst>
            </a:custGeom>
            <a:solidFill>
              <a:srgbClr val="AAF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37" name="Freeform 19"/>
            <p:cNvSpPr>
              <a:spLocks/>
            </p:cNvSpPr>
            <p:nvPr/>
          </p:nvSpPr>
          <p:spPr bwMode="auto">
            <a:xfrm>
              <a:off x="789" y="167"/>
              <a:ext cx="2444" cy="62"/>
            </a:xfrm>
            <a:custGeom>
              <a:avLst/>
              <a:gdLst>
                <a:gd name="T0" fmla="*/ 2387 w 2444"/>
                <a:gd name="T1" fmla="*/ 12 h 62"/>
                <a:gd name="T2" fmla="*/ 2279 w 2444"/>
                <a:gd name="T3" fmla="*/ 37 h 62"/>
                <a:gd name="T4" fmla="*/ 2193 w 2444"/>
                <a:gd name="T5" fmla="*/ 16 h 62"/>
                <a:gd name="T6" fmla="*/ 2114 w 2444"/>
                <a:gd name="T7" fmla="*/ 2 h 62"/>
                <a:gd name="T8" fmla="*/ 2024 w 2444"/>
                <a:gd name="T9" fmla="*/ 29 h 62"/>
                <a:gd name="T10" fmla="*/ 1929 w 2444"/>
                <a:gd name="T11" fmla="*/ 33 h 62"/>
                <a:gd name="T12" fmla="*/ 1848 w 2444"/>
                <a:gd name="T13" fmla="*/ 6 h 62"/>
                <a:gd name="T14" fmla="*/ 1800 w 2444"/>
                <a:gd name="T15" fmla="*/ 3 h 62"/>
                <a:gd name="T16" fmla="*/ 1740 w 2444"/>
                <a:gd name="T17" fmla="*/ 20 h 62"/>
                <a:gd name="T18" fmla="*/ 1670 w 2444"/>
                <a:gd name="T19" fmla="*/ 38 h 62"/>
                <a:gd name="T20" fmla="*/ 1586 w 2444"/>
                <a:gd name="T21" fmla="*/ 23 h 62"/>
                <a:gd name="T22" fmla="*/ 1505 w 2444"/>
                <a:gd name="T23" fmla="*/ 2 h 62"/>
                <a:gd name="T24" fmla="*/ 1441 w 2444"/>
                <a:gd name="T25" fmla="*/ 16 h 62"/>
                <a:gd name="T26" fmla="*/ 1339 w 2444"/>
                <a:gd name="T27" fmla="*/ 39 h 62"/>
                <a:gd name="T28" fmla="*/ 1253 w 2444"/>
                <a:gd name="T29" fmla="*/ 19 h 62"/>
                <a:gd name="T30" fmla="*/ 1173 w 2444"/>
                <a:gd name="T31" fmla="*/ 3 h 62"/>
                <a:gd name="T32" fmla="*/ 1081 w 2444"/>
                <a:gd name="T33" fmla="*/ 31 h 62"/>
                <a:gd name="T34" fmla="*/ 984 w 2444"/>
                <a:gd name="T35" fmla="*/ 34 h 62"/>
                <a:gd name="T36" fmla="*/ 902 w 2444"/>
                <a:gd name="T37" fmla="*/ 7 h 62"/>
                <a:gd name="T38" fmla="*/ 821 w 2444"/>
                <a:gd name="T39" fmla="*/ 14 h 62"/>
                <a:gd name="T40" fmla="*/ 721 w 2444"/>
                <a:gd name="T41" fmla="*/ 40 h 62"/>
                <a:gd name="T42" fmla="*/ 632 w 2444"/>
                <a:gd name="T43" fmla="*/ 22 h 62"/>
                <a:gd name="T44" fmla="*/ 558 w 2444"/>
                <a:gd name="T45" fmla="*/ 4 h 62"/>
                <a:gd name="T46" fmla="*/ 507 w 2444"/>
                <a:gd name="T47" fmla="*/ 15 h 62"/>
                <a:gd name="T48" fmla="*/ 405 w 2444"/>
                <a:gd name="T49" fmla="*/ 41 h 62"/>
                <a:gd name="T50" fmla="*/ 317 w 2444"/>
                <a:gd name="T51" fmla="*/ 24 h 62"/>
                <a:gd name="T52" fmla="*/ 236 w 2444"/>
                <a:gd name="T53" fmla="*/ 5 h 62"/>
                <a:gd name="T54" fmla="*/ 147 w 2444"/>
                <a:gd name="T55" fmla="*/ 30 h 62"/>
                <a:gd name="T56" fmla="*/ 48 w 2444"/>
                <a:gd name="T57" fmla="*/ 39 h 62"/>
                <a:gd name="T58" fmla="*/ 0 w 2444"/>
                <a:gd name="T59" fmla="*/ 42 h 62"/>
                <a:gd name="T60" fmla="*/ 90 w 2444"/>
                <a:gd name="T61" fmla="*/ 60 h 62"/>
                <a:gd name="T62" fmla="*/ 190 w 2444"/>
                <a:gd name="T63" fmla="*/ 35 h 62"/>
                <a:gd name="T64" fmla="*/ 272 w 2444"/>
                <a:gd name="T65" fmla="*/ 27 h 62"/>
                <a:gd name="T66" fmla="*/ 354 w 2444"/>
                <a:gd name="T67" fmla="*/ 54 h 62"/>
                <a:gd name="T68" fmla="*/ 451 w 2444"/>
                <a:gd name="T69" fmla="*/ 51 h 62"/>
                <a:gd name="T70" fmla="*/ 542 w 2444"/>
                <a:gd name="T71" fmla="*/ 24 h 62"/>
                <a:gd name="T72" fmla="*/ 589 w 2444"/>
                <a:gd name="T73" fmla="*/ 28 h 62"/>
                <a:gd name="T74" fmla="*/ 670 w 2444"/>
                <a:gd name="T75" fmla="*/ 55 h 62"/>
                <a:gd name="T76" fmla="*/ 767 w 2444"/>
                <a:gd name="T77" fmla="*/ 51 h 62"/>
                <a:gd name="T78" fmla="*/ 859 w 2444"/>
                <a:gd name="T79" fmla="*/ 24 h 62"/>
                <a:gd name="T80" fmla="*/ 938 w 2444"/>
                <a:gd name="T81" fmla="*/ 37 h 62"/>
                <a:gd name="T82" fmla="*/ 1025 w 2444"/>
                <a:gd name="T83" fmla="*/ 59 h 62"/>
                <a:gd name="T84" fmla="*/ 1125 w 2444"/>
                <a:gd name="T85" fmla="*/ 37 h 62"/>
                <a:gd name="T86" fmla="*/ 1208 w 2444"/>
                <a:gd name="T87" fmla="*/ 23 h 62"/>
                <a:gd name="T88" fmla="*/ 1290 w 2444"/>
                <a:gd name="T89" fmla="*/ 50 h 62"/>
                <a:gd name="T90" fmla="*/ 1384 w 2444"/>
                <a:gd name="T91" fmla="*/ 52 h 62"/>
                <a:gd name="T92" fmla="*/ 1478 w 2444"/>
                <a:gd name="T93" fmla="*/ 24 h 62"/>
                <a:gd name="T94" fmla="*/ 1525 w 2444"/>
                <a:gd name="T95" fmla="*/ 24 h 62"/>
                <a:gd name="T96" fmla="*/ 1605 w 2444"/>
                <a:gd name="T97" fmla="*/ 50 h 62"/>
                <a:gd name="T98" fmla="*/ 1686 w 2444"/>
                <a:gd name="T99" fmla="*/ 54 h 62"/>
                <a:gd name="T100" fmla="*/ 1756 w 2444"/>
                <a:gd name="T101" fmla="*/ 35 h 62"/>
                <a:gd name="T102" fmla="*/ 1810 w 2444"/>
                <a:gd name="T103" fmla="*/ 21 h 62"/>
                <a:gd name="T104" fmla="*/ 1883 w 2444"/>
                <a:gd name="T105" fmla="*/ 35 h 62"/>
                <a:gd name="T106" fmla="*/ 1970 w 2444"/>
                <a:gd name="T107" fmla="*/ 57 h 62"/>
                <a:gd name="T108" fmla="*/ 2067 w 2444"/>
                <a:gd name="T109" fmla="*/ 35 h 62"/>
                <a:gd name="T110" fmla="*/ 2148 w 2444"/>
                <a:gd name="T111" fmla="*/ 21 h 62"/>
                <a:gd name="T112" fmla="*/ 2230 w 2444"/>
                <a:gd name="T113" fmla="*/ 48 h 62"/>
                <a:gd name="T114" fmla="*/ 2329 w 2444"/>
                <a:gd name="T115" fmla="*/ 49 h 62"/>
                <a:gd name="T116" fmla="*/ 2422 w 2444"/>
                <a:gd name="T117" fmla="*/ 22 h 6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44" h="62">
                  <a:moveTo>
                    <a:pt x="2443" y="0"/>
                  </a:moveTo>
                  <a:lnTo>
                    <a:pt x="2443" y="0"/>
                  </a:lnTo>
                  <a:lnTo>
                    <a:pt x="2437" y="0"/>
                  </a:lnTo>
                  <a:lnTo>
                    <a:pt x="2429" y="1"/>
                  </a:lnTo>
                  <a:lnTo>
                    <a:pt x="2422" y="2"/>
                  </a:lnTo>
                  <a:lnTo>
                    <a:pt x="2414" y="4"/>
                  </a:lnTo>
                  <a:lnTo>
                    <a:pt x="2405" y="7"/>
                  </a:lnTo>
                  <a:lnTo>
                    <a:pt x="2396" y="9"/>
                  </a:lnTo>
                  <a:lnTo>
                    <a:pt x="2387" y="12"/>
                  </a:lnTo>
                  <a:lnTo>
                    <a:pt x="2378" y="15"/>
                  </a:lnTo>
                  <a:lnTo>
                    <a:pt x="2366" y="19"/>
                  </a:lnTo>
                  <a:lnTo>
                    <a:pt x="2353" y="23"/>
                  </a:lnTo>
                  <a:lnTo>
                    <a:pt x="2341" y="27"/>
                  </a:lnTo>
                  <a:lnTo>
                    <a:pt x="2329" y="30"/>
                  </a:lnTo>
                  <a:lnTo>
                    <a:pt x="2316" y="33"/>
                  </a:lnTo>
                  <a:lnTo>
                    <a:pt x="2304" y="35"/>
                  </a:lnTo>
                  <a:lnTo>
                    <a:pt x="2292" y="37"/>
                  </a:lnTo>
                  <a:lnTo>
                    <a:pt x="2279" y="37"/>
                  </a:lnTo>
                  <a:lnTo>
                    <a:pt x="2268" y="37"/>
                  </a:lnTo>
                  <a:lnTo>
                    <a:pt x="2259" y="36"/>
                  </a:lnTo>
                  <a:lnTo>
                    <a:pt x="2248" y="34"/>
                  </a:lnTo>
                  <a:lnTo>
                    <a:pt x="2239" y="31"/>
                  </a:lnTo>
                  <a:lnTo>
                    <a:pt x="2230" y="29"/>
                  </a:lnTo>
                  <a:lnTo>
                    <a:pt x="2220" y="26"/>
                  </a:lnTo>
                  <a:lnTo>
                    <a:pt x="2211" y="22"/>
                  </a:lnTo>
                  <a:lnTo>
                    <a:pt x="2202" y="19"/>
                  </a:lnTo>
                  <a:lnTo>
                    <a:pt x="2193" y="16"/>
                  </a:lnTo>
                  <a:lnTo>
                    <a:pt x="2184" y="12"/>
                  </a:lnTo>
                  <a:lnTo>
                    <a:pt x="2175" y="9"/>
                  </a:lnTo>
                  <a:lnTo>
                    <a:pt x="2167" y="7"/>
                  </a:lnTo>
                  <a:lnTo>
                    <a:pt x="2157" y="4"/>
                  </a:lnTo>
                  <a:lnTo>
                    <a:pt x="2148" y="2"/>
                  </a:lnTo>
                  <a:lnTo>
                    <a:pt x="2138" y="1"/>
                  </a:lnTo>
                  <a:lnTo>
                    <a:pt x="2129" y="1"/>
                  </a:lnTo>
                  <a:lnTo>
                    <a:pt x="2122" y="1"/>
                  </a:lnTo>
                  <a:lnTo>
                    <a:pt x="2114" y="2"/>
                  </a:lnTo>
                  <a:lnTo>
                    <a:pt x="2105" y="4"/>
                  </a:lnTo>
                  <a:lnTo>
                    <a:pt x="2097" y="7"/>
                  </a:lnTo>
                  <a:lnTo>
                    <a:pt x="2087" y="9"/>
                  </a:lnTo>
                  <a:lnTo>
                    <a:pt x="2077" y="12"/>
                  </a:lnTo>
                  <a:lnTo>
                    <a:pt x="2067" y="16"/>
                  </a:lnTo>
                  <a:lnTo>
                    <a:pt x="2056" y="19"/>
                  </a:lnTo>
                  <a:lnTo>
                    <a:pt x="2046" y="23"/>
                  </a:lnTo>
                  <a:lnTo>
                    <a:pt x="2035" y="26"/>
                  </a:lnTo>
                  <a:lnTo>
                    <a:pt x="2024" y="29"/>
                  </a:lnTo>
                  <a:lnTo>
                    <a:pt x="2013" y="32"/>
                  </a:lnTo>
                  <a:lnTo>
                    <a:pt x="2002" y="34"/>
                  </a:lnTo>
                  <a:lnTo>
                    <a:pt x="1991" y="36"/>
                  </a:lnTo>
                  <a:lnTo>
                    <a:pt x="1981" y="37"/>
                  </a:lnTo>
                  <a:lnTo>
                    <a:pt x="1970" y="38"/>
                  </a:lnTo>
                  <a:lnTo>
                    <a:pt x="1959" y="38"/>
                  </a:lnTo>
                  <a:lnTo>
                    <a:pt x="1949" y="37"/>
                  </a:lnTo>
                  <a:lnTo>
                    <a:pt x="1939" y="35"/>
                  </a:lnTo>
                  <a:lnTo>
                    <a:pt x="1929" y="33"/>
                  </a:lnTo>
                  <a:lnTo>
                    <a:pt x="1920" y="30"/>
                  </a:lnTo>
                  <a:lnTo>
                    <a:pt x="1910" y="27"/>
                  </a:lnTo>
                  <a:lnTo>
                    <a:pt x="1901" y="24"/>
                  </a:lnTo>
                  <a:lnTo>
                    <a:pt x="1892" y="21"/>
                  </a:lnTo>
                  <a:lnTo>
                    <a:pt x="1883" y="18"/>
                  </a:lnTo>
                  <a:lnTo>
                    <a:pt x="1874" y="14"/>
                  </a:lnTo>
                  <a:lnTo>
                    <a:pt x="1866" y="11"/>
                  </a:lnTo>
                  <a:lnTo>
                    <a:pt x="1857" y="9"/>
                  </a:lnTo>
                  <a:lnTo>
                    <a:pt x="1848" y="6"/>
                  </a:lnTo>
                  <a:lnTo>
                    <a:pt x="1838" y="3"/>
                  </a:lnTo>
                  <a:lnTo>
                    <a:pt x="1829" y="2"/>
                  </a:lnTo>
                  <a:lnTo>
                    <a:pt x="1819" y="1"/>
                  </a:lnTo>
                  <a:lnTo>
                    <a:pt x="1815" y="1"/>
                  </a:lnTo>
                  <a:lnTo>
                    <a:pt x="1810" y="1"/>
                  </a:lnTo>
                  <a:lnTo>
                    <a:pt x="1805" y="2"/>
                  </a:lnTo>
                  <a:lnTo>
                    <a:pt x="1800" y="3"/>
                  </a:lnTo>
                  <a:lnTo>
                    <a:pt x="1795" y="4"/>
                  </a:lnTo>
                  <a:lnTo>
                    <a:pt x="1789" y="5"/>
                  </a:lnTo>
                  <a:lnTo>
                    <a:pt x="1783" y="7"/>
                  </a:lnTo>
                  <a:lnTo>
                    <a:pt x="1777" y="9"/>
                  </a:lnTo>
                  <a:lnTo>
                    <a:pt x="1770" y="11"/>
                  </a:lnTo>
                  <a:lnTo>
                    <a:pt x="1763" y="13"/>
                  </a:lnTo>
                  <a:lnTo>
                    <a:pt x="1755" y="16"/>
                  </a:lnTo>
                  <a:lnTo>
                    <a:pt x="1748" y="18"/>
                  </a:lnTo>
                  <a:lnTo>
                    <a:pt x="1740" y="20"/>
                  </a:lnTo>
                  <a:lnTo>
                    <a:pt x="1733" y="23"/>
                  </a:lnTo>
                  <a:lnTo>
                    <a:pt x="1725" y="26"/>
                  </a:lnTo>
                  <a:lnTo>
                    <a:pt x="1717" y="28"/>
                  </a:lnTo>
                  <a:lnTo>
                    <a:pt x="1709" y="30"/>
                  </a:lnTo>
                  <a:lnTo>
                    <a:pt x="1701" y="32"/>
                  </a:lnTo>
                  <a:lnTo>
                    <a:pt x="1693" y="34"/>
                  </a:lnTo>
                  <a:lnTo>
                    <a:pt x="1685" y="35"/>
                  </a:lnTo>
                  <a:lnTo>
                    <a:pt x="1678" y="37"/>
                  </a:lnTo>
                  <a:lnTo>
                    <a:pt x="1670" y="38"/>
                  </a:lnTo>
                  <a:lnTo>
                    <a:pt x="1662" y="38"/>
                  </a:lnTo>
                  <a:lnTo>
                    <a:pt x="1655" y="38"/>
                  </a:lnTo>
                  <a:lnTo>
                    <a:pt x="1644" y="38"/>
                  </a:lnTo>
                  <a:lnTo>
                    <a:pt x="1634" y="37"/>
                  </a:lnTo>
                  <a:lnTo>
                    <a:pt x="1624" y="35"/>
                  </a:lnTo>
                  <a:lnTo>
                    <a:pt x="1614" y="33"/>
                  </a:lnTo>
                  <a:lnTo>
                    <a:pt x="1605" y="30"/>
                  </a:lnTo>
                  <a:lnTo>
                    <a:pt x="1596" y="27"/>
                  </a:lnTo>
                  <a:lnTo>
                    <a:pt x="1586" y="23"/>
                  </a:lnTo>
                  <a:lnTo>
                    <a:pt x="1577" y="20"/>
                  </a:lnTo>
                  <a:lnTo>
                    <a:pt x="1569" y="17"/>
                  </a:lnTo>
                  <a:lnTo>
                    <a:pt x="1559" y="13"/>
                  </a:lnTo>
                  <a:lnTo>
                    <a:pt x="1551" y="10"/>
                  </a:lnTo>
                  <a:lnTo>
                    <a:pt x="1542" y="8"/>
                  </a:lnTo>
                  <a:lnTo>
                    <a:pt x="1533" y="5"/>
                  </a:lnTo>
                  <a:lnTo>
                    <a:pt x="1523" y="3"/>
                  </a:lnTo>
                  <a:lnTo>
                    <a:pt x="1514" y="2"/>
                  </a:lnTo>
                  <a:lnTo>
                    <a:pt x="1505" y="2"/>
                  </a:lnTo>
                  <a:lnTo>
                    <a:pt x="1504" y="2"/>
                  </a:lnTo>
                  <a:lnTo>
                    <a:pt x="1505" y="2"/>
                  </a:lnTo>
                  <a:lnTo>
                    <a:pt x="1497" y="2"/>
                  </a:lnTo>
                  <a:lnTo>
                    <a:pt x="1489" y="3"/>
                  </a:lnTo>
                  <a:lnTo>
                    <a:pt x="1481" y="5"/>
                  </a:lnTo>
                  <a:lnTo>
                    <a:pt x="1471" y="7"/>
                  </a:lnTo>
                  <a:lnTo>
                    <a:pt x="1462" y="9"/>
                  </a:lnTo>
                  <a:lnTo>
                    <a:pt x="1452" y="13"/>
                  </a:lnTo>
                  <a:lnTo>
                    <a:pt x="1441" y="16"/>
                  </a:lnTo>
                  <a:lnTo>
                    <a:pt x="1430" y="19"/>
                  </a:lnTo>
                  <a:lnTo>
                    <a:pt x="1418" y="23"/>
                  </a:lnTo>
                  <a:lnTo>
                    <a:pt x="1407" y="27"/>
                  </a:lnTo>
                  <a:lnTo>
                    <a:pt x="1396" y="30"/>
                  </a:lnTo>
                  <a:lnTo>
                    <a:pt x="1384" y="33"/>
                  </a:lnTo>
                  <a:lnTo>
                    <a:pt x="1373" y="35"/>
                  </a:lnTo>
                  <a:lnTo>
                    <a:pt x="1362" y="37"/>
                  </a:lnTo>
                  <a:lnTo>
                    <a:pt x="1350" y="38"/>
                  </a:lnTo>
                  <a:lnTo>
                    <a:pt x="1339" y="39"/>
                  </a:lnTo>
                  <a:lnTo>
                    <a:pt x="1328" y="39"/>
                  </a:lnTo>
                  <a:lnTo>
                    <a:pt x="1319" y="38"/>
                  </a:lnTo>
                  <a:lnTo>
                    <a:pt x="1308" y="36"/>
                  </a:lnTo>
                  <a:lnTo>
                    <a:pt x="1299" y="34"/>
                  </a:lnTo>
                  <a:lnTo>
                    <a:pt x="1290" y="31"/>
                  </a:lnTo>
                  <a:lnTo>
                    <a:pt x="1280" y="28"/>
                  </a:lnTo>
                  <a:lnTo>
                    <a:pt x="1271" y="26"/>
                  </a:lnTo>
                  <a:lnTo>
                    <a:pt x="1262" y="22"/>
                  </a:lnTo>
                  <a:lnTo>
                    <a:pt x="1253" y="19"/>
                  </a:lnTo>
                  <a:lnTo>
                    <a:pt x="1244" y="16"/>
                  </a:lnTo>
                  <a:lnTo>
                    <a:pt x="1235" y="12"/>
                  </a:lnTo>
                  <a:lnTo>
                    <a:pt x="1226" y="10"/>
                  </a:lnTo>
                  <a:lnTo>
                    <a:pt x="1217" y="7"/>
                  </a:lnTo>
                  <a:lnTo>
                    <a:pt x="1208" y="5"/>
                  </a:lnTo>
                  <a:lnTo>
                    <a:pt x="1198" y="3"/>
                  </a:lnTo>
                  <a:lnTo>
                    <a:pt x="1188" y="2"/>
                  </a:lnTo>
                  <a:lnTo>
                    <a:pt x="1181" y="2"/>
                  </a:lnTo>
                  <a:lnTo>
                    <a:pt x="1173" y="3"/>
                  </a:lnTo>
                  <a:lnTo>
                    <a:pt x="1164" y="5"/>
                  </a:lnTo>
                  <a:lnTo>
                    <a:pt x="1155" y="8"/>
                  </a:lnTo>
                  <a:lnTo>
                    <a:pt x="1145" y="10"/>
                  </a:lnTo>
                  <a:lnTo>
                    <a:pt x="1136" y="13"/>
                  </a:lnTo>
                  <a:lnTo>
                    <a:pt x="1125" y="17"/>
                  </a:lnTo>
                  <a:lnTo>
                    <a:pt x="1114" y="20"/>
                  </a:lnTo>
                  <a:lnTo>
                    <a:pt x="1104" y="24"/>
                  </a:lnTo>
                  <a:lnTo>
                    <a:pt x="1092" y="27"/>
                  </a:lnTo>
                  <a:lnTo>
                    <a:pt x="1081" y="31"/>
                  </a:lnTo>
                  <a:lnTo>
                    <a:pt x="1070" y="34"/>
                  </a:lnTo>
                  <a:lnTo>
                    <a:pt x="1058" y="36"/>
                  </a:lnTo>
                  <a:lnTo>
                    <a:pt x="1047" y="38"/>
                  </a:lnTo>
                  <a:lnTo>
                    <a:pt x="1036" y="39"/>
                  </a:lnTo>
                  <a:lnTo>
                    <a:pt x="1025" y="40"/>
                  </a:lnTo>
                  <a:lnTo>
                    <a:pt x="1014" y="39"/>
                  </a:lnTo>
                  <a:lnTo>
                    <a:pt x="1004" y="39"/>
                  </a:lnTo>
                  <a:lnTo>
                    <a:pt x="993" y="37"/>
                  </a:lnTo>
                  <a:lnTo>
                    <a:pt x="984" y="34"/>
                  </a:lnTo>
                  <a:lnTo>
                    <a:pt x="975" y="32"/>
                  </a:lnTo>
                  <a:lnTo>
                    <a:pt x="965" y="28"/>
                  </a:lnTo>
                  <a:lnTo>
                    <a:pt x="956" y="25"/>
                  </a:lnTo>
                  <a:lnTo>
                    <a:pt x="947" y="22"/>
                  </a:lnTo>
                  <a:lnTo>
                    <a:pt x="938" y="19"/>
                  </a:lnTo>
                  <a:lnTo>
                    <a:pt x="929" y="15"/>
                  </a:lnTo>
                  <a:lnTo>
                    <a:pt x="921" y="12"/>
                  </a:lnTo>
                  <a:lnTo>
                    <a:pt x="912" y="9"/>
                  </a:lnTo>
                  <a:lnTo>
                    <a:pt x="902" y="7"/>
                  </a:lnTo>
                  <a:lnTo>
                    <a:pt x="893" y="5"/>
                  </a:lnTo>
                  <a:lnTo>
                    <a:pt x="884" y="4"/>
                  </a:lnTo>
                  <a:lnTo>
                    <a:pt x="874" y="3"/>
                  </a:lnTo>
                  <a:lnTo>
                    <a:pt x="867" y="3"/>
                  </a:lnTo>
                  <a:lnTo>
                    <a:pt x="859" y="5"/>
                  </a:lnTo>
                  <a:lnTo>
                    <a:pt x="850" y="7"/>
                  </a:lnTo>
                  <a:lnTo>
                    <a:pt x="841" y="9"/>
                  </a:lnTo>
                  <a:lnTo>
                    <a:pt x="831" y="11"/>
                  </a:lnTo>
                  <a:lnTo>
                    <a:pt x="821" y="14"/>
                  </a:lnTo>
                  <a:lnTo>
                    <a:pt x="810" y="18"/>
                  </a:lnTo>
                  <a:lnTo>
                    <a:pt x="800" y="21"/>
                  </a:lnTo>
                  <a:lnTo>
                    <a:pt x="789" y="25"/>
                  </a:lnTo>
                  <a:lnTo>
                    <a:pt x="778" y="28"/>
                  </a:lnTo>
                  <a:lnTo>
                    <a:pt x="766" y="31"/>
                  </a:lnTo>
                  <a:lnTo>
                    <a:pt x="755" y="34"/>
                  </a:lnTo>
                  <a:lnTo>
                    <a:pt x="743" y="37"/>
                  </a:lnTo>
                  <a:lnTo>
                    <a:pt x="732" y="39"/>
                  </a:lnTo>
                  <a:lnTo>
                    <a:pt x="721" y="40"/>
                  </a:lnTo>
                  <a:lnTo>
                    <a:pt x="710" y="41"/>
                  </a:lnTo>
                  <a:lnTo>
                    <a:pt x="699" y="40"/>
                  </a:lnTo>
                  <a:lnTo>
                    <a:pt x="689" y="39"/>
                  </a:lnTo>
                  <a:lnTo>
                    <a:pt x="679" y="37"/>
                  </a:lnTo>
                  <a:lnTo>
                    <a:pt x="669" y="35"/>
                  </a:lnTo>
                  <a:lnTo>
                    <a:pt x="660" y="33"/>
                  </a:lnTo>
                  <a:lnTo>
                    <a:pt x="651" y="29"/>
                  </a:lnTo>
                  <a:lnTo>
                    <a:pt x="641" y="26"/>
                  </a:lnTo>
                  <a:lnTo>
                    <a:pt x="632" y="22"/>
                  </a:lnTo>
                  <a:lnTo>
                    <a:pt x="624" y="19"/>
                  </a:lnTo>
                  <a:lnTo>
                    <a:pt x="614" y="16"/>
                  </a:lnTo>
                  <a:lnTo>
                    <a:pt x="606" y="12"/>
                  </a:lnTo>
                  <a:lnTo>
                    <a:pt x="597" y="10"/>
                  </a:lnTo>
                  <a:lnTo>
                    <a:pt x="587" y="8"/>
                  </a:lnTo>
                  <a:lnTo>
                    <a:pt x="578" y="5"/>
                  </a:lnTo>
                  <a:lnTo>
                    <a:pt x="569" y="5"/>
                  </a:lnTo>
                  <a:lnTo>
                    <a:pt x="559" y="4"/>
                  </a:lnTo>
                  <a:lnTo>
                    <a:pt x="558" y="4"/>
                  </a:lnTo>
                  <a:lnTo>
                    <a:pt x="559" y="4"/>
                  </a:lnTo>
                  <a:lnTo>
                    <a:pt x="560" y="4"/>
                  </a:lnTo>
                  <a:lnTo>
                    <a:pt x="559" y="4"/>
                  </a:lnTo>
                  <a:lnTo>
                    <a:pt x="552" y="4"/>
                  </a:lnTo>
                  <a:lnTo>
                    <a:pt x="544" y="5"/>
                  </a:lnTo>
                  <a:lnTo>
                    <a:pt x="536" y="7"/>
                  </a:lnTo>
                  <a:lnTo>
                    <a:pt x="526" y="9"/>
                  </a:lnTo>
                  <a:lnTo>
                    <a:pt x="517" y="12"/>
                  </a:lnTo>
                  <a:lnTo>
                    <a:pt x="507" y="15"/>
                  </a:lnTo>
                  <a:lnTo>
                    <a:pt x="496" y="18"/>
                  </a:lnTo>
                  <a:lnTo>
                    <a:pt x="485" y="22"/>
                  </a:lnTo>
                  <a:lnTo>
                    <a:pt x="473" y="26"/>
                  </a:lnTo>
                  <a:lnTo>
                    <a:pt x="462" y="29"/>
                  </a:lnTo>
                  <a:lnTo>
                    <a:pt x="451" y="32"/>
                  </a:lnTo>
                  <a:lnTo>
                    <a:pt x="439" y="35"/>
                  </a:lnTo>
                  <a:lnTo>
                    <a:pt x="428" y="37"/>
                  </a:lnTo>
                  <a:lnTo>
                    <a:pt x="417" y="39"/>
                  </a:lnTo>
                  <a:lnTo>
                    <a:pt x="405" y="41"/>
                  </a:lnTo>
                  <a:lnTo>
                    <a:pt x="395" y="41"/>
                  </a:lnTo>
                  <a:lnTo>
                    <a:pt x="383" y="41"/>
                  </a:lnTo>
                  <a:lnTo>
                    <a:pt x="374" y="40"/>
                  </a:lnTo>
                  <a:lnTo>
                    <a:pt x="363" y="38"/>
                  </a:lnTo>
                  <a:lnTo>
                    <a:pt x="354" y="36"/>
                  </a:lnTo>
                  <a:lnTo>
                    <a:pt x="345" y="34"/>
                  </a:lnTo>
                  <a:lnTo>
                    <a:pt x="335" y="31"/>
                  </a:lnTo>
                  <a:lnTo>
                    <a:pt x="326" y="28"/>
                  </a:lnTo>
                  <a:lnTo>
                    <a:pt x="317" y="24"/>
                  </a:lnTo>
                  <a:lnTo>
                    <a:pt x="308" y="21"/>
                  </a:lnTo>
                  <a:lnTo>
                    <a:pt x="299" y="18"/>
                  </a:lnTo>
                  <a:lnTo>
                    <a:pt x="290" y="14"/>
                  </a:lnTo>
                  <a:lnTo>
                    <a:pt x="281" y="12"/>
                  </a:lnTo>
                  <a:lnTo>
                    <a:pt x="272" y="9"/>
                  </a:lnTo>
                  <a:lnTo>
                    <a:pt x="263" y="7"/>
                  </a:lnTo>
                  <a:lnTo>
                    <a:pt x="252" y="6"/>
                  </a:lnTo>
                  <a:lnTo>
                    <a:pt x="243" y="5"/>
                  </a:lnTo>
                  <a:lnTo>
                    <a:pt x="236" y="5"/>
                  </a:lnTo>
                  <a:lnTo>
                    <a:pt x="228" y="6"/>
                  </a:lnTo>
                  <a:lnTo>
                    <a:pt x="219" y="8"/>
                  </a:lnTo>
                  <a:lnTo>
                    <a:pt x="210" y="10"/>
                  </a:lnTo>
                  <a:lnTo>
                    <a:pt x="201" y="12"/>
                  </a:lnTo>
                  <a:lnTo>
                    <a:pt x="190" y="16"/>
                  </a:lnTo>
                  <a:lnTo>
                    <a:pt x="180" y="19"/>
                  </a:lnTo>
                  <a:lnTo>
                    <a:pt x="169" y="22"/>
                  </a:lnTo>
                  <a:lnTo>
                    <a:pt x="159" y="26"/>
                  </a:lnTo>
                  <a:lnTo>
                    <a:pt x="147" y="30"/>
                  </a:lnTo>
                  <a:lnTo>
                    <a:pt x="136" y="33"/>
                  </a:lnTo>
                  <a:lnTo>
                    <a:pt x="124" y="35"/>
                  </a:lnTo>
                  <a:lnTo>
                    <a:pt x="113" y="38"/>
                  </a:lnTo>
                  <a:lnTo>
                    <a:pt x="102" y="40"/>
                  </a:lnTo>
                  <a:lnTo>
                    <a:pt x="90" y="41"/>
                  </a:lnTo>
                  <a:lnTo>
                    <a:pt x="80" y="42"/>
                  </a:lnTo>
                  <a:lnTo>
                    <a:pt x="69" y="42"/>
                  </a:lnTo>
                  <a:lnTo>
                    <a:pt x="58" y="41"/>
                  </a:lnTo>
                  <a:lnTo>
                    <a:pt x="48" y="39"/>
                  </a:lnTo>
                  <a:lnTo>
                    <a:pt x="38" y="36"/>
                  </a:lnTo>
                  <a:lnTo>
                    <a:pt x="29" y="33"/>
                  </a:lnTo>
                  <a:lnTo>
                    <a:pt x="19" y="30"/>
                  </a:lnTo>
                  <a:lnTo>
                    <a:pt x="10" y="27"/>
                  </a:lnTo>
                  <a:lnTo>
                    <a:pt x="1" y="23"/>
                  </a:lnTo>
                  <a:lnTo>
                    <a:pt x="1" y="28"/>
                  </a:lnTo>
                  <a:lnTo>
                    <a:pt x="1" y="32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10" y="45"/>
                  </a:lnTo>
                  <a:lnTo>
                    <a:pt x="19" y="49"/>
                  </a:lnTo>
                  <a:lnTo>
                    <a:pt x="28" y="52"/>
                  </a:lnTo>
                  <a:lnTo>
                    <a:pt x="38" y="54"/>
                  </a:lnTo>
                  <a:lnTo>
                    <a:pt x="48" y="57"/>
                  </a:lnTo>
                  <a:lnTo>
                    <a:pt x="58" y="59"/>
                  </a:lnTo>
                  <a:lnTo>
                    <a:pt x="69" y="60"/>
                  </a:lnTo>
                  <a:lnTo>
                    <a:pt x="80" y="61"/>
                  </a:lnTo>
                  <a:lnTo>
                    <a:pt x="90" y="60"/>
                  </a:lnTo>
                  <a:lnTo>
                    <a:pt x="102" y="59"/>
                  </a:lnTo>
                  <a:lnTo>
                    <a:pt x="113" y="57"/>
                  </a:lnTo>
                  <a:lnTo>
                    <a:pt x="124" y="55"/>
                  </a:lnTo>
                  <a:lnTo>
                    <a:pt x="136" y="52"/>
                  </a:lnTo>
                  <a:lnTo>
                    <a:pt x="147" y="49"/>
                  </a:lnTo>
                  <a:lnTo>
                    <a:pt x="159" y="46"/>
                  </a:lnTo>
                  <a:lnTo>
                    <a:pt x="169" y="42"/>
                  </a:lnTo>
                  <a:lnTo>
                    <a:pt x="180" y="39"/>
                  </a:lnTo>
                  <a:lnTo>
                    <a:pt x="190" y="35"/>
                  </a:lnTo>
                  <a:lnTo>
                    <a:pt x="201" y="33"/>
                  </a:lnTo>
                  <a:lnTo>
                    <a:pt x="210" y="30"/>
                  </a:lnTo>
                  <a:lnTo>
                    <a:pt x="219" y="27"/>
                  </a:lnTo>
                  <a:lnTo>
                    <a:pt x="228" y="26"/>
                  </a:lnTo>
                  <a:lnTo>
                    <a:pt x="236" y="24"/>
                  </a:lnTo>
                  <a:lnTo>
                    <a:pt x="243" y="24"/>
                  </a:lnTo>
                  <a:lnTo>
                    <a:pt x="253" y="24"/>
                  </a:lnTo>
                  <a:lnTo>
                    <a:pt x="263" y="25"/>
                  </a:lnTo>
                  <a:lnTo>
                    <a:pt x="272" y="27"/>
                  </a:lnTo>
                  <a:lnTo>
                    <a:pt x="281" y="29"/>
                  </a:lnTo>
                  <a:lnTo>
                    <a:pt x="290" y="32"/>
                  </a:lnTo>
                  <a:lnTo>
                    <a:pt x="299" y="35"/>
                  </a:lnTo>
                  <a:lnTo>
                    <a:pt x="308" y="38"/>
                  </a:lnTo>
                  <a:lnTo>
                    <a:pt x="317" y="42"/>
                  </a:lnTo>
                  <a:lnTo>
                    <a:pt x="326" y="45"/>
                  </a:lnTo>
                  <a:lnTo>
                    <a:pt x="335" y="49"/>
                  </a:lnTo>
                  <a:lnTo>
                    <a:pt x="345" y="52"/>
                  </a:lnTo>
                  <a:lnTo>
                    <a:pt x="354" y="54"/>
                  </a:lnTo>
                  <a:lnTo>
                    <a:pt x="364" y="57"/>
                  </a:lnTo>
                  <a:lnTo>
                    <a:pt x="374" y="59"/>
                  </a:lnTo>
                  <a:lnTo>
                    <a:pt x="383" y="59"/>
                  </a:lnTo>
                  <a:lnTo>
                    <a:pt x="395" y="60"/>
                  </a:lnTo>
                  <a:lnTo>
                    <a:pt x="405" y="59"/>
                  </a:lnTo>
                  <a:lnTo>
                    <a:pt x="417" y="58"/>
                  </a:lnTo>
                  <a:lnTo>
                    <a:pt x="428" y="56"/>
                  </a:lnTo>
                  <a:lnTo>
                    <a:pt x="439" y="54"/>
                  </a:lnTo>
                  <a:lnTo>
                    <a:pt x="451" y="51"/>
                  </a:lnTo>
                  <a:lnTo>
                    <a:pt x="462" y="48"/>
                  </a:lnTo>
                  <a:lnTo>
                    <a:pt x="473" y="44"/>
                  </a:lnTo>
                  <a:lnTo>
                    <a:pt x="484" y="41"/>
                  </a:lnTo>
                  <a:lnTo>
                    <a:pt x="494" y="37"/>
                  </a:lnTo>
                  <a:lnTo>
                    <a:pt x="505" y="34"/>
                  </a:lnTo>
                  <a:lnTo>
                    <a:pt x="515" y="31"/>
                  </a:lnTo>
                  <a:lnTo>
                    <a:pt x="525" y="28"/>
                  </a:lnTo>
                  <a:lnTo>
                    <a:pt x="533" y="26"/>
                  </a:lnTo>
                  <a:lnTo>
                    <a:pt x="542" y="24"/>
                  </a:lnTo>
                  <a:lnTo>
                    <a:pt x="550" y="23"/>
                  </a:lnTo>
                  <a:lnTo>
                    <a:pt x="557" y="23"/>
                  </a:lnTo>
                  <a:lnTo>
                    <a:pt x="558" y="23"/>
                  </a:lnTo>
                  <a:lnTo>
                    <a:pt x="559" y="23"/>
                  </a:lnTo>
                  <a:lnTo>
                    <a:pt x="560" y="23"/>
                  </a:lnTo>
                  <a:lnTo>
                    <a:pt x="561" y="23"/>
                  </a:lnTo>
                  <a:lnTo>
                    <a:pt x="570" y="24"/>
                  </a:lnTo>
                  <a:lnTo>
                    <a:pt x="580" y="26"/>
                  </a:lnTo>
                  <a:lnTo>
                    <a:pt x="589" y="28"/>
                  </a:lnTo>
                  <a:lnTo>
                    <a:pt x="598" y="31"/>
                  </a:lnTo>
                  <a:lnTo>
                    <a:pt x="607" y="34"/>
                  </a:lnTo>
                  <a:lnTo>
                    <a:pt x="616" y="37"/>
                  </a:lnTo>
                  <a:lnTo>
                    <a:pt x="624" y="40"/>
                  </a:lnTo>
                  <a:lnTo>
                    <a:pt x="634" y="43"/>
                  </a:lnTo>
                  <a:lnTo>
                    <a:pt x="643" y="47"/>
                  </a:lnTo>
                  <a:lnTo>
                    <a:pt x="651" y="49"/>
                  </a:lnTo>
                  <a:lnTo>
                    <a:pt x="661" y="52"/>
                  </a:lnTo>
                  <a:lnTo>
                    <a:pt x="670" y="55"/>
                  </a:lnTo>
                  <a:lnTo>
                    <a:pt x="680" y="57"/>
                  </a:lnTo>
                  <a:lnTo>
                    <a:pt x="690" y="59"/>
                  </a:lnTo>
                  <a:lnTo>
                    <a:pt x="700" y="60"/>
                  </a:lnTo>
                  <a:lnTo>
                    <a:pt x="711" y="60"/>
                  </a:lnTo>
                  <a:lnTo>
                    <a:pt x="722" y="59"/>
                  </a:lnTo>
                  <a:lnTo>
                    <a:pt x="733" y="58"/>
                  </a:lnTo>
                  <a:lnTo>
                    <a:pt x="744" y="56"/>
                  </a:lnTo>
                  <a:lnTo>
                    <a:pt x="756" y="54"/>
                  </a:lnTo>
                  <a:lnTo>
                    <a:pt x="767" y="51"/>
                  </a:lnTo>
                  <a:lnTo>
                    <a:pt x="778" y="48"/>
                  </a:lnTo>
                  <a:lnTo>
                    <a:pt x="789" y="44"/>
                  </a:lnTo>
                  <a:lnTo>
                    <a:pt x="800" y="41"/>
                  </a:lnTo>
                  <a:lnTo>
                    <a:pt x="811" y="38"/>
                  </a:lnTo>
                  <a:lnTo>
                    <a:pt x="821" y="34"/>
                  </a:lnTo>
                  <a:lnTo>
                    <a:pt x="831" y="31"/>
                  </a:lnTo>
                  <a:lnTo>
                    <a:pt x="841" y="28"/>
                  </a:lnTo>
                  <a:lnTo>
                    <a:pt x="850" y="26"/>
                  </a:lnTo>
                  <a:lnTo>
                    <a:pt x="859" y="24"/>
                  </a:lnTo>
                  <a:lnTo>
                    <a:pt x="867" y="23"/>
                  </a:lnTo>
                  <a:lnTo>
                    <a:pt x="874" y="22"/>
                  </a:lnTo>
                  <a:lnTo>
                    <a:pt x="884" y="23"/>
                  </a:lnTo>
                  <a:lnTo>
                    <a:pt x="893" y="24"/>
                  </a:lnTo>
                  <a:lnTo>
                    <a:pt x="902" y="26"/>
                  </a:lnTo>
                  <a:lnTo>
                    <a:pt x="912" y="28"/>
                  </a:lnTo>
                  <a:lnTo>
                    <a:pt x="921" y="31"/>
                  </a:lnTo>
                  <a:lnTo>
                    <a:pt x="930" y="34"/>
                  </a:lnTo>
                  <a:lnTo>
                    <a:pt x="938" y="37"/>
                  </a:lnTo>
                  <a:lnTo>
                    <a:pt x="947" y="41"/>
                  </a:lnTo>
                  <a:lnTo>
                    <a:pt x="957" y="44"/>
                  </a:lnTo>
                  <a:lnTo>
                    <a:pt x="965" y="48"/>
                  </a:lnTo>
                  <a:lnTo>
                    <a:pt x="975" y="51"/>
                  </a:lnTo>
                  <a:lnTo>
                    <a:pt x="984" y="53"/>
                  </a:lnTo>
                  <a:lnTo>
                    <a:pt x="993" y="56"/>
                  </a:lnTo>
                  <a:lnTo>
                    <a:pt x="1004" y="57"/>
                  </a:lnTo>
                  <a:lnTo>
                    <a:pt x="1014" y="58"/>
                  </a:lnTo>
                  <a:lnTo>
                    <a:pt x="1025" y="59"/>
                  </a:lnTo>
                  <a:lnTo>
                    <a:pt x="1036" y="58"/>
                  </a:lnTo>
                  <a:lnTo>
                    <a:pt x="1047" y="57"/>
                  </a:lnTo>
                  <a:lnTo>
                    <a:pt x="1058" y="55"/>
                  </a:lnTo>
                  <a:lnTo>
                    <a:pt x="1070" y="53"/>
                  </a:lnTo>
                  <a:lnTo>
                    <a:pt x="1081" y="50"/>
                  </a:lnTo>
                  <a:lnTo>
                    <a:pt x="1092" y="47"/>
                  </a:lnTo>
                  <a:lnTo>
                    <a:pt x="1104" y="43"/>
                  </a:lnTo>
                  <a:lnTo>
                    <a:pt x="1114" y="40"/>
                  </a:lnTo>
                  <a:lnTo>
                    <a:pt x="1125" y="37"/>
                  </a:lnTo>
                  <a:lnTo>
                    <a:pt x="1136" y="33"/>
                  </a:lnTo>
                  <a:lnTo>
                    <a:pt x="1145" y="30"/>
                  </a:lnTo>
                  <a:lnTo>
                    <a:pt x="1155" y="27"/>
                  </a:lnTo>
                  <a:lnTo>
                    <a:pt x="1164" y="25"/>
                  </a:lnTo>
                  <a:lnTo>
                    <a:pt x="1173" y="23"/>
                  </a:lnTo>
                  <a:lnTo>
                    <a:pt x="1181" y="22"/>
                  </a:lnTo>
                  <a:lnTo>
                    <a:pt x="1188" y="22"/>
                  </a:lnTo>
                  <a:lnTo>
                    <a:pt x="1198" y="22"/>
                  </a:lnTo>
                  <a:lnTo>
                    <a:pt x="1208" y="23"/>
                  </a:lnTo>
                  <a:lnTo>
                    <a:pt x="1217" y="25"/>
                  </a:lnTo>
                  <a:lnTo>
                    <a:pt x="1226" y="27"/>
                  </a:lnTo>
                  <a:lnTo>
                    <a:pt x="1235" y="30"/>
                  </a:lnTo>
                  <a:lnTo>
                    <a:pt x="1244" y="33"/>
                  </a:lnTo>
                  <a:lnTo>
                    <a:pt x="1253" y="37"/>
                  </a:lnTo>
                  <a:lnTo>
                    <a:pt x="1262" y="39"/>
                  </a:lnTo>
                  <a:lnTo>
                    <a:pt x="1271" y="43"/>
                  </a:lnTo>
                  <a:lnTo>
                    <a:pt x="1280" y="47"/>
                  </a:lnTo>
                  <a:lnTo>
                    <a:pt x="1290" y="50"/>
                  </a:lnTo>
                  <a:lnTo>
                    <a:pt x="1299" y="52"/>
                  </a:lnTo>
                  <a:lnTo>
                    <a:pt x="1308" y="54"/>
                  </a:lnTo>
                  <a:lnTo>
                    <a:pt x="1319" y="57"/>
                  </a:lnTo>
                  <a:lnTo>
                    <a:pt x="1328" y="57"/>
                  </a:lnTo>
                  <a:lnTo>
                    <a:pt x="1339" y="58"/>
                  </a:lnTo>
                  <a:lnTo>
                    <a:pt x="1350" y="57"/>
                  </a:lnTo>
                  <a:lnTo>
                    <a:pt x="1362" y="56"/>
                  </a:lnTo>
                  <a:lnTo>
                    <a:pt x="1373" y="54"/>
                  </a:lnTo>
                  <a:lnTo>
                    <a:pt x="1384" y="52"/>
                  </a:lnTo>
                  <a:lnTo>
                    <a:pt x="1395" y="49"/>
                  </a:lnTo>
                  <a:lnTo>
                    <a:pt x="1407" y="46"/>
                  </a:lnTo>
                  <a:lnTo>
                    <a:pt x="1418" y="42"/>
                  </a:lnTo>
                  <a:lnTo>
                    <a:pt x="1428" y="38"/>
                  </a:lnTo>
                  <a:lnTo>
                    <a:pt x="1439" y="35"/>
                  </a:lnTo>
                  <a:lnTo>
                    <a:pt x="1449" y="32"/>
                  </a:lnTo>
                  <a:lnTo>
                    <a:pt x="1460" y="28"/>
                  </a:lnTo>
                  <a:lnTo>
                    <a:pt x="1470" y="26"/>
                  </a:lnTo>
                  <a:lnTo>
                    <a:pt x="1478" y="24"/>
                  </a:lnTo>
                  <a:lnTo>
                    <a:pt x="1487" y="22"/>
                  </a:lnTo>
                  <a:lnTo>
                    <a:pt x="1495" y="21"/>
                  </a:lnTo>
                  <a:lnTo>
                    <a:pt x="1502" y="21"/>
                  </a:lnTo>
                  <a:lnTo>
                    <a:pt x="1503" y="21"/>
                  </a:lnTo>
                  <a:lnTo>
                    <a:pt x="1505" y="21"/>
                  </a:lnTo>
                  <a:lnTo>
                    <a:pt x="1506" y="21"/>
                  </a:lnTo>
                  <a:lnTo>
                    <a:pt x="1515" y="22"/>
                  </a:lnTo>
                  <a:lnTo>
                    <a:pt x="1525" y="24"/>
                  </a:lnTo>
                  <a:lnTo>
                    <a:pt x="1534" y="26"/>
                  </a:lnTo>
                  <a:lnTo>
                    <a:pt x="1543" y="28"/>
                  </a:lnTo>
                  <a:lnTo>
                    <a:pt x="1552" y="31"/>
                  </a:lnTo>
                  <a:lnTo>
                    <a:pt x="1561" y="34"/>
                  </a:lnTo>
                  <a:lnTo>
                    <a:pt x="1570" y="38"/>
                  </a:lnTo>
                  <a:lnTo>
                    <a:pt x="1578" y="41"/>
                  </a:lnTo>
                  <a:lnTo>
                    <a:pt x="1587" y="44"/>
                  </a:lnTo>
                  <a:lnTo>
                    <a:pt x="1596" y="47"/>
                  </a:lnTo>
                  <a:lnTo>
                    <a:pt x="1605" y="50"/>
                  </a:lnTo>
                  <a:lnTo>
                    <a:pt x="1614" y="53"/>
                  </a:lnTo>
                  <a:lnTo>
                    <a:pt x="1624" y="54"/>
                  </a:lnTo>
                  <a:lnTo>
                    <a:pt x="1634" y="56"/>
                  </a:lnTo>
                  <a:lnTo>
                    <a:pt x="1644" y="57"/>
                  </a:lnTo>
                  <a:lnTo>
                    <a:pt x="1655" y="57"/>
                  </a:lnTo>
                  <a:lnTo>
                    <a:pt x="1663" y="57"/>
                  </a:lnTo>
                  <a:lnTo>
                    <a:pt x="1670" y="57"/>
                  </a:lnTo>
                  <a:lnTo>
                    <a:pt x="1678" y="56"/>
                  </a:lnTo>
                  <a:lnTo>
                    <a:pt x="1686" y="54"/>
                  </a:lnTo>
                  <a:lnTo>
                    <a:pt x="1694" y="53"/>
                  </a:lnTo>
                  <a:lnTo>
                    <a:pt x="1702" y="51"/>
                  </a:lnTo>
                  <a:lnTo>
                    <a:pt x="1710" y="49"/>
                  </a:lnTo>
                  <a:lnTo>
                    <a:pt x="1718" y="47"/>
                  </a:lnTo>
                  <a:lnTo>
                    <a:pt x="1726" y="45"/>
                  </a:lnTo>
                  <a:lnTo>
                    <a:pt x="1733" y="42"/>
                  </a:lnTo>
                  <a:lnTo>
                    <a:pt x="1741" y="40"/>
                  </a:lnTo>
                  <a:lnTo>
                    <a:pt x="1748" y="38"/>
                  </a:lnTo>
                  <a:lnTo>
                    <a:pt x="1756" y="35"/>
                  </a:lnTo>
                  <a:lnTo>
                    <a:pt x="1763" y="33"/>
                  </a:lnTo>
                  <a:lnTo>
                    <a:pt x="1770" y="31"/>
                  </a:lnTo>
                  <a:lnTo>
                    <a:pt x="1777" y="28"/>
                  </a:lnTo>
                  <a:lnTo>
                    <a:pt x="1783" y="27"/>
                  </a:lnTo>
                  <a:lnTo>
                    <a:pt x="1789" y="25"/>
                  </a:lnTo>
                  <a:lnTo>
                    <a:pt x="1795" y="24"/>
                  </a:lnTo>
                  <a:lnTo>
                    <a:pt x="1800" y="23"/>
                  </a:lnTo>
                  <a:lnTo>
                    <a:pt x="1805" y="22"/>
                  </a:lnTo>
                  <a:lnTo>
                    <a:pt x="1810" y="21"/>
                  </a:lnTo>
                  <a:lnTo>
                    <a:pt x="1814" y="20"/>
                  </a:lnTo>
                  <a:lnTo>
                    <a:pt x="1819" y="20"/>
                  </a:lnTo>
                  <a:lnTo>
                    <a:pt x="1829" y="21"/>
                  </a:lnTo>
                  <a:lnTo>
                    <a:pt x="1838" y="22"/>
                  </a:lnTo>
                  <a:lnTo>
                    <a:pt x="1848" y="24"/>
                  </a:lnTo>
                  <a:lnTo>
                    <a:pt x="1856" y="26"/>
                  </a:lnTo>
                  <a:lnTo>
                    <a:pt x="1866" y="28"/>
                  </a:lnTo>
                  <a:lnTo>
                    <a:pt x="1874" y="32"/>
                  </a:lnTo>
                  <a:lnTo>
                    <a:pt x="1883" y="35"/>
                  </a:lnTo>
                  <a:lnTo>
                    <a:pt x="1892" y="38"/>
                  </a:lnTo>
                  <a:lnTo>
                    <a:pt x="1902" y="42"/>
                  </a:lnTo>
                  <a:lnTo>
                    <a:pt x="1911" y="45"/>
                  </a:lnTo>
                  <a:lnTo>
                    <a:pt x="1920" y="49"/>
                  </a:lnTo>
                  <a:lnTo>
                    <a:pt x="1930" y="51"/>
                  </a:lnTo>
                  <a:lnTo>
                    <a:pt x="1939" y="53"/>
                  </a:lnTo>
                  <a:lnTo>
                    <a:pt x="1949" y="56"/>
                  </a:lnTo>
                  <a:lnTo>
                    <a:pt x="1960" y="56"/>
                  </a:lnTo>
                  <a:lnTo>
                    <a:pt x="1970" y="57"/>
                  </a:lnTo>
                  <a:lnTo>
                    <a:pt x="1981" y="56"/>
                  </a:lnTo>
                  <a:lnTo>
                    <a:pt x="1991" y="55"/>
                  </a:lnTo>
                  <a:lnTo>
                    <a:pt x="2002" y="53"/>
                  </a:lnTo>
                  <a:lnTo>
                    <a:pt x="2013" y="51"/>
                  </a:lnTo>
                  <a:lnTo>
                    <a:pt x="2024" y="48"/>
                  </a:lnTo>
                  <a:lnTo>
                    <a:pt x="2035" y="45"/>
                  </a:lnTo>
                  <a:lnTo>
                    <a:pt x="2046" y="42"/>
                  </a:lnTo>
                  <a:lnTo>
                    <a:pt x="2056" y="38"/>
                  </a:lnTo>
                  <a:lnTo>
                    <a:pt x="2067" y="35"/>
                  </a:lnTo>
                  <a:lnTo>
                    <a:pt x="2077" y="31"/>
                  </a:lnTo>
                  <a:lnTo>
                    <a:pt x="2087" y="28"/>
                  </a:lnTo>
                  <a:lnTo>
                    <a:pt x="2097" y="26"/>
                  </a:lnTo>
                  <a:lnTo>
                    <a:pt x="2105" y="23"/>
                  </a:lnTo>
                  <a:lnTo>
                    <a:pt x="2114" y="22"/>
                  </a:lnTo>
                  <a:lnTo>
                    <a:pt x="2122" y="20"/>
                  </a:lnTo>
                  <a:lnTo>
                    <a:pt x="2129" y="20"/>
                  </a:lnTo>
                  <a:lnTo>
                    <a:pt x="2138" y="20"/>
                  </a:lnTo>
                  <a:lnTo>
                    <a:pt x="2148" y="21"/>
                  </a:lnTo>
                  <a:lnTo>
                    <a:pt x="2157" y="23"/>
                  </a:lnTo>
                  <a:lnTo>
                    <a:pt x="2167" y="25"/>
                  </a:lnTo>
                  <a:lnTo>
                    <a:pt x="2175" y="28"/>
                  </a:lnTo>
                  <a:lnTo>
                    <a:pt x="2185" y="31"/>
                  </a:lnTo>
                  <a:lnTo>
                    <a:pt x="2193" y="34"/>
                  </a:lnTo>
                  <a:lnTo>
                    <a:pt x="2202" y="38"/>
                  </a:lnTo>
                  <a:lnTo>
                    <a:pt x="2211" y="41"/>
                  </a:lnTo>
                  <a:lnTo>
                    <a:pt x="2220" y="45"/>
                  </a:lnTo>
                  <a:lnTo>
                    <a:pt x="2230" y="48"/>
                  </a:lnTo>
                  <a:lnTo>
                    <a:pt x="2239" y="51"/>
                  </a:lnTo>
                  <a:lnTo>
                    <a:pt x="2248" y="53"/>
                  </a:lnTo>
                  <a:lnTo>
                    <a:pt x="2259" y="54"/>
                  </a:lnTo>
                  <a:lnTo>
                    <a:pt x="2268" y="56"/>
                  </a:lnTo>
                  <a:lnTo>
                    <a:pt x="2279" y="56"/>
                  </a:lnTo>
                  <a:lnTo>
                    <a:pt x="2292" y="56"/>
                  </a:lnTo>
                  <a:lnTo>
                    <a:pt x="2304" y="54"/>
                  </a:lnTo>
                  <a:lnTo>
                    <a:pt x="2316" y="52"/>
                  </a:lnTo>
                  <a:lnTo>
                    <a:pt x="2329" y="49"/>
                  </a:lnTo>
                  <a:lnTo>
                    <a:pt x="2341" y="47"/>
                  </a:lnTo>
                  <a:lnTo>
                    <a:pt x="2353" y="42"/>
                  </a:lnTo>
                  <a:lnTo>
                    <a:pt x="2366" y="39"/>
                  </a:lnTo>
                  <a:lnTo>
                    <a:pt x="2377" y="35"/>
                  </a:lnTo>
                  <a:lnTo>
                    <a:pt x="2387" y="32"/>
                  </a:lnTo>
                  <a:lnTo>
                    <a:pt x="2396" y="29"/>
                  </a:lnTo>
                  <a:lnTo>
                    <a:pt x="2405" y="26"/>
                  </a:lnTo>
                  <a:lnTo>
                    <a:pt x="2413" y="24"/>
                  </a:lnTo>
                  <a:lnTo>
                    <a:pt x="2422" y="22"/>
                  </a:lnTo>
                  <a:lnTo>
                    <a:pt x="2429" y="20"/>
                  </a:lnTo>
                  <a:lnTo>
                    <a:pt x="2437" y="20"/>
                  </a:lnTo>
                  <a:lnTo>
                    <a:pt x="2443" y="19"/>
                  </a:lnTo>
                  <a:lnTo>
                    <a:pt x="2443" y="0"/>
                  </a:lnTo>
                </a:path>
              </a:pathLst>
            </a:custGeom>
            <a:solidFill>
              <a:srgbClr val="AAF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38" name="Freeform 20"/>
            <p:cNvSpPr>
              <a:spLocks/>
            </p:cNvSpPr>
            <p:nvPr/>
          </p:nvSpPr>
          <p:spPr bwMode="auto">
            <a:xfrm>
              <a:off x="3214" y="121"/>
              <a:ext cx="2445" cy="62"/>
            </a:xfrm>
            <a:custGeom>
              <a:avLst/>
              <a:gdLst>
                <a:gd name="T0" fmla="*/ 73 w 2447"/>
                <a:gd name="T1" fmla="*/ 25 h 62"/>
                <a:gd name="T2" fmla="*/ 161 w 2447"/>
                <a:gd name="T3" fmla="*/ 41 h 62"/>
                <a:gd name="T4" fmla="*/ 263 w 2447"/>
                <a:gd name="T5" fmla="*/ 16 h 62"/>
                <a:gd name="T6" fmla="*/ 316 w 2447"/>
                <a:gd name="T7" fmla="*/ 5 h 62"/>
                <a:gd name="T8" fmla="*/ 389 w 2447"/>
                <a:gd name="T9" fmla="*/ 23 h 62"/>
                <a:gd name="T10" fmla="*/ 477 w 2447"/>
                <a:gd name="T11" fmla="*/ 41 h 62"/>
                <a:gd name="T12" fmla="*/ 577 w 2447"/>
                <a:gd name="T13" fmla="*/ 15 h 62"/>
                <a:gd name="T14" fmla="*/ 619 w 2447"/>
                <a:gd name="T15" fmla="*/ 5 h 62"/>
                <a:gd name="T16" fmla="*/ 701 w 2447"/>
                <a:gd name="T17" fmla="*/ 29 h 62"/>
                <a:gd name="T18" fmla="*/ 794 w 2447"/>
                <a:gd name="T19" fmla="*/ 37 h 62"/>
                <a:gd name="T20" fmla="*/ 891 w 2447"/>
                <a:gd name="T21" fmla="*/ 8 h 62"/>
                <a:gd name="T22" fmla="*/ 953 w 2447"/>
                <a:gd name="T23" fmla="*/ 8 h 62"/>
                <a:gd name="T24" fmla="*/ 1035 w 2447"/>
                <a:gd name="T25" fmla="*/ 35 h 62"/>
                <a:gd name="T26" fmla="*/ 1132 w 2447"/>
                <a:gd name="T27" fmla="*/ 30 h 62"/>
                <a:gd name="T28" fmla="*/ 1226 w 2447"/>
                <a:gd name="T29" fmla="*/ 3 h 62"/>
                <a:gd name="T30" fmla="*/ 1269 w 2447"/>
                <a:gd name="T31" fmla="*/ 6 h 62"/>
                <a:gd name="T32" fmla="*/ 1350 w 2447"/>
                <a:gd name="T33" fmla="*/ 34 h 62"/>
                <a:gd name="T34" fmla="*/ 1447 w 2447"/>
                <a:gd name="T35" fmla="*/ 30 h 62"/>
                <a:gd name="T36" fmla="*/ 1540 w 2447"/>
                <a:gd name="T37" fmla="*/ 3 h 62"/>
                <a:gd name="T38" fmla="*/ 1619 w 2447"/>
                <a:gd name="T39" fmla="*/ 19 h 62"/>
                <a:gd name="T40" fmla="*/ 1706 w 2447"/>
                <a:gd name="T41" fmla="*/ 38 h 62"/>
                <a:gd name="T42" fmla="*/ 1805 w 2447"/>
                <a:gd name="T43" fmla="*/ 15 h 62"/>
                <a:gd name="T44" fmla="*/ 1847 w 2447"/>
                <a:gd name="T45" fmla="*/ 1 h 62"/>
                <a:gd name="T46" fmla="*/ 1930 w 2447"/>
                <a:gd name="T47" fmla="*/ 24 h 62"/>
                <a:gd name="T48" fmla="*/ 2020 w 2447"/>
                <a:gd name="T49" fmla="*/ 35 h 62"/>
                <a:gd name="T50" fmla="*/ 2115 w 2447"/>
                <a:gd name="T51" fmla="*/ 9 h 62"/>
                <a:gd name="T52" fmla="*/ 2195 w 2447"/>
                <a:gd name="T53" fmla="*/ 6 h 62"/>
                <a:gd name="T54" fmla="*/ 2276 w 2447"/>
                <a:gd name="T55" fmla="*/ 33 h 62"/>
                <a:gd name="T56" fmla="*/ 2382 w 2447"/>
                <a:gd name="T57" fmla="*/ 23 h 62"/>
                <a:gd name="T58" fmla="*/ 2370 w 2447"/>
                <a:gd name="T59" fmla="*/ 45 h 62"/>
                <a:gd name="T60" fmla="*/ 2267 w 2447"/>
                <a:gd name="T61" fmla="*/ 50 h 62"/>
                <a:gd name="T62" fmla="*/ 2186 w 2447"/>
                <a:gd name="T63" fmla="*/ 22 h 62"/>
                <a:gd name="T64" fmla="*/ 2105 w 2447"/>
                <a:gd name="T65" fmla="*/ 31 h 62"/>
                <a:gd name="T66" fmla="*/ 2009 w 2447"/>
                <a:gd name="T67" fmla="*/ 55 h 62"/>
                <a:gd name="T68" fmla="*/ 1921 w 2447"/>
                <a:gd name="T69" fmla="*/ 39 h 62"/>
                <a:gd name="T70" fmla="*/ 1840 w 2447"/>
                <a:gd name="T71" fmla="*/ 20 h 62"/>
                <a:gd name="T72" fmla="*/ 1773 w 2447"/>
                <a:gd name="T73" fmla="*/ 45 h 62"/>
                <a:gd name="T74" fmla="*/ 1675 w 2447"/>
                <a:gd name="T75" fmla="*/ 54 h 62"/>
                <a:gd name="T76" fmla="*/ 1593 w 2447"/>
                <a:gd name="T77" fmla="*/ 27 h 62"/>
                <a:gd name="T78" fmla="*/ 1512 w 2447"/>
                <a:gd name="T79" fmla="*/ 30 h 62"/>
                <a:gd name="T80" fmla="*/ 1414 w 2447"/>
                <a:gd name="T81" fmla="*/ 56 h 62"/>
                <a:gd name="T82" fmla="*/ 1323 w 2447"/>
                <a:gd name="T83" fmla="*/ 45 h 62"/>
                <a:gd name="T84" fmla="*/ 1242 w 2447"/>
                <a:gd name="T85" fmla="*/ 21 h 62"/>
                <a:gd name="T86" fmla="*/ 1196 w 2447"/>
                <a:gd name="T87" fmla="*/ 29 h 62"/>
                <a:gd name="T88" fmla="*/ 1098 w 2447"/>
                <a:gd name="T89" fmla="*/ 57 h 62"/>
                <a:gd name="T90" fmla="*/ 1007 w 2447"/>
                <a:gd name="T91" fmla="*/ 44 h 62"/>
                <a:gd name="T92" fmla="*/ 924 w 2447"/>
                <a:gd name="T93" fmla="*/ 22 h 62"/>
                <a:gd name="T94" fmla="*/ 839 w 2447"/>
                <a:gd name="T95" fmla="*/ 44 h 62"/>
                <a:gd name="T96" fmla="*/ 739 w 2447"/>
                <a:gd name="T97" fmla="*/ 58 h 62"/>
                <a:gd name="T98" fmla="*/ 656 w 2447"/>
                <a:gd name="T99" fmla="*/ 31 h 62"/>
                <a:gd name="T100" fmla="*/ 597 w 2447"/>
                <a:gd name="T101" fmla="*/ 29 h 62"/>
                <a:gd name="T102" fmla="*/ 500 w 2447"/>
                <a:gd name="T103" fmla="*/ 57 h 62"/>
                <a:gd name="T104" fmla="*/ 407 w 2447"/>
                <a:gd name="T105" fmla="*/ 50 h 62"/>
                <a:gd name="T106" fmla="*/ 326 w 2447"/>
                <a:gd name="T107" fmla="*/ 25 h 62"/>
                <a:gd name="T108" fmla="*/ 281 w 2447"/>
                <a:gd name="T109" fmla="*/ 29 h 62"/>
                <a:gd name="T110" fmla="*/ 184 w 2447"/>
                <a:gd name="T111" fmla="*/ 57 h 62"/>
                <a:gd name="T112" fmla="*/ 92 w 2447"/>
                <a:gd name="T113" fmla="*/ 50 h 62"/>
                <a:gd name="T114" fmla="*/ 10 w 2447"/>
                <a:gd name="T115" fmla="*/ 25 h 6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447" h="62">
                  <a:moveTo>
                    <a:pt x="1" y="5"/>
                  </a:moveTo>
                  <a:lnTo>
                    <a:pt x="10" y="6"/>
                  </a:lnTo>
                  <a:lnTo>
                    <a:pt x="19" y="7"/>
                  </a:lnTo>
                  <a:lnTo>
                    <a:pt x="29" y="10"/>
                  </a:lnTo>
                  <a:lnTo>
                    <a:pt x="38" y="13"/>
                  </a:lnTo>
                  <a:lnTo>
                    <a:pt x="46" y="15"/>
                  </a:lnTo>
                  <a:lnTo>
                    <a:pt x="56" y="19"/>
                  </a:lnTo>
                  <a:lnTo>
                    <a:pt x="64" y="21"/>
                  </a:lnTo>
                  <a:lnTo>
                    <a:pt x="73" y="25"/>
                  </a:lnTo>
                  <a:lnTo>
                    <a:pt x="82" y="29"/>
                  </a:lnTo>
                  <a:lnTo>
                    <a:pt x="91" y="31"/>
                  </a:lnTo>
                  <a:lnTo>
                    <a:pt x="101" y="34"/>
                  </a:lnTo>
                  <a:lnTo>
                    <a:pt x="110" y="37"/>
                  </a:lnTo>
                  <a:lnTo>
                    <a:pt x="119" y="39"/>
                  </a:lnTo>
                  <a:lnTo>
                    <a:pt x="130" y="41"/>
                  </a:lnTo>
                  <a:lnTo>
                    <a:pt x="139" y="42"/>
                  </a:lnTo>
                  <a:lnTo>
                    <a:pt x="151" y="42"/>
                  </a:lnTo>
                  <a:lnTo>
                    <a:pt x="161" y="41"/>
                  </a:lnTo>
                  <a:lnTo>
                    <a:pt x="173" y="40"/>
                  </a:lnTo>
                  <a:lnTo>
                    <a:pt x="184" y="38"/>
                  </a:lnTo>
                  <a:lnTo>
                    <a:pt x="196" y="35"/>
                  </a:lnTo>
                  <a:lnTo>
                    <a:pt x="208" y="32"/>
                  </a:lnTo>
                  <a:lnTo>
                    <a:pt x="219" y="30"/>
                  </a:lnTo>
                  <a:lnTo>
                    <a:pt x="230" y="26"/>
                  </a:lnTo>
                  <a:lnTo>
                    <a:pt x="242" y="22"/>
                  </a:lnTo>
                  <a:lnTo>
                    <a:pt x="253" y="19"/>
                  </a:lnTo>
                  <a:lnTo>
                    <a:pt x="263" y="16"/>
                  </a:lnTo>
                  <a:lnTo>
                    <a:pt x="274" y="12"/>
                  </a:lnTo>
                  <a:lnTo>
                    <a:pt x="283" y="10"/>
                  </a:lnTo>
                  <a:lnTo>
                    <a:pt x="292" y="7"/>
                  </a:lnTo>
                  <a:lnTo>
                    <a:pt x="301" y="6"/>
                  </a:lnTo>
                  <a:lnTo>
                    <a:pt x="309" y="5"/>
                  </a:lnTo>
                  <a:lnTo>
                    <a:pt x="316" y="5"/>
                  </a:lnTo>
                  <a:lnTo>
                    <a:pt x="317" y="5"/>
                  </a:lnTo>
                  <a:lnTo>
                    <a:pt x="316" y="5"/>
                  </a:lnTo>
                  <a:lnTo>
                    <a:pt x="325" y="5"/>
                  </a:lnTo>
                  <a:lnTo>
                    <a:pt x="335" y="6"/>
                  </a:lnTo>
                  <a:lnTo>
                    <a:pt x="344" y="8"/>
                  </a:lnTo>
                  <a:lnTo>
                    <a:pt x="353" y="11"/>
                  </a:lnTo>
                  <a:lnTo>
                    <a:pt x="362" y="13"/>
                  </a:lnTo>
                  <a:lnTo>
                    <a:pt x="371" y="17"/>
                  </a:lnTo>
                  <a:lnTo>
                    <a:pt x="381" y="20"/>
                  </a:lnTo>
                  <a:lnTo>
                    <a:pt x="389" y="23"/>
                  </a:lnTo>
                  <a:lnTo>
                    <a:pt x="399" y="27"/>
                  </a:lnTo>
                  <a:lnTo>
                    <a:pt x="407" y="30"/>
                  </a:lnTo>
                  <a:lnTo>
                    <a:pt x="417" y="33"/>
                  </a:lnTo>
                  <a:lnTo>
                    <a:pt x="426" y="36"/>
                  </a:lnTo>
                  <a:lnTo>
                    <a:pt x="436" y="38"/>
                  </a:lnTo>
                  <a:lnTo>
                    <a:pt x="445" y="40"/>
                  </a:lnTo>
                  <a:lnTo>
                    <a:pt x="456" y="41"/>
                  </a:lnTo>
                  <a:lnTo>
                    <a:pt x="467" y="41"/>
                  </a:lnTo>
                  <a:lnTo>
                    <a:pt x="477" y="41"/>
                  </a:lnTo>
                  <a:lnTo>
                    <a:pt x="489" y="40"/>
                  </a:lnTo>
                  <a:lnTo>
                    <a:pt x="500" y="37"/>
                  </a:lnTo>
                  <a:lnTo>
                    <a:pt x="511" y="35"/>
                  </a:lnTo>
                  <a:lnTo>
                    <a:pt x="523" y="32"/>
                  </a:lnTo>
                  <a:lnTo>
                    <a:pt x="534" y="29"/>
                  </a:lnTo>
                  <a:lnTo>
                    <a:pt x="545" y="26"/>
                  </a:lnTo>
                  <a:lnTo>
                    <a:pt x="556" y="21"/>
                  </a:lnTo>
                  <a:lnTo>
                    <a:pt x="567" y="18"/>
                  </a:lnTo>
                  <a:lnTo>
                    <a:pt x="577" y="15"/>
                  </a:lnTo>
                  <a:lnTo>
                    <a:pt x="588" y="12"/>
                  </a:lnTo>
                  <a:lnTo>
                    <a:pt x="597" y="9"/>
                  </a:lnTo>
                  <a:lnTo>
                    <a:pt x="606" y="7"/>
                  </a:lnTo>
                  <a:lnTo>
                    <a:pt x="615" y="5"/>
                  </a:lnTo>
                  <a:lnTo>
                    <a:pt x="623" y="4"/>
                  </a:lnTo>
                  <a:lnTo>
                    <a:pt x="630" y="4"/>
                  </a:lnTo>
                  <a:lnTo>
                    <a:pt x="631" y="4"/>
                  </a:lnTo>
                  <a:lnTo>
                    <a:pt x="630" y="4"/>
                  </a:lnTo>
                  <a:lnTo>
                    <a:pt x="639" y="5"/>
                  </a:lnTo>
                  <a:lnTo>
                    <a:pt x="650" y="5"/>
                  </a:lnTo>
                  <a:lnTo>
                    <a:pt x="658" y="7"/>
                  </a:lnTo>
                  <a:lnTo>
                    <a:pt x="668" y="10"/>
                  </a:lnTo>
                  <a:lnTo>
                    <a:pt x="676" y="12"/>
                  </a:lnTo>
                  <a:lnTo>
                    <a:pt x="686" y="16"/>
                  </a:lnTo>
                  <a:lnTo>
                    <a:pt x="695" y="19"/>
                  </a:lnTo>
                  <a:lnTo>
                    <a:pt x="703" y="22"/>
                  </a:lnTo>
                  <a:lnTo>
                    <a:pt x="713" y="26"/>
                  </a:lnTo>
                  <a:lnTo>
                    <a:pt x="721" y="29"/>
                  </a:lnTo>
                  <a:lnTo>
                    <a:pt x="730" y="32"/>
                  </a:lnTo>
                  <a:lnTo>
                    <a:pt x="740" y="35"/>
                  </a:lnTo>
                  <a:lnTo>
                    <a:pt x="750" y="37"/>
                  </a:lnTo>
                  <a:lnTo>
                    <a:pt x="759" y="40"/>
                  </a:lnTo>
                  <a:lnTo>
                    <a:pt x="770" y="40"/>
                  </a:lnTo>
                  <a:lnTo>
                    <a:pt x="780" y="41"/>
                  </a:lnTo>
                  <a:lnTo>
                    <a:pt x="791" y="40"/>
                  </a:lnTo>
                  <a:lnTo>
                    <a:pt x="803" y="39"/>
                  </a:lnTo>
                  <a:lnTo>
                    <a:pt x="814" y="37"/>
                  </a:lnTo>
                  <a:lnTo>
                    <a:pt x="825" y="34"/>
                  </a:lnTo>
                  <a:lnTo>
                    <a:pt x="837" y="31"/>
                  </a:lnTo>
                  <a:lnTo>
                    <a:pt x="849" y="28"/>
                  </a:lnTo>
                  <a:lnTo>
                    <a:pt x="859" y="25"/>
                  </a:lnTo>
                  <a:lnTo>
                    <a:pt x="870" y="21"/>
                  </a:lnTo>
                  <a:lnTo>
                    <a:pt x="881" y="17"/>
                  </a:lnTo>
                  <a:lnTo>
                    <a:pt x="892" y="14"/>
                  </a:lnTo>
                  <a:lnTo>
                    <a:pt x="902" y="11"/>
                  </a:lnTo>
                  <a:lnTo>
                    <a:pt x="911" y="8"/>
                  </a:lnTo>
                  <a:lnTo>
                    <a:pt x="921" y="6"/>
                  </a:lnTo>
                  <a:lnTo>
                    <a:pt x="929" y="5"/>
                  </a:lnTo>
                  <a:lnTo>
                    <a:pt x="937" y="3"/>
                  </a:lnTo>
                  <a:lnTo>
                    <a:pt x="945" y="3"/>
                  </a:lnTo>
                  <a:lnTo>
                    <a:pt x="944" y="3"/>
                  </a:lnTo>
                  <a:lnTo>
                    <a:pt x="945" y="3"/>
                  </a:lnTo>
                  <a:lnTo>
                    <a:pt x="954" y="5"/>
                  </a:lnTo>
                  <a:lnTo>
                    <a:pt x="964" y="6"/>
                  </a:lnTo>
                  <a:lnTo>
                    <a:pt x="973" y="8"/>
                  </a:lnTo>
                  <a:lnTo>
                    <a:pt x="982" y="11"/>
                  </a:lnTo>
                  <a:lnTo>
                    <a:pt x="991" y="13"/>
                  </a:lnTo>
                  <a:lnTo>
                    <a:pt x="1000" y="17"/>
                  </a:lnTo>
                  <a:lnTo>
                    <a:pt x="1009" y="20"/>
                  </a:lnTo>
                  <a:lnTo>
                    <a:pt x="1018" y="23"/>
                  </a:lnTo>
                  <a:lnTo>
                    <a:pt x="1027" y="26"/>
                  </a:lnTo>
                  <a:lnTo>
                    <a:pt x="1036" y="29"/>
                  </a:lnTo>
                  <a:lnTo>
                    <a:pt x="1045" y="32"/>
                  </a:lnTo>
                  <a:lnTo>
                    <a:pt x="1055" y="35"/>
                  </a:lnTo>
                  <a:lnTo>
                    <a:pt x="1064" y="37"/>
                  </a:lnTo>
                  <a:lnTo>
                    <a:pt x="1074" y="38"/>
                  </a:lnTo>
                  <a:lnTo>
                    <a:pt x="1084" y="40"/>
                  </a:lnTo>
                  <a:lnTo>
                    <a:pt x="1095" y="40"/>
                  </a:lnTo>
                  <a:lnTo>
                    <a:pt x="1106" y="39"/>
                  </a:lnTo>
                  <a:lnTo>
                    <a:pt x="1118" y="38"/>
                  </a:lnTo>
                  <a:lnTo>
                    <a:pt x="1129" y="35"/>
                  </a:lnTo>
                  <a:lnTo>
                    <a:pt x="1140" y="33"/>
                  </a:lnTo>
                  <a:lnTo>
                    <a:pt x="1152" y="30"/>
                  </a:lnTo>
                  <a:lnTo>
                    <a:pt x="1163" y="27"/>
                  </a:lnTo>
                  <a:lnTo>
                    <a:pt x="1175" y="24"/>
                  </a:lnTo>
                  <a:lnTo>
                    <a:pt x="1186" y="20"/>
                  </a:lnTo>
                  <a:lnTo>
                    <a:pt x="1197" y="16"/>
                  </a:lnTo>
                  <a:lnTo>
                    <a:pt x="1207" y="13"/>
                  </a:lnTo>
                  <a:lnTo>
                    <a:pt x="1217" y="10"/>
                  </a:lnTo>
                  <a:lnTo>
                    <a:pt x="1228" y="7"/>
                  </a:lnTo>
                  <a:lnTo>
                    <a:pt x="1237" y="5"/>
                  </a:lnTo>
                  <a:lnTo>
                    <a:pt x="1246" y="3"/>
                  </a:lnTo>
                  <a:lnTo>
                    <a:pt x="1254" y="2"/>
                  </a:lnTo>
                  <a:lnTo>
                    <a:pt x="1261" y="2"/>
                  </a:lnTo>
                  <a:lnTo>
                    <a:pt x="1262" y="2"/>
                  </a:lnTo>
                  <a:lnTo>
                    <a:pt x="1261" y="2"/>
                  </a:lnTo>
                  <a:lnTo>
                    <a:pt x="1260" y="2"/>
                  </a:lnTo>
                  <a:lnTo>
                    <a:pt x="1261" y="2"/>
                  </a:lnTo>
                  <a:lnTo>
                    <a:pt x="1270" y="3"/>
                  </a:lnTo>
                  <a:lnTo>
                    <a:pt x="1280" y="4"/>
                  </a:lnTo>
                  <a:lnTo>
                    <a:pt x="1289" y="6"/>
                  </a:lnTo>
                  <a:lnTo>
                    <a:pt x="1298" y="9"/>
                  </a:lnTo>
                  <a:lnTo>
                    <a:pt x="1307" y="11"/>
                  </a:lnTo>
                  <a:lnTo>
                    <a:pt x="1316" y="15"/>
                  </a:lnTo>
                  <a:lnTo>
                    <a:pt x="1325" y="18"/>
                  </a:lnTo>
                  <a:lnTo>
                    <a:pt x="1334" y="21"/>
                  </a:lnTo>
                  <a:lnTo>
                    <a:pt x="1342" y="25"/>
                  </a:lnTo>
                  <a:lnTo>
                    <a:pt x="1352" y="28"/>
                  </a:lnTo>
                  <a:lnTo>
                    <a:pt x="1361" y="31"/>
                  </a:lnTo>
                  <a:lnTo>
                    <a:pt x="1370" y="34"/>
                  </a:lnTo>
                  <a:lnTo>
                    <a:pt x="1380" y="37"/>
                  </a:lnTo>
                  <a:lnTo>
                    <a:pt x="1390" y="38"/>
                  </a:lnTo>
                  <a:lnTo>
                    <a:pt x="1400" y="39"/>
                  </a:lnTo>
                  <a:lnTo>
                    <a:pt x="1411" y="40"/>
                  </a:lnTo>
                  <a:lnTo>
                    <a:pt x="1421" y="39"/>
                  </a:lnTo>
                  <a:lnTo>
                    <a:pt x="1433" y="38"/>
                  </a:lnTo>
                  <a:lnTo>
                    <a:pt x="1444" y="35"/>
                  </a:lnTo>
                  <a:lnTo>
                    <a:pt x="1456" y="33"/>
                  </a:lnTo>
                  <a:lnTo>
                    <a:pt x="1467" y="30"/>
                  </a:lnTo>
                  <a:lnTo>
                    <a:pt x="1478" y="27"/>
                  </a:lnTo>
                  <a:lnTo>
                    <a:pt x="1490" y="23"/>
                  </a:lnTo>
                  <a:lnTo>
                    <a:pt x="1500" y="20"/>
                  </a:lnTo>
                  <a:lnTo>
                    <a:pt x="1511" y="16"/>
                  </a:lnTo>
                  <a:lnTo>
                    <a:pt x="1522" y="13"/>
                  </a:lnTo>
                  <a:lnTo>
                    <a:pt x="1532" y="10"/>
                  </a:lnTo>
                  <a:lnTo>
                    <a:pt x="1542" y="7"/>
                  </a:lnTo>
                  <a:lnTo>
                    <a:pt x="1551" y="5"/>
                  </a:lnTo>
                  <a:lnTo>
                    <a:pt x="1560" y="3"/>
                  </a:lnTo>
                  <a:lnTo>
                    <a:pt x="1568" y="2"/>
                  </a:lnTo>
                  <a:lnTo>
                    <a:pt x="1575" y="2"/>
                  </a:lnTo>
                  <a:lnTo>
                    <a:pt x="1584" y="3"/>
                  </a:lnTo>
                  <a:lnTo>
                    <a:pt x="1594" y="5"/>
                  </a:lnTo>
                  <a:lnTo>
                    <a:pt x="1603" y="6"/>
                  </a:lnTo>
                  <a:lnTo>
                    <a:pt x="1613" y="9"/>
                  </a:lnTo>
                  <a:lnTo>
                    <a:pt x="1621" y="12"/>
                  </a:lnTo>
                  <a:lnTo>
                    <a:pt x="1631" y="15"/>
                  </a:lnTo>
                  <a:lnTo>
                    <a:pt x="1639" y="19"/>
                  </a:lnTo>
                  <a:lnTo>
                    <a:pt x="1648" y="21"/>
                  </a:lnTo>
                  <a:lnTo>
                    <a:pt x="1657" y="25"/>
                  </a:lnTo>
                  <a:lnTo>
                    <a:pt x="1667" y="28"/>
                  </a:lnTo>
                  <a:lnTo>
                    <a:pt x="1676" y="31"/>
                  </a:lnTo>
                  <a:lnTo>
                    <a:pt x="1685" y="34"/>
                  </a:lnTo>
                  <a:lnTo>
                    <a:pt x="1695" y="35"/>
                  </a:lnTo>
                  <a:lnTo>
                    <a:pt x="1705" y="37"/>
                  </a:lnTo>
                  <a:lnTo>
                    <a:pt x="1715" y="38"/>
                  </a:lnTo>
                  <a:lnTo>
                    <a:pt x="1726" y="38"/>
                  </a:lnTo>
                  <a:lnTo>
                    <a:pt x="1737" y="38"/>
                  </a:lnTo>
                  <a:lnTo>
                    <a:pt x="1748" y="37"/>
                  </a:lnTo>
                  <a:lnTo>
                    <a:pt x="1759" y="34"/>
                  </a:lnTo>
                  <a:lnTo>
                    <a:pt x="1770" y="32"/>
                  </a:lnTo>
                  <a:lnTo>
                    <a:pt x="1782" y="29"/>
                  </a:lnTo>
                  <a:lnTo>
                    <a:pt x="1792" y="26"/>
                  </a:lnTo>
                  <a:lnTo>
                    <a:pt x="1804" y="22"/>
                  </a:lnTo>
                  <a:lnTo>
                    <a:pt x="1814" y="19"/>
                  </a:lnTo>
                  <a:lnTo>
                    <a:pt x="1825" y="15"/>
                  </a:lnTo>
                  <a:lnTo>
                    <a:pt x="1835" y="12"/>
                  </a:lnTo>
                  <a:lnTo>
                    <a:pt x="1845" y="9"/>
                  </a:lnTo>
                  <a:lnTo>
                    <a:pt x="1855" y="6"/>
                  </a:lnTo>
                  <a:lnTo>
                    <a:pt x="1863" y="3"/>
                  </a:lnTo>
                  <a:lnTo>
                    <a:pt x="1872" y="2"/>
                  </a:lnTo>
                  <a:lnTo>
                    <a:pt x="1880" y="1"/>
                  </a:lnTo>
                  <a:lnTo>
                    <a:pt x="1887" y="1"/>
                  </a:lnTo>
                  <a:lnTo>
                    <a:pt x="1888" y="1"/>
                  </a:lnTo>
                  <a:lnTo>
                    <a:pt x="1887" y="1"/>
                  </a:lnTo>
                  <a:lnTo>
                    <a:pt x="1897" y="2"/>
                  </a:lnTo>
                  <a:lnTo>
                    <a:pt x="1907" y="3"/>
                  </a:lnTo>
                  <a:lnTo>
                    <a:pt x="1916" y="5"/>
                  </a:lnTo>
                  <a:lnTo>
                    <a:pt x="1925" y="8"/>
                  </a:lnTo>
                  <a:lnTo>
                    <a:pt x="1933" y="11"/>
                  </a:lnTo>
                  <a:lnTo>
                    <a:pt x="1943" y="14"/>
                  </a:lnTo>
                  <a:lnTo>
                    <a:pt x="1952" y="17"/>
                  </a:lnTo>
                  <a:lnTo>
                    <a:pt x="1961" y="20"/>
                  </a:lnTo>
                  <a:lnTo>
                    <a:pt x="1970" y="24"/>
                  </a:lnTo>
                  <a:lnTo>
                    <a:pt x="1978" y="27"/>
                  </a:lnTo>
                  <a:lnTo>
                    <a:pt x="1988" y="30"/>
                  </a:lnTo>
                  <a:lnTo>
                    <a:pt x="1997" y="32"/>
                  </a:lnTo>
                  <a:lnTo>
                    <a:pt x="2007" y="34"/>
                  </a:lnTo>
                  <a:lnTo>
                    <a:pt x="2017" y="36"/>
                  </a:lnTo>
                  <a:lnTo>
                    <a:pt x="2027" y="37"/>
                  </a:lnTo>
                  <a:lnTo>
                    <a:pt x="2038" y="37"/>
                  </a:lnTo>
                  <a:lnTo>
                    <a:pt x="2049" y="37"/>
                  </a:lnTo>
                  <a:lnTo>
                    <a:pt x="2060" y="35"/>
                  </a:lnTo>
                  <a:lnTo>
                    <a:pt x="2070" y="34"/>
                  </a:lnTo>
                  <a:lnTo>
                    <a:pt x="2081" y="31"/>
                  </a:lnTo>
                  <a:lnTo>
                    <a:pt x="2092" y="29"/>
                  </a:lnTo>
                  <a:lnTo>
                    <a:pt x="2103" y="25"/>
                  </a:lnTo>
                  <a:lnTo>
                    <a:pt x="2114" y="22"/>
                  </a:lnTo>
                  <a:lnTo>
                    <a:pt x="2125" y="19"/>
                  </a:lnTo>
                  <a:lnTo>
                    <a:pt x="2135" y="15"/>
                  </a:lnTo>
                  <a:lnTo>
                    <a:pt x="2145" y="12"/>
                  </a:lnTo>
                  <a:lnTo>
                    <a:pt x="2155" y="9"/>
                  </a:lnTo>
                  <a:lnTo>
                    <a:pt x="2164" y="6"/>
                  </a:lnTo>
                  <a:lnTo>
                    <a:pt x="2173" y="3"/>
                  </a:lnTo>
                  <a:lnTo>
                    <a:pt x="2182" y="2"/>
                  </a:lnTo>
                  <a:lnTo>
                    <a:pt x="2190" y="1"/>
                  </a:lnTo>
                  <a:lnTo>
                    <a:pt x="2197" y="0"/>
                  </a:lnTo>
                  <a:lnTo>
                    <a:pt x="2206" y="1"/>
                  </a:lnTo>
                  <a:lnTo>
                    <a:pt x="2217" y="1"/>
                  </a:lnTo>
                  <a:lnTo>
                    <a:pt x="2225" y="3"/>
                  </a:lnTo>
                  <a:lnTo>
                    <a:pt x="2235" y="6"/>
                  </a:lnTo>
                  <a:lnTo>
                    <a:pt x="2243" y="8"/>
                  </a:lnTo>
                  <a:lnTo>
                    <a:pt x="2253" y="12"/>
                  </a:lnTo>
                  <a:lnTo>
                    <a:pt x="2261" y="15"/>
                  </a:lnTo>
                  <a:lnTo>
                    <a:pt x="2270" y="18"/>
                  </a:lnTo>
                  <a:lnTo>
                    <a:pt x="2279" y="21"/>
                  </a:lnTo>
                  <a:lnTo>
                    <a:pt x="2288" y="25"/>
                  </a:lnTo>
                  <a:lnTo>
                    <a:pt x="2297" y="29"/>
                  </a:lnTo>
                  <a:lnTo>
                    <a:pt x="2307" y="31"/>
                  </a:lnTo>
                  <a:lnTo>
                    <a:pt x="2316" y="33"/>
                  </a:lnTo>
                  <a:lnTo>
                    <a:pt x="2326" y="35"/>
                  </a:lnTo>
                  <a:lnTo>
                    <a:pt x="2337" y="36"/>
                  </a:lnTo>
                  <a:lnTo>
                    <a:pt x="2347" y="37"/>
                  </a:lnTo>
                  <a:lnTo>
                    <a:pt x="2360" y="36"/>
                  </a:lnTo>
                  <a:lnTo>
                    <a:pt x="2372" y="35"/>
                  </a:lnTo>
                  <a:lnTo>
                    <a:pt x="2384" y="32"/>
                  </a:lnTo>
                  <a:lnTo>
                    <a:pt x="2396" y="30"/>
                  </a:lnTo>
                  <a:lnTo>
                    <a:pt x="2410" y="26"/>
                  </a:lnTo>
                  <a:lnTo>
                    <a:pt x="2422" y="23"/>
                  </a:lnTo>
                  <a:lnTo>
                    <a:pt x="2434" y="19"/>
                  </a:lnTo>
                  <a:lnTo>
                    <a:pt x="2446" y="15"/>
                  </a:lnTo>
                  <a:lnTo>
                    <a:pt x="2446" y="20"/>
                  </a:lnTo>
                  <a:lnTo>
                    <a:pt x="2446" y="26"/>
                  </a:lnTo>
                  <a:lnTo>
                    <a:pt x="2446" y="30"/>
                  </a:lnTo>
                  <a:lnTo>
                    <a:pt x="2446" y="34"/>
                  </a:lnTo>
                  <a:lnTo>
                    <a:pt x="2434" y="38"/>
                  </a:lnTo>
                  <a:lnTo>
                    <a:pt x="2422" y="42"/>
                  </a:lnTo>
                  <a:lnTo>
                    <a:pt x="2410" y="45"/>
                  </a:lnTo>
                  <a:lnTo>
                    <a:pt x="2397" y="48"/>
                  </a:lnTo>
                  <a:lnTo>
                    <a:pt x="2384" y="51"/>
                  </a:lnTo>
                  <a:lnTo>
                    <a:pt x="2372" y="54"/>
                  </a:lnTo>
                  <a:lnTo>
                    <a:pt x="2360" y="55"/>
                  </a:lnTo>
                  <a:lnTo>
                    <a:pt x="2347" y="56"/>
                  </a:lnTo>
                  <a:lnTo>
                    <a:pt x="2337" y="55"/>
                  </a:lnTo>
                  <a:lnTo>
                    <a:pt x="2326" y="54"/>
                  </a:lnTo>
                  <a:lnTo>
                    <a:pt x="2317" y="52"/>
                  </a:lnTo>
                  <a:lnTo>
                    <a:pt x="2307" y="50"/>
                  </a:lnTo>
                  <a:lnTo>
                    <a:pt x="2297" y="47"/>
                  </a:lnTo>
                  <a:lnTo>
                    <a:pt x="2289" y="44"/>
                  </a:lnTo>
                  <a:lnTo>
                    <a:pt x="2279" y="41"/>
                  </a:lnTo>
                  <a:lnTo>
                    <a:pt x="2271" y="37"/>
                  </a:lnTo>
                  <a:lnTo>
                    <a:pt x="2261" y="34"/>
                  </a:lnTo>
                  <a:lnTo>
                    <a:pt x="2253" y="30"/>
                  </a:lnTo>
                  <a:lnTo>
                    <a:pt x="2244" y="27"/>
                  </a:lnTo>
                  <a:lnTo>
                    <a:pt x="2235" y="25"/>
                  </a:lnTo>
                  <a:lnTo>
                    <a:pt x="2226" y="22"/>
                  </a:lnTo>
                  <a:lnTo>
                    <a:pt x="2217" y="20"/>
                  </a:lnTo>
                  <a:lnTo>
                    <a:pt x="2206" y="19"/>
                  </a:lnTo>
                  <a:lnTo>
                    <a:pt x="2197" y="19"/>
                  </a:lnTo>
                  <a:lnTo>
                    <a:pt x="2190" y="20"/>
                  </a:lnTo>
                  <a:lnTo>
                    <a:pt x="2182" y="21"/>
                  </a:lnTo>
                  <a:lnTo>
                    <a:pt x="2173" y="23"/>
                  </a:lnTo>
                  <a:lnTo>
                    <a:pt x="2164" y="25"/>
                  </a:lnTo>
                  <a:lnTo>
                    <a:pt x="2155" y="28"/>
                  </a:lnTo>
                  <a:lnTo>
                    <a:pt x="2145" y="31"/>
                  </a:lnTo>
                  <a:lnTo>
                    <a:pt x="2135" y="34"/>
                  </a:lnTo>
                  <a:lnTo>
                    <a:pt x="2125" y="38"/>
                  </a:lnTo>
                  <a:lnTo>
                    <a:pt x="2114" y="41"/>
                  </a:lnTo>
                  <a:lnTo>
                    <a:pt x="2103" y="44"/>
                  </a:lnTo>
                  <a:lnTo>
                    <a:pt x="2092" y="48"/>
                  </a:lnTo>
                  <a:lnTo>
                    <a:pt x="2081" y="50"/>
                  </a:lnTo>
                  <a:lnTo>
                    <a:pt x="2070" y="52"/>
                  </a:lnTo>
                  <a:lnTo>
                    <a:pt x="2060" y="54"/>
                  </a:lnTo>
                  <a:lnTo>
                    <a:pt x="2049" y="55"/>
                  </a:lnTo>
                  <a:lnTo>
                    <a:pt x="2039" y="56"/>
                  </a:lnTo>
                  <a:lnTo>
                    <a:pt x="2028" y="56"/>
                  </a:lnTo>
                  <a:lnTo>
                    <a:pt x="2018" y="55"/>
                  </a:lnTo>
                  <a:lnTo>
                    <a:pt x="2007" y="53"/>
                  </a:lnTo>
                  <a:lnTo>
                    <a:pt x="1998" y="51"/>
                  </a:lnTo>
                  <a:lnTo>
                    <a:pt x="1989" y="48"/>
                  </a:lnTo>
                  <a:lnTo>
                    <a:pt x="1979" y="45"/>
                  </a:lnTo>
                  <a:lnTo>
                    <a:pt x="1970" y="42"/>
                  </a:lnTo>
                  <a:lnTo>
                    <a:pt x="1961" y="39"/>
                  </a:lnTo>
                  <a:lnTo>
                    <a:pt x="1952" y="35"/>
                  </a:lnTo>
                  <a:lnTo>
                    <a:pt x="1943" y="32"/>
                  </a:lnTo>
                  <a:lnTo>
                    <a:pt x="1934" y="29"/>
                  </a:lnTo>
                  <a:lnTo>
                    <a:pt x="1925" y="27"/>
                  </a:lnTo>
                  <a:lnTo>
                    <a:pt x="1916" y="24"/>
                  </a:lnTo>
                  <a:lnTo>
                    <a:pt x="1907" y="22"/>
                  </a:lnTo>
                  <a:lnTo>
                    <a:pt x="1897" y="20"/>
                  </a:lnTo>
                  <a:lnTo>
                    <a:pt x="1887" y="20"/>
                  </a:lnTo>
                  <a:lnTo>
                    <a:pt x="1880" y="20"/>
                  </a:lnTo>
                  <a:lnTo>
                    <a:pt x="1872" y="21"/>
                  </a:lnTo>
                  <a:lnTo>
                    <a:pt x="1864" y="23"/>
                  </a:lnTo>
                  <a:lnTo>
                    <a:pt x="1855" y="25"/>
                  </a:lnTo>
                  <a:lnTo>
                    <a:pt x="1845" y="28"/>
                  </a:lnTo>
                  <a:lnTo>
                    <a:pt x="1836" y="31"/>
                  </a:lnTo>
                  <a:lnTo>
                    <a:pt x="1825" y="34"/>
                  </a:lnTo>
                  <a:lnTo>
                    <a:pt x="1815" y="38"/>
                  </a:lnTo>
                  <a:lnTo>
                    <a:pt x="1804" y="41"/>
                  </a:lnTo>
                  <a:lnTo>
                    <a:pt x="1793" y="45"/>
                  </a:lnTo>
                  <a:lnTo>
                    <a:pt x="1782" y="48"/>
                  </a:lnTo>
                  <a:lnTo>
                    <a:pt x="1771" y="51"/>
                  </a:lnTo>
                  <a:lnTo>
                    <a:pt x="1759" y="54"/>
                  </a:lnTo>
                  <a:lnTo>
                    <a:pt x="1748" y="56"/>
                  </a:lnTo>
                  <a:lnTo>
                    <a:pt x="1737" y="57"/>
                  </a:lnTo>
                  <a:lnTo>
                    <a:pt x="1726" y="58"/>
                  </a:lnTo>
                  <a:lnTo>
                    <a:pt x="1715" y="57"/>
                  </a:lnTo>
                  <a:lnTo>
                    <a:pt x="1705" y="56"/>
                  </a:lnTo>
                  <a:lnTo>
                    <a:pt x="1695" y="54"/>
                  </a:lnTo>
                  <a:lnTo>
                    <a:pt x="1685" y="52"/>
                  </a:lnTo>
                  <a:lnTo>
                    <a:pt x="1676" y="50"/>
                  </a:lnTo>
                  <a:lnTo>
                    <a:pt x="1667" y="46"/>
                  </a:lnTo>
                  <a:lnTo>
                    <a:pt x="1657" y="42"/>
                  </a:lnTo>
                  <a:lnTo>
                    <a:pt x="1648" y="39"/>
                  </a:lnTo>
                  <a:lnTo>
                    <a:pt x="1639" y="36"/>
                  </a:lnTo>
                  <a:lnTo>
                    <a:pt x="1631" y="32"/>
                  </a:lnTo>
                  <a:lnTo>
                    <a:pt x="1621" y="29"/>
                  </a:lnTo>
                  <a:lnTo>
                    <a:pt x="1613" y="27"/>
                  </a:lnTo>
                  <a:lnTo>
                    <a:pt x="1603" y="25"/>
                  </a:lnTo>
                  <a:lnTo>
                    <a:pt x="1594" y="22"/>
                  </a:lnTo>
                  <a:lnTo>
                    <a:pt x="1584" y="21"/>
                  </a:lnTo>
                  <a:lnTo>
                    <a:pt x="1575" y="21"/>
                  </a:lnTo>
                  <a:lnTo>
                    <a:pt x="1568" y="21"/>
                  </a:lnTo>
                  <a:lnTo>
                    <a:pt x="1560" y="23"/>
                  </a:lnTo>
                  <a:lnTo>
                    <a:pt x="1551" y="25"/>
                  </a:lnTo>
                  <a:lnTo>
                    <a:pt x="1542" y="27"/>
                  </a:lnTo>
                  <a:lnTo>
                    <a:pt x="1532" y="30"/>
                  </a:lnTo>
                  <a:lnTo>
                    <a:pt x="1522" y="32"/>
                  </a:lnTo>
                  <a:lnTo>
                    <a:pt x="1512" y="36"/>
                  </a:lnTo>
                  <a:lnTo>
                    <a:pt x="1501" y="40"/>
                  </a:lnTo>
                  <a:lnTo>
                    <a:pt x="1490" y="43"/>
                  </a:lnTo>
                  <a:lnTo>
                    <a:pt x="1478" y="46"/>
                  </a:lnTo>
                  <a:lnTo>
                    <a:pt x="1468" y="50"/>
                  </a:lnTo>
                  <a:lnTo>
                    <a:pt x="1456" y="52"/>
                  </a:lnTo>
                  <a:lnTo>
                    <a:pt x="1445" y="55"/>
                  </a:lnTo>
                  <a:lnTo>
                    <a:pt x="1434" y="56"/>
                  </a:lnTo>
                  <a:lnTo>
                    <a:pt x="1422" y="58"/>
                  </a:lnTo>
                  <a:lnTo>
                    <a:pt x="1411" y="58"/>
                  </a:lnTo>
                  <a:lnTo>
                    <a:pt x="1400" y="58"/>
                  </a:lnTo>
                  <a:lnTo>
                    <a:pt x="1390" y="57"/>
                  </a:lnTo>
                  <a:lnTo>
                    <a:pt x="1380" y="55"/>
                  </a:lnTo>
                  <a:lnTo>
                    <a:pt x="1371" y="54"/>
                  </a:lnTo>
                  <a:lnTo>
                    <a:pt x="1362" y="51"/>
                  </a:lnTo>
                  <a:lnTo>
                    <a:pt x="1352" y="48"/>
                  </a:lnTo>
                  <a:lnTo>
                    <a:pt x="1343" y="45"/>
                  </a:lnTo>
                  <a:lnTo>
                    <a:pt x="1335" y="41"/>
                  </a:lnTo>
                  <a:lnTo>
                    <a:pt x="1325" y="38"/>
                  </a:lnTo>
                  <a:lnTo>
                    <a:pt x="1317" y="35"/>
                  </a:lnTo>
                  <a:lnTo>
                    <a:pt x="1308" y="32"/>
                  </a:lnTo>
                  <a:lnTo>
                    <a:pt x="1299" y="29"/>
                  </a:lnTo>
                  <a:lnTo>
                    <a:pt x="1290" y="26"/>
                  </a:lnTo>
                  <a:lnTo>
                    <a:pt x="1280" y="25"/>
                  </a:lnTo>
                  <a:lnTo>
                    <a:pt x="1271" y="23"/>
                  </a:lnTo>
                  <a:lnTo>
                    <a:pt x="1262" y="21"/>
                  </a:lnTo>
                  <a:lnTo>
                    <a:pt x="1261" y="21"/>
                  </a:lnTo>
                  <a:lnTo>
                    <a:pt x="1260" y="21"/>
                  </a:lnTo>
                  <a:lnTo>
                    <a:pt x="1259" y="21"/>
                  </a:lnTo>
                  <a:lnTo>
                    <a:pt x="1258" y="21"/>
                  </a:lnTo>
                  <a:lnTo>
                    <a:pt x="1251" y="21"/>
                  </a:lnTo>
                  <a:lnTo>
                    <a:pt x="1243" y="23"/>
                  </a:lnTo>
                  <a:lnTo>
                    <a:pt x="1234" y="25"/>
                  </a:lnTo>
                  <a:lnTo>
                    <a:pt x="1225" y="27"/>
                  </a:lnTo>
                  <a:lnTo>
                    <a:pt x="1216" y="29"/>
                  </a:lnTo>
                  <a:lnTo>
                    <a:pt x="1206" y="32"/>
                  </a:lnTo>
                  <a:lnTo>
                    <a:pt x="1196" y="35"/>
                  </a:lnTo>
                  <a:lnTo>
                    <a:pt x="1185" y="39"/>
                  </a:lnTo>
                  <a:lnTo>
                    <a:pt x="1174" y="43"/>
                  </a:lnTo>
                  <a:lnTo>
                    <a:pt x="1163" y="46"/>
                  </a:lnTo>
                  <a:lnTo>
                    <a:pt x="1152" y="50"/>
                  </a:lnTo>
                  <a:lnTo>
                    <a:pt x="1141" y="52"/>
                  </a:lnTo>
                  <a:lnTo>
                    <a:pt x="1129" y="55"/>
                  </a:lnTo>
                  <a:lnTo>
                    <a:pt x="1118" y="57"/>
                  </a:lnTo>
                  <a:lnTo>
                    <a:pt x="1107" y="58"/>
                  </a:lnTo>
                  <a:lnTo>
                    <a:pt x="1096" y="59"/>
                  </a:lnTo>
                  <a:lnTo>
                    <a:pt x="1085" y="58"/>
                  </a:lnTo>
                  <a:lnTo>
                    <a:pt x="1075" y="58"/>
                  </a:lnTo>
                  <a:lnTo>
                    <a:pt x="1065" y="55"/>
                  </a:lnTo>
                  <a:lnTo>
                    <a:pt x="1056" y="53"/>
                  </a:lnTo>
                  <a:lnTo>
                    <a:pt x="1046" y="51"/>
                  </a:lnTo>
                  <a:lnTo>
                    <a:pt x="1036" y="47"/>
                  </a:lnTo>
                  <a:lnTo>
                    <a:pt x="1027" y="44"/>
                  </a:lnTo>
                  <a:lnTo>
                    <a:pt x="1018" y="40"/>
                  </a:lnTo>
                  <a:lnTo>
                    <a:pt x="1009" y="37"/>
                  </a:lnTo>
                  <a:lnTo>
                    <a:pt x="1000" y="34"/>
                  </a:lnTo>
                  <a:lnTo>
                    <a:pt x="991" y="30"/>
                  </a:lnTo>
                  <a:lnTo>
                    <a:pt x="982" y="28"/>
                  </a:lnTo>
                  <a:lnTo>
                    <a:pt x="973" y="26"/>
                  </a:lnTo>
                  <a:lnTo>
                    <a:pt x="964" y="23"/>
                  </a:lnTo>
                  <a:lnTo>
                    <a:pt x="954" y="23"/>
                  </a:lnTo>
                  <a:lnTo>
                    <a:pt x="944" y="22"/>
                  </a:lnTo>
                  <a:lnTo>
                    <a:pt x="937" y="23"/>
                  </a:lnTo>
                  <a:lnTo>
                    <a:pt x="929" y="24"/>
                  </a:lnTo>
                  <a:lnTo>
                    <a:pt x="920" y="26"/>
                  </a:lnTo>
                  <a:lnTo>
                    <a:pt x="911" y="28"/>
                  </a:lnTo>
                  <a:lnTo>
                    <a:pt x="901" y="31"/>
                  </a:lnTo>
                  <a:lnTo>
                    <a:pt x="891" y="34"/>
                  </a:lnTo>
                  <a:lnTo>
                    <a:pt x="881" y="37"/>
                  </a:lnTo>
                  <a:lnTo>
                    <a:pt x="870" y="41"/>
                  </a:lnTo>
                  <a:lnTo>
                    <a:pt x="859" y="44"/>
                  </a:lnTo>
                  <a:lnTo>
                    <a:pt x="848" y="48"/>
                  </a:lnTo>
                  <a:lnTo>
                    <a:pt x="837" y="51"/>
                  </a:lnTo>
                  <a:lnTo>
                    <a:pt x="825" y="54"/>
                  </a:lnTo>
                  <a:lnTo>
                    <a:pt x="814" y="56"/>
                  </a:lnTo>
                  <a:lnTo>
                    <a:pt x="803" y="58"/>
                  </a:lnTo>
                  <a:lnTo>
                    <a:pt x="791" y="59"/>
                  </a:lnTo>
                  <a:lnTo>
                    <a:pt x="780" y="59"/>
                  </a:lnTo>
                  <a:lnTo>
                    <a:pt x="770" y="59"/>
                  </a:lnTo>
                  <a:lnTo>
                    <a:pt x="759" y="58"/>
                  </a:lnTo>
                  <a:lnTo>
                    <a:pt x="750" y="56"/>
                  </a:lnTo>
                  <a:lnTo>
                    <a:pt x="740" y="54"/>
                  </a:lnTo>
                  <a:lnTo>
                    <a:pt x="730" y="51"/>
                  </a:lnTo>
                  <a:lnTo>
                    <a:pt x="721" y="48"/>
                  </a:lnTo>
                  <a:lnTo>
                    <a:pt x="713" y="45"/>
                  </a:lnTo>
                  <a:lnTo>
                    <a:pt x="703" y="41"/>
                  </a:lnTo>
                  <a:lnTo>
                    <a:pt x="695" y="38"/>
                  </a:lnTo>
                  <a:lnTo>
                    <a:pt x="686" y="34"/>
                  </a:lnTo>
                  <a:lnTo>
                    <a:pt x="676" y="31"/>
                  </a:lnTo>
                  <a:lnTo>
                    <a:pt x="668" y="29"/>
                  </a:lnTo>
                  <a:lnTo>
                    <a:pt x="658" y="26"/>
                  </a:lnTo>
                  <a:lnTo>
                    <a:pt x="650" y="25"/>
                  </a:lnTo>
                  <a:lnTo>
                    <a:pt x="639" y="24"/>
                  </a:lnTo>
                  <a:lnTo>
                    <a:pt x="630" y="23"/>
                  </a:lnTo>
                  <a:lnTo>
                    <a:pt x="623" y="24"/>
                  </a:lnTo>
                  <a:lnTo>
                    <a:pt x="615" y="25"/>
                  </a:lnTo>
                  <a:lnTo>
                    <a:pt x="606" y="27"/>
                  </a:lnTo>
                  <a:lnTo>
                    <a:pt x="597" y="29"/>
                  </a:lnTo>
                  <a:lnTo>
                    <a:pt x="588" y="32"/>
                  </a:lnTo>
                  <a:lnTo>
                    <a:pt x="577" y="35"/>
                  </a:lnTo>
                  <a:lnTo>
                    <a:pt x="567" y="38"/>
                  </a:lnTo>
                  <a:lnTo>
                    <a:pt x="556" y="42"/>
                  </a:lnTo>
                  <a:lnTo>
                    <a:pt x="545" y="45"/>
                  </a:lnTo>
                  <a:lnTo>
                    <a:pt x="534" y="48"/>
                  </a:lnTo>
                  <a:lnTo>
                    <a:pt x="523" y="52"/>
                  </a:lnTo>
                  <a:lnTo>
                    <a:pt x="511" y="55"/>
                  </a:lnTo>
                  <a:lnTo>
                    <a:pt x="500" y="57"/>
                  </a:lnTo>
                  <a:lnTo>
                    <a:pt x="489" y="59"/>
                  </a:lnTo>
                  <a:lnTo>
                    <a:pt x="477" y="60"/>
                  </a:lnTo>
                  <a:lnTo>
                    <a:pt x="467" y="60"/>
                  </a:lnTo>
                  <a:lnTo>
                    <a:pt x="456" y="60"/>
                  </a:lnTo>
                  <a:lnTo>
                    <a:pt x="445" y="59"/>
                  </a:lnTo>
                  <a:lnTo>
                    <a:pt x="436" y="58"/>
                  </a:lnTo>
                  <a:lnTo>
                    <a:pt x="426" y="56"/>
                  </a:lnTo>
                  <a:lnTo>
                    <a:pt x="417" y="53"/>
                  </a:lnTo>
                  <a:lnTo>
                    <a:pt x="407" y="50"/>
                  </a:lnTo>
                  <a:lnTo>
                    <a:pt x="399" y="47"/>
                  </a:lnTo>
                  <a:lnTo>
                    <a:pt x="390" y="44"/>
                  </a:lnTo>
                  <a:lnTo>
                    <a:pt x="381" y="41"/>
                  </a:lnTo>
                  <a:lnTo>
                    <a:pt x="372" y="37"/>
                  </a:lnTo>
                  <a:lnTo>
                    <a:pt x="363" y="34"/>
                  </a:lnTo>
                  <a:lnTo>
                    <a:pt x="354" y="31"/>
                  </a:lnTo>
                  <a:lnTo>
                    <a:pt x="345" y="29"/>
                  </a:lnTo>
                  <a:lnTo>
                    <a:pt x="336" y="27"/>
                  </a:lnTo>
                  <a:lnTo>
                    <a:pt x="326" y="25"/>
                  </a:lnTo>
                  <a:lnTo>
                    <a:pt x="317" y="24"/>
                  </a:lnTo>
                  <a:lnTo>
                    <a:pt x="316" y="24"/>
                  </a:lnTo>
                  <a:lnTo>
                    <a:pt x="316" y="23"/>
                  </a:lnTo>
                  <a:lnTo>
                    <a:pt x="314" y="23"/>
                  </a:lnTo>
                  <a:lnTo>
                    <a:pt x="313" y="23"/>
                  </a:lnTo>
                  <a:lnTo>
                    <a:pt x="306" y="23"/>
                  </a:lnTo>
                  <a:lnTo>
                    <a:pt x="298" y="25"/>
                  </a:lnTo>
                  <a:lnTo>
                    <a:pt x="289" y="26"/>
                  </a:lnTo>
                  <a:lnTo>
                    <a:pt x="281" y="29"/>
                  </a:lnTo>
                  <a:lnTo>
                    <a:pt x="271" y="31"/>
                  </a:lnTo>
                  <a:lnTo>
                    <a:pt x="261" y="34"/>
                  </a:lnTo>
                  <a:lnTo>
                    <a:pt x="251" y="38"/>
                  </a:lnTo>
                  <a:lnTo>
                    <a:pt x="240" y="41"/>
                  </a:lnTo>
                  <a:lnTo>
                    <a:pt x="229" y="45"/>
                  </a:lnTo>
                  <a:lnTo>
                    <a:pt x="218" y="48"/>
                  </a:lnTo>
                  <a:lnTo>
                    <a:pt x="207" y="52"/>
                  </a:lnTo>
                  <a:lnTo>
                    <a:pt x="196" y="55"/>
                  </a:lnTo>
                  <a:lnTo>
                    <a:pt x="184" y="57"/>
                  </a:lnTo>
                  <a:lnTo>
                    <a:pt x="174" y="59"/>
                  </a:lnTo>
                  <a:lnTo>
                    <a:pt x="162" y="60"/>
                  </a:lnTo>
                  <a:lnTo>
                    <a:pt x="151" y="61"/>
                  </a:lnTo>
                  <a:lnTo>
                    <a:pt x="140" y="60"/>
                  </a:lnTo>
                  <a:lnTo>
                    <a:pt x="130" y="59"/>
                  </a:lnTo>
                  <a:lnTo>
                    <a:pt x="120" y="58"/>
                  </a:lnTo>
                  <a:lnTo>
                    <a:pt x="111" y="55"/>
                  </a:lnTo>
                  <a:lnTo>
                    <a:pt x="101" y="52"/>
                  </a:lnTo>
                  <a:lnTo>
                    <a:pt x="92" y="50"/>
                  </a:lnTo>
                  <a:lnTo>
                    <a:pt x="82" y="46"/>
                  </a:lnTo>
                  <a:lnTo>
                    <a:pt x="74" y="42"/>
                  </a:lnTo>
                  <a:lnTo>
                    <a:pt x="64" y="39"/>
                  </a:lnTo>
                  <a:lnTo>
                    <a:pt x="56" y="35"/>
                  </a:lnTo>
                  <a:lnTo>
                    <a:pt x="46" y="32"/>
                  </a:lnTo>
                  <a:lnTo>
                    <a:pt x="38" y="30"/>
                  </a:lnTo>
                  <a:lnTo>
                    <a:pt x="28" y="27"/>
                  </a:lnTo>
                  <a:lnTo>
                    <a:pt x="19" y="26"/>
                  </a:lnTo>
                  <a:lnTo>
                    <a:pt x="10" y="25"/>
                  </a:lnTo>
                  <a:lnTo>
                    <a:pt x="0" y="25"/>
                  </a:lnTo>
                  <a:lnTo>
                    <a:pt x="1" y="5"/>
                  </a:lnTo>
                </a:path>
              </a:pathLst>
            </a:custGeom>
            <a:solidFill>
              <a:srgbClr val="AAF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39" name="Freeform 21"/>
            <p:cNvSpPr>
              <a:spLocks/>
            </p:cNvSpPr>
            <p:nvPr/>
          </p:nvSpPr>
          <p:spPr bwMode="auto">
            <a:xfrm>
              <a:off x="3238" y="162"/>
              <a:ext cx="2445" cy="62"/>
            </a:xfrm>
            <a:custGeom>
              <a:avLst/>
              <a:gdLst>
                <a:gd name="T0" fmla="*/ 73 w 2447"/>
                <a:gd name="T1" fmla="*/ 25 h 62"/>
                <a:gd name="T2" fmla="*/ 161 w 2447"/>
                <a:gd name="T3" fmla="*/ 41 h 62"/>
                <a:gd name="T4" fmla="*/ 263 w 2447"/>
                <a:gd name="T5" fmla="*/ 16 h 62"/>
                <a:gd name="T6" fmla="*/ 315 w 2447"/>
                <a:gd name="T7" fmla="*/ 5 h 62"/>
                <a:gd name="T8" fmla="*/ 388 w 2447"/>
                <a:gd name="T9" fmla="*/ 23 h 62"/>
                <a:gd name="T10" fmla="*/ 477 w 2447"/>
                <a:gd name="T11" fmla="*/ 41 h 62"/>
                <a:gd name="T12" fmla="*/ 577 w 2447"/>
                <a:gd name="T13" fmla="*/ 15 h 62"/>
                <a:gd name="T14" fmla="*/ 638 w 2447"/>
                <a:gd name="T15" fmla="*/ 7 h 62"/>
                <a:gd name="T16" fmla="*/ 720 w 2447"/>
                <a:gd name="T17" fmla="*/ 35 h 62"/>
                <a:gd name="T18" fmla="*/ 817 w 2447"/>
                <a:gd name="T19" fmla="*/ 31 h 62"/>
                <a:gd name="T20" fmla="*/ 909 w 2447"/>
                <a:gd name="T21" fmla="*/ 4 h 62"/>
                <a:gd name="T22" fmla="*/ 989 w 2447"/>
                <a:gd name="T23" fmla="*/ 19 h 62"/>
                <a:gd name="T24" fmla="*/ 1075 w 2447"/>
                <a:gd name="T25" fmla="*/ 40 h 62"/>
                <a:gd name="T26" fmla="*/ 1177 w 2447"/>
                <a:gd name="T27" fmla="*/ 16 h 62"/>
                <a:gd name="T28" fmla="*/ 1241 w 2447"/>
                <a:gd name="T29" fmla="*/ 2 h 62"/>
                <a:gd name="T30" fmla="*/ 1322 w 2447"/>
                <a:gd name="T31" fmla="*/ 25 h 62"/>
                <a:gd name="T32" fmla="*/ 1414 w 2447"/>
                <a:gd name="T33" fmla="*/ 38 h 62"/>
                <a:gd name="T34" fmla="*/ 1513 w 2447"/>
                <a:gd name="T35" fmla="*/ 10 h 62"/>
                <a:gd name="T36" fmla="*/ 1593 w 2447"/>
                <a:gd name="T37" fmla="*/ 9 h 62"/>
                <a:gd name="T38" fmla="*/ 1675 w 2447"/>
                <a:gd name="T39" fmla="*/ 35 h 62"/>
                <a:gd name="T40" fmla="*/ 1773 w 2447"/>
                <a:gd name="T41" fmla="*/ 26 h 62"/>
                <a:gd name="T42" fmla="*/ 1841 w 2447"/>
                <a:gd name="T43" fmla="*/ 1 h 62"/>
                <a:gd name="T44" fmla="*/ 1921 w 2447"/>
                <a:gd name="T45" fmla="*/ 20 h 62"/>
                <a:gd name="T46" fmla="*/ 2009 w 2447"/>
                <a:gd name="T47" fmla="*/ 37 h 62"/>
                <a:gd name="T48" fmla="*/ 2106 w 2447"/>
                <a:gd name="T49" fmla="*/ 12 h 62"/>
                <a:gd name="T50" fmla="*/ 2186 w 2447"/>
                <a:gd name="T51" fmla="*/ 3 h 62"/>
                <a:gd name="T52" fmla="*/ 2268 w 2447"/>
                <a:gd name="T53" fmla="*/ 31 h 62"/>
                <a:gd name="T54" fmla="*/ 2370 w 2447"/>
                <a:gd name="T55" fmla="*/ 26 h 62"/>
                <a:gd name="T56" fmla="*/ 2382 w 2447"/>
                <a:gd name="T57" fmla="*/ 42 h 62"/>
                <a:gd name="T58" fmla="*/ 2277 w 2447"/>
                <a:gd name="T59" fmla="*/ 52 h 62"/>
                <a:gd name="T60" fmla="*/ 2195 w 2447"/>
                <a:gd name="T61" fmla="*/ 25 h 62"/>
                <a:gd name="T62" fmla="*/ 2116 w 2447"/>
                <a:gd name="T63" fmla="*/ 28 h 62"/>
                <a:gd name="T64" fmla="*/ 2020 w 2447"/>
                <a:gd name="T65" fmla="*/ 54 h 62"/>
                <a:gd name="T66" fmla="*/ 1930 w 2447"/>
                <a:gd name="T67" fmla="*/ 42 h 62"/>
                <a:gd name="T68" fmla="*/ 1848 w 2447"/>
                <a:gd name="T69" fmla="*/ 20 h 62"/>
                <a:gd name="T70" fmla="*/ 1784 w 2447"/>
                <a:gd name="T71" fmla="*/ 41 h 62"/>
                <a:gd name="T72" fmla="*/ 1685 w 2447"/>
                <a:gd name="T73" fmla="*/ 56 h 62"/>
                <a:gd name="T74" fmla="*/ 1602 w 2447"/>
                <a:gd name="T75" fmla="*/ 29 h 62"/>
                <a:gd name="T76" fmla="*/ 1522 w 2447"/>
                <a:gd name="T77" fmla="*/ 27 h 62"/>
                <a:gd name="T78" fmla="*/ 1425 w 2447"/>
                <a:gd name="T79" fmla="*/ 55 h 62"/>
                <a:gd name="T80" fmla="*/ 1332 w 2447"/>
                <a:gd name="T81" fmla="*/ 48 h 62"/>
                <a:gd name="T82" fmla="*/ 1251 w 2447"/>
                <a:gd name="T83" fmla="*/ 23 h 62"/>
                <a:gd name="T84" fmla="*/ 1206 w 2447"/>
                <a:gd name="T85" fmla="*/ 27 h 62"/>
                <a:gd name="T86" fmla="*/ 1109 w 2447"/>
                <a:gd name="T87" fmla="*/ 55 h 62"/>
                <a:gd name="T88" fmla="*/ 1016 w 2447"/>
                <a:gd name="T89" fmla="*/ 47 h 62"/>
                <a:gd name="T90" fmla="*/ 934 w 2447"/>
                <a:gd name="T91" fmla="*/ 23 h 62"/>
                <a:gd name="T92" fmla="*/ 851 w 2447"/>
                <a:gd name="T93" fmla="*/ 41 h 62"/>
                <a:gd name="T94" fmla="*/ 750 w 2447"/>
                <a:gd name="T95" fmla="*/ 59 h 62"/>
                <a:gd name="T96" fmla="*/ 666 w 2447"/>
                <a:gd name="T97" fmla="*/ 34 h 62"/>
                <a:gd name="T98" fmla="*/ 606 w 2447"/>
                <a:gd name="T99" fmla="*/ 26 h 62"/>
                <a:gd name="T100" fmla="*/ 512 w 2447"/>
                <a:gd name="T101" fmla="*/ 55 h 62"/>
                <a:gd name="T102" fmla="*/ 417 w 2447"/>
                <a:gd name="T103" fmla="*/ 53 h 62"/>
                <a:gd name="T104" fmla="*/ 336 w 2447"/>
                <a:gd name="T105" fmla="*/ 27 h 62"/>
                <a:gd name="T106" fmla="*/ 289 w 2447"/>
                <a:gd name="T107" fmla="*/ 26 h 62"/>
                <a:gd name="T108" fmla="*/ 196 w 2447"/>
                <a:gd name="T109" fmla="*/ 55 h 62"/>
                <a:gd name="T110" fmla="*/ 101 w 2447"/>
                <a:gd name="T111" fmla="*/ 53 h 62"/>
                <a:gd name="T112" fmla="*/ 19 w 2447"/>
                <a:gd name="T113" fmla="*/ 26 h 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47" h="62">
                  <a:moveTo>
                    <a:pt x="0" y="5"/>
                  </a:moveTo>
                  <a:lnTo>
                    <a:pt x="10" y="6"/>
                  </a:lnTo>
                  <a:lnTo>
                    <a:pt x="19" y="7"/>
                  </a:lnTo>
                  <a:lnTo>
                    <a:pt x="28" y="10"/>
                  </a:lnTo>
                  <a:lnTo>
                    <a:pt x="38" y="13"/>
                  </a:lnTo>
                  <a:lnTo>
                    <a:pt x="46" y="15"/>
                  </a:lnTo>
                  <a:lnTo>
                    <a:pt x="55" y="19"/>
                  </a:lnTo>
                  <a:lnTo>
                    <a:pt x="64" y="21"/>
                  </a:lnTo>
                  <a:lnTo>
                    <a:pt x="73" y="25"/>
                  </a:lnTo>
                  <a:lnTo>
                    <a:pt x="82" y="29"/>
                  </a:lnTo>
                  <a:lnTo>
                    <a:pt x="91" y="31"/>
                  </a:lnTo>
                  <a:lnTo>
                    <a:pt x="101" y="34"/>
                  </a:lnTo>
                  <a:lnTo>
                    <a:pt x="110" y="37"/>
                  </a:lnTo>
                  <a:lnTo>
                    <a:pt x="119" y="39"/>
                  </a:lnTo>
                  <a:lnTo>
                    <a:pt x="130" y="41"/>
                  </a:lnTo>
                  <a:lnTo>
                    <a:pt x="140" y="42"/>
                  </a:lnTo>
                  <a:lnTo>
                    <a:pt x="151" y="42"/>
                  </a:lnTo>
                  <a:lnTo>
                    <a:pt x="161" y="41"/>
                  </a:lnTo>
                  <a:lnTo>
                    <a:pt x="173" y="40"/>
                  </a:lnTo>
                  <a:lnTo>
                    <a:pt x="184" y="38"/>
                  </a:lnTo>
                  <a:lnTo>
                    <a:pt x="196" y="35"/>
                  </a:lnTo>
                  <a:lnTo>
                    <a:pt x="207" y="32"/>
                  </a:lnTo>
                  <a:lnTo>
                    <a:pt x="218" y="30"/>
                  </a:lnTo>
                  <a:lnTo>
                    <a:pt x="229" y="26"/>
                  </a:lnTo>
                  <a:lnTo>
                    <a:pt x="241" y="22"/>
                  </a:lnTo>
                  <a:lnTo>
                    <a:pt x="252" y="19"/>
                  </a:lnTo>
                  <a:lnTo>
                    <a:pt x="263" y="16"/>
                  </a:lnTo>
                  <a:lnTo>
                    <a:pt x="273" y="12"/>
                  </a:lnTo>
                  <a:lnTo>
                    <a:pt x="282" y="10"/>
                  </a:lnTo>
                  <a:lnTo>
                    <a:pt x="292" y="7"/>
                  </a:lnTo>
                  <a:lnTo>
                    <a:pt x="300" y="6"/>
                  </a:lnTo>
                  <a:lnTo>
                    <a:pt x="308" y="5"/>
                  </a:lnTo>
                  <a:lnTo>
                    <a:pt x="316" y="5"/>
                  </a:lnTo>
                  <a:lnTo>
                    <a:pt x="315" y="5"/>
                  </a:lnTo>
                  <a:lnTo>
                    <a:pt x="316" y="5"/>
                  </a:lnTo>
                  <a:lnTo>
                    <a:pt x="325" y="5"/>
                  </a:lnTo>
                  <a:lnTo>
                    <a:pt x="334" y="6"/>
                  </a:lnTo>
                  <a:lnTo>
                    <a:pt x="344" y="8"/>
                  </a:lnTo>
                  <a:lnTo>
                    <a:pt x="353" y="11"/>
                  </a:lnTo>
                  <a:lnTo>
                    <a:pt x="362" y="13"/>
                  </a:lnTo>
                  <a:lnTo>
                    <a:pt x="371" y="16"/>
                  </a:lnTo>
                  <a:lnTo>
                    <a:pt x="380" y="20"/>
                  </a:lnTo>
                  <a:lnTo>
                    <a:pt x="388" y="23"/>
                  </a:lnTo>
                  <a:lnTo>
                    <a:pt x="397" y="26"/>
                  </a:lnTo>
                  <a:lnTo>
                    <a:pt x="407" y="30"/>
                  </a:lnTo>
                  <a:lnTo>
                    <a:pt x="416" y="33"/>
                  </a:lnTo>
                  <a:lnTo>
                    <a:pt x="425" y="35"/>
                  </a:lnTo>
                  <a:lnTo>
                    <a:pt x="435" y="38"/>
                  </a:lnTo>
                  <a:lnTo>
                    <a:pt x="445" y="40"/>
                  </a:lnTo>
                  <a:lnTo>
                    <a:pt x="455" y="41"/>
                  </a:lnTo>
                  <a:lnTo>
                    <a:pt x="466" y="41"/>
                  </a:lnTo>
                  <a:lnTo>
                    <a:pt x="477" y="41"/>
                  </a:lnTo>
                  <a:lnTo>
                    <a:pt x="488" y="40"/>
                  </a:lnTo>
                  <a:lnTo>
                    <a:pt x="499" y="37"/>
                  </a:lnTo>
                  <a:lnTo>
                    <a:pt x="511" y="35"/>
                  </a:lnTo>
                  <a:lnTo>
                    <a:pt x="523" y="32"/>
                  </a:lnTo>
                  <a:lnTo>
                    <a:pt x="534" y="29"/>
                  </a:lnTo>
                  <a:lnTo>
                    <a:pt x="545" y="26"/>
                  </a:lnTo>
                  <a:lnTo>
                    <a:pt x="556" y="21"/>
                  </a:lnTo>
                  <a:lnTo>
                    <a:pt x="566" y="18"/>
                  </a:lnTo>
                  <a:lnTo>
                    <a:pt x="577" y="15"/>
                  </a:lnTo>
                  <a:lnTo>
                    <a:pt x="587" y="12"/>
                  </a:lnTo>
                  <a:lnTo>
                    <a:pt x="597" y="9"/>
                  </a:lnTo>
                  <a:lnTo>
                    <a:pt x="606" y="7"/>
                  </a:lnTo>
                  <a:lnTo>
                    <a:pt x="615" y="5"/>
                  </a:lnTo>
                  <a:lnTo>
                    <a:pt x="623" y="4"/>
                  </a:lnTo>
                  <a:lnTo>
                    <a:pt x="630" y="4"/>
                  </a:lnTo>
                  <a:lnTo>
                    <a:pt x="640" y="5"/>
                  </a:lnTo>
                  <a:lnTo>
                    <a:pt x="649" y="5"/>
                  </a:lnTo>
                  <a:lnTo>
                    <a:pt x="658" y="7"/>
                  </a:lnTo>
                  <a:lnTo>
                    <a:pt x="668" y="10"/>
                  </a:lnTo>
                  <a:lnTo>
                    <a:pt x="677" y="12"/>
                  </a:lnTo>
                  <a:lnTo>
                    <a:pt x="685" y="16"/>
                  </a:lnTo>
                  <a:lnTo>
                    <a:pt x="695" y="19"/>
                  </a:lnTo>
                  <a:lnTo>
                    <a:pt x="703" y="22"/>
                  </a:lnTo>
                  <a:lnTo>
                    <a:pt x="712" y="26"/>
                  </a:lnTo>
                  <a:lnTo>
                    <a:pt x="722" y="29"/>
                  </a:lnTo>
                  <a:lnTo>
                    <a:pt x="731" y="32"/>
                  </a:lnTo>
                  <a:lnTo>
                    <a:pt x="740" y="35"/>
                  </a:lnTo>
                  <a:lnTo>
                    <a:pt x="750" y="37"/>
                  </a:lnTo>
                  <a:lnTo>
                    <a:pt x="760" y="40"/>
                  </a:lnTo>
                  <a:lnTo>
                    <a:pt x="770" y="40"/>
                  </a:lnTo>
                  <a:lnTo>
                    <a:pt x="781" y="41"/>
                  </a:lnTo>
                  <a:lnTo>
                    <a:pt x="792" y="40"/>
                  </a:lnTo>
                  <a:lnTo>
                    <a:pt x="803" y="39"/>
                  </a:lnTo>
                  <a:lnTo>
                    <a:pt x="814" y="37"/>
                  </a:lnTo>
                  <a:lnTo>
                    <a:pt x="826" y="34"/>
                  </a:lnTo>
                  <a:lnTo>
                    <a:pt x="837" y="31"/>
                  </a:lnTo>
                  <a:lnTo>
                    <a:pt x="848" y="28"/>
                  </a:lnTo>
                  <a:lnTo>
                    <a:pt x="860" y="25"/>
                  </a:lnTo>
                  <a:lnTo>
                    <a:pt x="871" y="21"/>
                  </a:lnTo>
                  <a:lnTo>
                    <a:pt x="881" y="17"/>
                  </a:lnTo>
                  <a:lnTo>
                    <a:pt x="892" y="14"/>
                  </a:lnTo>
                  <a:lnTo>
                    <a:pt x="901" y="11"/>
                  </a:lnTo>
                  <a:lnTo>
                    <a:pt x="911" y="8"/>
                  </a:lnTo>
                  <a:lnTo>
                    <a:pt x="921" y="6"/>
                  </a:lnTo>
                  <a:lnTo>
                    <a:pt x="929" y="4"/>
                  </a:lnTo>
                  <a:lnTo>
                    <a:pt x="937" y="3"/>
                  </a:lnTo>
                  <a:lnTo>
                    <a:pt x="944" y="3"/>
                  </a:lnTo>
                  <a:lnTo>
                    <a:pt x="954" y="4"/>
                  </a:lnTo>
                  <a:lnTo>
                    <a:pt x="964" y="5"/>
                  </a:lnTo>
                  <a:lnTo>
                    <a:pt x="973" y="7"/>
                  </a:lnTo>
                  <a:lnTo>
                    <a:pt x="982" y="11"/>
                  </a:lnTo>
                  <a:lnTo>
                    <a:pt x="991" y="13"/>
                  </a:lnTo>
                  <a:lnTo>
                    <a:pt x="1000" y="16"/>
                  </a:lnTo>
                  <a:lnTo>
                    <a:pt x="1009" y="19"/>
                  </a:lnTo>
                  <a:lnTo>
                    <a:pt x="1018" y="23"/>
                  </a:lnTo>
                  <a:lnTo>
                    <a:pt x="1027" y="26"/>
                  </a:lnTo>
                  <a:lnTo>
                    <a:pt x="1036" y="29"/>
                  </a:lnTo>
                  <a:lnTo>
                    <a:pt x="1046" y="32"/>
                  </a:lnTo>
                  <a:lnTo>
                    <a:pt x="1055" y="34"/>
                  </a:lnTo>
                  <a:lnTo>
                    <a:pt x="1064" y="37"/>
                  </a:lnTo>
                  <a:lnTo>
                    <a:pt x="1075" y="38"/>
                  </a:lnTo>
                  <a:lnTo>
                    <a:pt x="1085" y="40"/>
                  </a:lnTo>
                  <a:lnTo>
                    <a:pt x="1095" y="40"/>
                  </a:lnTo>
                  <a:lnTo>
                    <a:pt x="1107" y="39"/>
                  </a:lnTo>
                  <a:lnTo>
                    <a:pt x="1118" y="38"/>
                  </a:lnTo>
                  <a:lnTo>
                    <a:pt x="1129" y="35"/>
                  </a:lnTo>
                  <a:lnTo>
                    <a:pt x="1140" y="33"/>
                  </a:lnTo>
                  <a:lnTo>
                    <a:pt x="1152" y="30"/>
                  </a:lnTo>
                  <a:lnTo>
                    <a:pt x="1164" y="27"/>
                  </a:lnTo>
                  <a:lnTo>
                    <a:pt x="1174" y="24"/>
                  </a:lnTo>
                  <a:lnTo>
                    <a:pt x="1186" y="20"/>
                  </a:lnTo>
                  <a:lnTo>
                    <a:pt x="1197" y="16"/>
                  </a:lnTo>
                  <a:lnTo>
                    <a:pt x="1208" y="13"/>
                  </a:lnTo>
                  <a:lnTo>
                    <a:pt x="1218" y="10"/>
                  </a:lnTo>
                  <a:lnTo>
                    <a:pt x="1227" y="7"/>
                  </a:lnTo>
                  <a:lnTo>
                    <a:pt x="1237" y="5"/>
                  </a:lnTo>
                  <a:lnTo>
                    <a:pt x="1245" y="3"/>
                  </a:lnTo>
                  <a:lnTo>
                    <a:pt x="1253" y="2"/>
                  </a:lnTo>
                  <a:lnTo>
                    <a:pt x="1261" y="2"/>
                  </a:lnTo>
                  <a:lnTo>
                    <a:pt x="1260" y="2"/>
                  </a:lnTo>
                  <a:lnTo>
                    <a:pt x="1261" y="2"/>
                  </a:lnTo>
                  <a:lnTo>
                    <a:pt x="1270" y="3"/>
                  </a:lnTo>
                  <a:lnTo>
                    <a:pt x="1279" y="4"/>
                  </a:lnTo>
                  <a:lnTo>
                    <a:pt x="1289" y="6"/>
                  </a:lnTo>
                  <a:lnTo>
                    <a:pt x="1298" y="8"/>
                  </a:lnTo>
                  <a:lnTo>
                    <a:pt x="1307" y="11"/>
                  </a:lnTo>
                  <a:lnTo>
                    <a:pt x="1315" y="14"/>
                  </a:lnTo>
                  <a:lnTo>
                    <a:pt x="1325" y="17"/>
                  </a:lnTo>
                  <a:lnTo>
                    <a:pt x="1334" y="21"/>
                  </a:lnTo>
                  <a:lnTo>
                    <a:pt x="1342" y="25"/>
                  </a:lnTo>
                  <a:lnTo>
                    <a:pt x="1352" y="28"/>
                  </a:lnTo>
                  <a:lnTo>
                    <a:pt x="1361" y="31"/>
                  </a:lnTo>
                  <a:lnTo>
                    <a:pt x="1371" y="34"/>
                  </a:lnTo>
                  <a:lnTo>
                    <a:pt x="1380" y="36"/>
                  </a:lnTo>
                  <a:lnTo>
                    <a:pt x="1390" y="38"/>
                  </a:lnTo>
                  <a:lnTo>
                    <a:pt x="1400" y="39"/>
                  </a:lnTo>
                  <a:lnTo>
                    <a:pt x="1411" y="40"/>
                  </a:lnTo>
                  <a:lnTo>
                    <a:pt x="1422" y="39"/>
                  </a:lnTo>
                  <a:lnTo>
                    <a:pt x="1434" y="38"/>
                  </a:lnTo>
                  <a:lnTo>
                    <a:pt x="1444" y="35"/>
                  </a:lnTo>
                  <a:lnTo>
                    <a:pt x="1456" y="33"/>
                  </a:lnTo>
                  <a:lnTo>
                    <a:pt x="1468" y="30"/>
                  </a:lnTo>
                  <a:lnTo>
                    <a:pt x="1479" y="27"/>
                  </a:lnTo>
                  <a:lnTo>
                    <a:pt x="1490" y="23"/>
                  </a:lnTo>
                  <a:lnTo>
                    <a:pt x="1501" y="20"/>
                  </a:lnTo>
                  <a:lnTo>
                    <a:pt x="1512" y="16"/>
                  </a:lnTo>
                  <a:lnTo>
                    <a:pt x="1522" y="13"/>
                  </a:lnTo>
                  <a:lnTo>
                    <a:pt x="1533" y="10"/>
                  </a:lnTo>
                  <a:lnTo>
                    <a:pt x="1542" y="7"/>
                  </a:lnTo>
                  <a:lnTo>
                    <a:pt x="1551" y="5"/>
                  </a:lnTo>
                  <a:lnTo>
                    <a:pt x="1560" y="3"/>
                  </a:lnTo>
                  <a:lnTo>
                    <a:pt x="1568" y="2"/>
                  </a:lnTo>
                  <a:lnTo>
                    <a:pt x="1575" y="2"/>
                  </a:lnTo>
                  <a:lnTo>
                    <a:pt x="1585" y="3"/>
                  </a:lnTo>
                  <a:lnTo>
                    <a:pt x="1594" y="4"/>
                  </a:lnTo>
                  <a:lnTo>
                    <a:pt x="1604" y="6"/>
                  </a:lnTo>
                  <a:lnTo>
                    <a:pt x="1613" y="9"/>
                  </a:lnTo>
                  <a:lnTo>
                    <a:pt x="1622" y="12"/>
                  </a:lnTo>
                  <a:lnTo>
                    <a:pt x="1630" y="15"/>
                  </a:lnTo>
                  <a:lnTo>
                    <a:pt x="1640" y="18"/>
                  </a:lnTo>
                  <a:lnTo>
                    <a:pt x="1648" y="21"/>
                  </a:lnTo>
                  <a:lnTo>
                    <a:pt x="1657" y="25"/>
                  </a:lnTo>
                  <a:lnTo>
                    <a:pt x="1666" y="28"/>
                  </a:lnTo>
                  <a:lnTo>
                    <a:pt x="1676" y="31"/>
                  </a:lnTo>
                  <a:lnTo>
                    <a:pt x="1685" y="33"/>
                  </a:lnTo>
                  <a:lnTo>
                    <a:pt x="1695" y="35"/>
                  </a:lnTo>
                  <a:lnTo>
                    <a:pt x="1705" y="37"/>
                  </a:lnTo>
                  <a:lnTo>
                    <a:pt x="1715" y="38"/>
                  </a:lnTo>
                  <a:lnTo>
                    <a:pt x="1726" y="38"/>
                  </a:lnTo>
                  <a:lnTo>
                    <a:pt x="1737" y="38"/>
                  </a:lnTo>
                  <a:lnTo>
                    <a:pt x="1748" y="37"/>
                  </a:lnTo>
                  <a:lnTo>
                    <a:pt x="1759" y="34"/>
                  </a:lnTo>
                  <a:lnTo>
                    <a:pt x="1771" y="32"/>
                  </a:lnTo>
                  <a:lnTo>
                    <a:pt x="1782" y="29"/>
                  </a:lnTo>
                  <a:lnTo>
                    <a:pt x="1793" y="26"/>
                  </a:lnTo>
                  <a:lnTo>
                    <a:pt x="1804" y="23"/>
                  </a:lnTo>
                  <a:lnTo>
                    <a:pt x="1815" y="19"/>
                  </a:lnTo>
                  <a:lnTo>
                    <a:pt x="1826" y="15"/>
                  </a:lnTo>
                  <a:lnTo>
                    <a:pt x="1836" y="12"/>
                  </a:lnTo>
                  <a:lnTo>
                    <a:pt x="1846" y="9"/>
                  </a:lnTo>
                  <a:lnTo>
                    <a:pt x="1855" y="6"/>
                  </a:lnTo>
                  <a:lnTo>
                    <a:pt x="1864" y="3"/>
                  </a:lnTo>
                  <a:lnTo>
                    <a:pt x="1873" y="2"/>
                  </a:lnTo>
                  <a:lnTo>
                    <a:pt x="1881" y="1"/>
                  </a:lnTo>
                  <a:lnTo>
                    <a:pt x="1888" y="1"/>
                  </a:lnTo>
                  <a:lnTo>
                    <a:pt x="1897" y="2"/>
                  </a:lnTo>
                  <a:lnTo>
                    <a:pt x="1907" y="3"/>
                  </a:lnTo>
                  <a:lnTo>
                    <a:pt x="1916" y="5"/>
                  </a:lnTo>
                  <a:lnTo>
                    <a:pt x="1926" y="8"/>
                  </a:lnTo>
                  <a:lnTo>
                    <a:pt x="1934" y="11"/>
                  </a:lnTo>
                  <a:lnTo>
                    <a:pt x="1943" y="14"/>
                  </a:lnTo>
                  <a:lnTo>
                    <a:pt x="1952" y="17"/>
                  </a:lnTo>
                  <a:lnTo>
                    <a:pt x="1961" y="20"/>
                  </a:lnTo>
                  <a:lnTo>
                    <a:pt x="1970" y="24"/>
                  </a:lnTo>
                  <a:lnTo>
                    <a:pt x="1979" y="27"/>
                  </a:lnTo>
                  <a:lnTo>
                    <a:pt x="1989" y="30"/>
                  </a:lnTo>
                  <a:lnTo>
                    <a:pt x="1998" y="32"/>
                  </a:lnTo>
                  <a:lnTo>
                    <a:pt x="2007" y="34"/>
                  </a:lnTo>
                  <a:lnTo>
                    <a:pt x="2018" y="36"/>
                  </a:lnTo>
                  <a:lnTo>
                    <a:pt x="2027" y="37"/>
                  </a:lnTo>
                  <a:lnTo>
                    <a:pt x="2039" y="37"/>
                  </a:lnTo>
                  <a:lnTo>
                    <a:pt x="2049" y="37"/>
                  </a:lnTo>
                  <a:lnTo>
                    <a:pt x="2060" y="35"/>
                  </a:lnTo>
                  <a:lnTo>
                    <a:pt x="2071" y="34"/>
                  </a:lnTo>
                  <a:lnTo>
                    <a:pt x="2082" y="31"/>
                  </a:lnTo>
                  <a:lnTo>
                    <a:pt x="2093" y="29"/>
                  </a:lnTo>
                  <a:lnTo>
                    <a:pt x="2104" y="25"/>
                  </a:lnTo>
                  <a:lnTo>
                    <a:pt x="2114" y="22"/>
                  </a:lnTo>
                  <a:lnTo>
                    <a:pt x="2125" y="19"/>
                  </a:lnTo>
                  <a:lnTo>
                    <a:pt x="2135" y="15"/>
                  </a:lnTo>
                  <a:lnTo>
                    <a:pt x="2146" y="12"/>
                  </a:lnTo>
                  <a:lnTo>
                    <a:pt x="2156" y="9"/>
                  </a:lnTo>
                  <a:lnTo>
                    <a:pt x="2165" y="6"/>
                  </a:lnTo>
                  <a:lnTo>
                    <a:pt x="2174" y="3"/>
                  </a:lnTo>
                  <a:lnTo>
                    <a:pt x="2183" y="2"/>
                  </a:lnTo>
                  <a:lnTo>
                    <a:pt x="2190" y="1"/>
                  </a:lnTo>
                  <a:lnTo>
                    <a:pt x="2197" y="0"/>
                  </a:lnTo>
                  <a:lnTo>
                    <a:pt x="2207" y="1"/>
                  </a:lnTo>
                  <a:lnTo>
                    <a:pt x="2217" y="1"/>
                  </a:lnTo>
                  <a:lnTo>
                    <a:pt x="2226" y="3"/>
                  </a:lnTo>
                  <a:lnTo>
                    <a:pt x="2235" y="6"/>
                  </a:lnTo>
                  <a:lnTo>
                    <a:pt x="2244" y="8"/>
                  </a:lnTo>
                  <a:lnTo>
                    <a:pt x="2253" y="12"/>
                  </a:lnTo>
                  <a:lnTo>
                    <a:pt x="2262" y="15"/>
                  </a:lnTo>
                  <a:lnTo>
                    <a:pt x="2271" y="18"/>
                  </a:lnTo>
                  <a:lnTo>
                    <a:pt x="2279" y="21"/>
                  </a:lnTo>
                  <a:lnTo>
                    <a:pt x="2289" y="25"/>
                  </a:lnTo>
                  <a:lnTo>
                    <a:pt x="2298" y="29"/>
                  </a:lnTo>
                  <a:lnTo>
                    <a:pt x="2308" y="31"/>
                  </a:lnTo>
                  <a:lnTo>
                    <a:pt x="2317" y="33"/>
                  </a:lnTo>
                  <a:lnTo>
                    <a:pt x="2327" y="35"/>
                  </a:lnTo>
                  <a:lnTo>
                    <a:pt x="2337" y="36"/>
                  </a:lnTo>
                  <a:lnTo>
                    <a:pt x="2348" y="37"/>
                  </a:lnTo>
                  <a:lnTo>
                    <a:pt x="2361" y="36"/>
                  </a:lnTo>
                  <a:lnTo>
                    <a:pt x="2373" y="35"/>
                  </a:lnTo>
                  <a:lnTo>
                    <a:pt x="2385" y="32"/>
                  </a:lnTo>
                  <a:lnTo>
                    <a:pt x="2397" y="30"/>
                  </a:lnTo>
                  <a:lnTo>
                    <a:pt x="2410" y="26"/>
                  </a:lnTo>
                  <a:lnTo>
                    <a:pt x="2422" y="23"/>
                  </a:lnTo>
                  <a:lnTo>
                    <a:pt x="2434" y="19"/>
                  </a:lnTo>
                  <a:lnTo>
                    <a:pt x="2446" y="15"/>
                  </a:lnTo>
                  <a:lnTo>
                    <a:pt x="2446" y="20"/>
                  </a:lnTo>
                  <a:lnTo>
                    <a:pt x="2446" y="26"/>
                  </a:lnTo>
                  <a:lnTo>
                    <a:pt x="2446" y="30"/>
                  </a:lnTo>
                  <a:lnTo>
                    <a:pt x="2446" y="34"/>
                  </a:lnTo>
                  <a:lnTo>
                    <a:pt x="2434" y="38"/>
                  </a:lnTo>
                  <a:lnTo>
                    <a:pt x="2422" y="42"/>
                  </a:lnTo>
                  <a:lnTo>
                    <a:pt x="2410" y="45"/>
                  </a:lnTo>
                  <a:lnTo>
                    <a:pt x="2397" y="48"/>
                  </a:lnTo>
                  <a:lnTo>
                    <a:pt x="2385" y="51"/>
                  </a:lnTo>
                  <a:lnTo>
                    <a:pt x="2373" y="54"/>
                  </a:lnTo>
                  <a:lnTo>
                    <a:pt x="2361" y="55"/>
                  </a:lnTo>
                  <a:lnTo>
                    <a:pt x="2348" y="56"/>
                  </a:lnTo>
                  <a:lnTo>
                    <a:pt x="2337" y="55"/>
                  </a:lnTo>
                  <a:lnTo>
                    <a:pt x="2327" y="54"/>
                  </a:lnTo>
                  <a:lnTo>
                    <a:pt x="2317" y="52"/>
                  </a:lnTo>
                  <a:lnTo>
                    <a:pt x="2308" y="50"/>
                  </a:lnTo>
                  <a:lnTo>
                    <a:pt x="2298" y="47"/>
                  </a:lnTo>
                  <a:lnTo>
                    <a:pt x="2289" y="44"/>
                  </a:lnTo>
                  <a:lnTo>
                    <a:pt x="2280" y="41"/>
                  </a:lnTo>
                  <a:lnTo>
                    <a:pt x="2271" y="37"/>
                  </a:lnTo>
                  <a:lnTo>
                    <a:pt x="2262" y="34"/>
                  </a:lnTo>
                  <a:lnTo>
                    <a:pt x="2254" y="30"/>
                  </a:lnTo>
                  <a:lnTo>
                    <a:pt x="2244" y="27"/>
                  </a:lnTo>
                  <a:lnTo>
                    <a:pt x="2235" y="25"/>
                  </a:lnTo>
                  <a:lnTo>
                    <a:pt x="2226" y="22"/>
                  </a:lnTo>
                  <a:lnTo>
                    <a:pt x="2217" y="20"/>
                  </a:lnTo>
                  <a:lnTo>
                    <a:pt x="2207" y="19"/>
                  </a:lnTo>
                  <a:lnTo>
                    <a:pt x="2197" y="19"/>
                  </a:lnTo>
                  <a:lnTo>
                    <a:pt x="2190" y="20"/>
                  </a:lnTo>
                  <a:lnTo>
                    <a:pt x="2183" y="21"/>
                  </a:lnTo>
                  <a:lnTo>
                    <a:pt x="2174" y="23"/>
                  </a:lnTo>
                  <a:lnTo>
                    <a:pt x="2165" y="25"/>
                  </a:lnTo>
                  <a:lnTo>
                    <a:pt x="2156" y="28"/>
                  </a:lnTo>
                  <a:lnTo>
                    <a:pt x="2146" y="31"/>
                  </a:lnTo>
                  <a:lnTo>
                    <a:pt x="2135" y="34"/>
                  </a:lnTo>
                  <a:lnTo>
                    <a:pt x="2125" y="38"/>
                  </a:lnTo>
                  <a:lnTo>
                    <a:pt x="2114" y="41"/>
                  </a:lnTo>
                  <a:lnTo>
                    <a:pt x="2104" y="44"/>
                  </a:lnTo>
                  <a:lnTo>
                    <a:pt x="2093" y="48"/>
                  </a:lnTo>
                  <a:lnTo>
                    <a:pt x="2082" y="50"/>
                  </a:lnTo>
                  <a:lnTo>
                    <a:pt x="2071" y="52"/>
                  </a:lnTo>
                  <a:lnTo>
                    <a:pt x="2060" y="54"/>
                  </a:lnTo>
                  <a:lnTo>
                    <a:pt x="2050" y="55"/>
                  </a:lnTo>
                  <a:lnTo>
                    <a:pt x="2039" y="56"/>
                  </a:lnTo>
                  <a:lnTo>
                    <a:pt x="2028" y="56"/>
                  </a:lnTo>
                  <a:lnTo>
                    <a:pt x="2018" y="55"/>
                  </a:lnTo>
                  <a:lnTo>
                    <a:pt x="2008" y="53"/>
                  </a:lnTo>
                  <a:lnTo>
                    <a:pt x="1999" y="51"/>
                  </a:lnTo>
                  <a:lnTo>
                    <a:pt x="1989" y="48"/>
                  </a:lnTo>
                  <a:lnTo>
                    <a:pt x="1980" y="45"/>
                  </a:lnTo>
                  <a:lnTo>
                    <a:pt x="1970" y="42"/>
                  </a:lnTo>
                  <a:lnTo>
                    <a:pt x="1962" y="39"/>
                  </a:lnTo>
                  <a:lnTo>
                    <a:pt x="1952" y="35"/>
                  </a:lnTo>
                  <a:lnTo>
                    <a:pt x="1944" y="32"/>
                  </a:lnTo>
                  <a:lnTo>
                    <a:pt x="1935" y="29"/>
                  </a:lnTo>
                  <a:lnTo>
                    <a:pt x="1926" y="27"/>
                  </a:lnTo>
                  <a:lnTo>
                    <a:pt x="1917" y="24"/>
                  </a:lnTo>
                  <a:lnTo>
                    <a:pt x="1907" y="22"/>
                  </a:lnTo>
                  <a:lnTo>
                    <a:pt x="1897" y="20"/>
                  </a:lnTo>
                  <a:lnTo>
                    <a:pt x="1888" y="20"/>
                  </a:lnTo>
                  <a:lnTo>
                    <a:pt x="1881" y="20"/>
                  </a:lnTo>
                  <a:lnTo>
                    <a:pt x="1873" y="21"/>
                  </a:lnTo>
                  <a:lnTo>
                    <a:pt x="1864" y="23"/>
                  </a:lnTo>
                  <a:lnTo>
                    <a:pt x="1855" y="25"/>
                  </a:lnTo>
                  <a:lnTo>
                    <a:pt x="1846" y="28"/>
                  </a:lnTo>
                  <a:lnTo>
                    <a:pt x="1836" y="31"/>
                  </a:lnTo>
                  <a:lnTo>
                    <a:pt x="1826" y="34"/>
                  </a:lnTo>
                  <a:lnTo>
                    <a:pt x="1815" y="38"/>
                  </a:lnTo>
                  <a:lnTo>
                    <a:pt x="1804" y="41"/>
                  </a:lnTo>
                  <a:lnTo>
                    <a:pt x="1793" y="45"/>
                  </a:lnTo>
                  <a:lnTo>
                    <a:pt x="1782" y="48"/>
                  </a:lnTo>
                  <a:lnTo>
                    <a:pt x="1771" y="51"/>
                  </a:lnTo>
                  <a:lnTo>
                    <a:pt x="1760" y="54"/>
                  </a:lnTo>
                  <a:lnTo>
                    <a:pt x="1748" y="56"/>
                  </a:lnTo>
                  <a:lnTo>
                    <a:pt x="1737" y="57"/>
                  </a:lnTo>
                  <a:lnTo>
                    <a:pt x="1727" y="58"/>
                  </a:lnTo>
                  <a:lnTo>
                    <a:pt x="1716" y="57"/>
                  </a:lnTo>
                  <a:lnTo>
                    <a:pt x="1705" y="56"/>
                  </a:lnTo>
                  <a:lnTo>
                    <a:pt x="1695" y="54"/>
                  </a:lnTo>
                  <a:lnTo>
                    <a:pt x="1686" y="52"/>
                  </a:lnTo>
                  <a:lnTo>
                    <a:pt x="1677" y="50"/>
                  </a:lnTo>
                  <a:lnTo>
                    <a:pt x="1667" y="46"/>
                  </a:lnTo>
                  <a:lnTo>
                    <a:pt x="1658" y="42"/>
                  </a:lnTo>
                  <a:lnTo>
                    <a:pt x="1648" y="39"/>
                  </a:lnTo>
                  <a:lnTo>
                    <a:pt x="1640" y="36"/>
                  </a:lnTo>
                  <a:lnTo>
                    <a:pt x="1630" y="32"/>
                  </a:lnTo>
                  <a:lnTo>
                    <a:pt x="1622" y="29"/>
                  </a:lnTo>
                  <a:lnTo>
                    <a:pt x="1612" y="27"/>
                  </a:lnTo>
                  <a:lnTo>
                    <a:pt x="1604" y="25"/>
                  </a:lnTo>
                  <a:lnTo>
                    <a:pt x="1594" y="22"/>
                  </a:lnTo>
                  <a:lnTo>
                    <a:pt x="1585" y="21"/>
                  </a:lnTo>
                  <a:lnTo>
                    <a:pt x="1575" y="21"/>
                  </a:lnTo>
                  <a:lnTo>
                    <a:pt x="1567" y="21"/>
                  </a:lnTo>
                  <a:lnTo>
                    <a:pt x="1559" y="23"/>
                  </a:lnTo>
                  <a:lnTo>
                    <a:pt x="1551" y="25"/>
                  </a:lnTo>
                  <a:lnTo>
                    <a:pt x="1542" y="27"/>
                  </a:lnTo>
                  <a:lnTo>
                    <a:pt x="1532" y="30"/>
                  </a:lnTo>
                  <a:lnTo>
                    <a:pt x="1522" y="32"/>
                  </a:lnTo>
                  <a:lnTo>
                    <a:pt x="1512" y="36"/>
                  </a:lnTo>
                  <a:lnTo>
                    <a:pt x="1501" y="40"/>
                  </a:lnTo>
                  <a:lnTo>
                    <a:pt x="1490" y="43"/>
                  </a:lnTo>
                  <a:lnTo>
                    <a:pt x="1479" y="46"/>
                  </a:lnTo>
                  <a:lnTo>
                    <a:pt x="1468" y="50"/>
                  </a:lnTo>
                  <a:lnTo>
                    <a:pt x="1456" y="52"/>
                  </a:lnTo>
                  <a:lnTo>
                    <a:pt x="1445" y="55"/>
                  </a:lnTo>
                  <a:lnTo>
                    <a:pt x="1434" y="56"/>
                  </a:lnTo>
                  <a:lnTo>
                    <a:pt x="1422" y="58"/>
                  </a:lnTo>
                  <a:lnTo>
                    <a:pt x="1411" y="58"/>
                  </a:lnTo>
                  <a:lnTo>
                    <a:pt x="1400" y="58"/>
                  </a:lnTo>
                  <a:lnTo>
                    <a:pt x="1390" y="57"/>
                  </a:lnTo>
                  <a:lnTo>
                    <a:pt x="1381" y="55"/>
                  </a:lnTo>
                  <a:lnTo>
                    <a:pt x="1371" y="54"/>
                  </a:lnTo>
                  <a:lnTo>
                    <a:pt x="1362" y="51"/>
                  </a:lnTo>
                  <a:lnTo>
                    <a:pt x="1352" y="48"/>
                  </a:lnTo>
                  <a:lnTo>
                    <a:pt x="1344" y="45"/>
                  </a:lnTo>
                  <a:lnTo>
                    <a:pt x="1334" y="41"/>
                  </a:lnTo>
                  <a:lnTo>
                    <a:pt x="1326" y="38"/>
                  </a:lnTo>
                  <a:lnTo>
                    <a:pt x="1317" y="35"/>
                  </a:lnTo>
                  <a:lnTo>
                    <a:pt x="1308" y="32"/>
                  </a:lnTo>
                  <a:lnTo>
                    <a:pt x="1299" y="29"/>
                  </a:lnTo>
                  <a:lnTo>
                    <a:pt x="1290" y="26"/>
                  </a:lnTo>
                  <a:lnTo>
                    <a:pt x="1281" y="25"/>
                  </a:lnTo>
                  <a:lnTo>
                    <a:pt x="1271" y="23"/>
                  </a:lnTo>
                  <a:lnTo>
                    <a:pt x="1262" y="21"/>
                  </a:lnTo>
                  <a:lnTo>
                    <a:pt x="1261" y="21"/>
                  </a:lnTo>
                  <a:lnTo>
                    <a:pt x="1259" y="21"/>
                  </a:lnTo>
                  <a:lnTo>
                    <a:pt x="1258" y="21"/>
                  </a:lnTo>
                  <a:lnTo>
                    <a:pt x="1251" y="21"/>
                  </a:lnTo>
                  <a:lnTo>
                    <a:pt x="1243" y="23"/>
                  </a:lnTo>
                  <a:lnTo>
                    <a:pt x="1235" y="25"/>
                  </a:lnTo>
                  <a:lnTo>
                    <a:pt x="1226" y="27"/>
                  </a:lnTo>
                  <a:lnTo>
                    <a:pt x="1216" y="29"/>
                  </a:lnTo>
                  <a:lnTo>
                    <a:pt x="1206" y="32"/>
                  </a:lnTo>
                  <a:lnTo>
                    <a:pt x="1195" y="35"/>
                  </a:lnTo>
                  <a:lnTo>
                    <a:pt x="1185" y="39"/>
                  </a:lnTo>
                  <a:lnTo>
                    <a:pt x="1174" y="43"/>
                  </a:lnTo>
                  <a:lnTo>
                    <a:pt x="1163" y="46"/>
                  </a:lnTo>
                  <a:lnTo>
                    <a:pt x="1151" y="50"/>
                  </a:lnTo>
                  <a:lnTo>
                    <a:pt x="1140" y="52"/>
                  </a:lnTo>
                  <a:lnTo>
                    <a:pt x="1129" y="55"/>
                  </a:lnTo>
                  <a:lnTo>
                    <a:pt x="1118" y="57"/>
                  </a:lnTo>
                  <a:lnTo>
                    <a:pt x="1107" y="58"/>
                  </a:lnTo>
                  <a:lnTo>
                    <a:pt x="1095" y="59"/>
                  </a:lnTo>
                  <a:lnTo>
                    <a:pt x="1085" y="58"/>
                  </a:lnTo>
                  <a:lnTo>
                    <a:pt x="1075" y="58"/>
                  </a:lnTo>
                  <a:lnTo>
                    <a:pt x="1064" y="55"/>
                  </a:lnTo>
                  <a:lnTo>
                    <a:pt x="1055" y="53"/>
                  </a:lnTo>
                  <a:lnTo>
                    <a:pt x="1046" y="51"/>
                  </a:lnTo>
                  <a:lnTo>
                    <a:pt x="1036" y="47"/>
                  </a:lnTo>
                  <a:lnTo>
                    <a:pt x="1027" y="44"/>
                  </a:lnTo>
                  <a:lnTo>
                    <a:pt x="1018" y="40"/>
                  </a:lnTo>
                  <a:lnTo>
                    <a:pt x="1009" y="37"/>
                  </a:lnTo>
                  <a:lnTo>
                    <a:pt x="1000" y="34"/>
                  </a:lnTo>
                  <a:lnTo>
                    <a:pt x="991" y="30"/>
                  </a:lnTo>
                  <a:lnTo>
                    <a:pt x="982" y="28"/>
                  </a:lnTo>
                  <a:lnTo>
                    <a:pt x="973" y="26"/>
                  </a:lnTo>
                  <a:lnTo>
                    <a:pt x="964" y="23"/>
                  </a:lnTo>
                  <a:lnTo>
                    <a:pt x="954" y="23"/>
                  </a:lnTo>
                  <a:lnTo>
                    <a:pt x="944" y="22"/>
                  </a:lnTo>
                  <a:lnTo>
                    <a:pt x="937" y="23"/>
                  </a:lnTo>
                  <a:lnTo>
                    <a:pt x="929" y="24"/>
                  </a:lnTo>
                  <a:lnTo>
                    <a:pt x="921" y="26"/>
                  </a:lnTo>
                  <a:lnTo>
                    <a:pt x="911" y="28"/>
                  </a:lnTo>
                  <a:lnTo>
                    <a:pt x="901" y="31"/>
                  </a:lnTo>
                  <a:lnTo>
                    <a:pt x="892" y="34"/>
                  </a:lnTo>
                  <a:lnTo>
                    <a:pt x="881" y="37"/>
                  </a:lnTo>
                  <a:lnTo>
                    <a:pt x="871" y="41"/>
                  </a:lnTo>
                  <a:lnTo>
                    <a:pt x="860" y="44"/>
                  </a:lnTo>
                  <a:lnTo>
                    <a:pt x="848" y="48"/>
                  </a:lnTo>
                  <a:lnTo>
                    <a:pt x="837" y="51"/>
                  </a:lnTo>
                  <a:lnTo>
                    <a:pt x="826" y="54"/>
                  </a:lnTo>
                  <a:lnTo>
                    <a:pt x="814" y="56"/>
                  </a:lnTo>
                  <a:lnTo>
                    <a:pt x="803" y="58"/>
                  </a:lnTo>
                  <a:lnTo>
                    <a:pt x="792" y="59"/>
                  </a:lnTo>
                  <a:lnTo>
                    <a:pt x="781" y="59"/>
                  </a:lnTo>
                  <a:lnTo>
                    <a:pt x="770" y="59"/>
                  </a:lnTo>
                  <a:lnTo>
                    <a:pt x="760" y="58"/>
                  </a:lnTo>
                  <a:lnTo>
                    <a:pt x="750" y="56"/>
                  </a:lnTo>
                  <a:lnTo>
                    <a:pt x="740" y="54"/>
                  </a:lnTo>
                  <a:lnTo>
                    <a:pt x="731" y="51"/>
                  </a:lnTo>
                  <a:lnTo>
                    <a:pt x="722" y="48"/>
                  </a:lnTo>
                  <a:lnTo>
                    <a:pt x="713" y="45"/>
                  </a:lnTo>
                  <a:lnTo>
                    <a:pt x="703" y="41"/>
                  </a:lnTo>
                  <a:lnTo>
                    <a:pt x="695" y="38"/>
                  </a:lnTo>
                  <a:lnTo>
                    <a:pt x="686" y="34"/>
                  </a:lnTo>
                  <a:lnTo>
                    <a:pt x="677" y="31"/>
                  </a:lnTo>
                  <a:lnTo>
                    <a:pt x="668" y="29"/>
                  </a:lnTo>
                  <a:lnTo>
                    <a:pt x="658" y="26"/>
                  </a:lnTo>
                  <a:lnTo>
                    <a:pt x="650" y="25"/>
                  </a:lnTo>
                  <a:lnTo>
                    <a:pt x="640" y="23"/>
                  </a:lnTo>
                  <a:lnTo>
                    <a:pt x="630" y="23"/>
                  </a:lnTo>
                  <a:lnTo>
                    <a:pt x="623" y="23"/>
                  </a:lnTo>
                  <a:lnTo>
                    <a:pt x="615" y="25"/>
                  </a:lnTo>
                  <a:lnTo>
                    <a:pt x="606" y="26"/>
                  </a:lnTo>
                  <a:lnTo>
                    <a:pt x="597" y="29"/>
                  </a:lnTo>
                  <a:lnTo>
                    <a:pt x="587" y="31"/>
                  </a:lnTo>
                  <a:lnTo>
                    <a:pt x="577" y="35"/>
                  </a:lnTo>
                  <a:lnTo>
                    <a:pt x="567" y="38"/>
                  </a:lnTo>
                  <a:lnTo>
                    <a:pt x="557" y="41"/>
                  </a:lnTo>
                  <a:lnTo>
                    <a:pt x="545" y="45"/>
                  </a:lnTo>
                  <a:lnTo>
                    <a:pt x="534" y="48"/>
                  </a:lnTo>
                  <a:lnTo>
                    <a:pt x="523" y="52"/>
                  </a:lnTo>
                  <a:lnTo>
                    <a:pt x="512" y="55"/>
                  </a:lnTo>
                  <a:lnTo>
                    <a:pt x="500" y="57"/>
                  </a:lnTo>
                  <a:lnTo>
                    <a:pt x="489" y="59"/>
                  </a:lnTo>
                  <a:lnTo>
                    <a:pt x="478" y="60"/>
                  </a:lnTo>
                  <a:lnTo>
                    <a:pt x="467" y="60"/>
                  </a:lnTo>
                  <a:lnTo>
                    <a:pt x="456" y="60"/>
                  </a:lnTo>
                  <a:lnTo>
                    <a:pt x="446" y="59"/>
                  </a:lnTo>
                  <a:lnTo>
                    <a:pt x="436" y="58"/>
                  </a:lnTo>
                  <a:lnTo>
                    <a:pt x="426" y="56"/>
                  </a:lnTo>
                  <a:lnTo>
                    <a:pt x="417" y="53"/>
                  </a:lnTo>
                  <a:lnTo>
                    <a:pt x="407" y="50"/>
                  </a:lnTo>
                  <a:lnTo>
                    <a:pt x="399" y="47"/>
                  </a:lnTo>
                  <a:lnTo>
                    <a:pt x="390" y="44"/>
                  </a:lnTo>
                  <a:lnTo>
                    <a:pt x="380" y="41"/>
                  </a:lnTo>
                  <a:lnTo>
                    <a:pt x="372" y="37"/>
                  </a:lnTo>
                  <a:lnTo>
                    <a:pt x="363" y="34"/>
                  </a:lnTo>
                  <a:lnTo>
                    <a:pt x="354" y="31"/>
                  </a:lnTo>
                  <a:lnTo>
                    <a:pt x="345" y="29"/>
                  </a:lnTo>
                  <a:lnTo>
                    <a:pt x="336" y="27"/>
                  </a:lnTo>
                  <a:lnTo>
                    <a:pt x="326" y="25"/>
                  </a:lnTo>
                  <a:lnTo>
                    <a:pt x="317" y="24"/>
                  </a:lnTo>
                  <a:lnTo>
                    <a:pt x="316" y="24"/>
                  </a:lnTo>
                  <a:lnTo>
                    <a:pt x="316" y="23"/>
                  </a:lnTo>
                  <a:lnTo>
                    <a:pt x="314" y="23"/>
                  </a:lnTo>
                  <a:lnTo>
                    <a:pt x="313" y="23"/>
                  </a:lnTo>
                  <a:lnTo>
                    <a:pt x="306" y="23"/>
                  </a:lnTo>
                  <a:lnTo>
                    <a:pt x="298" y="25"/>
                  </a:lnTo>
                  <a:lnTo>
                    <a:pt x="289" y="26"/>
                  </a:lnTo>
                  <a:lnTo>
                    <a:pt x="281" y="29"/>
                  </a:lnTo>
                  <a:lnTo>
                    <a:pt x="271" y="31"/>
                  </a:lnTo>
                  <a:lnTo>
                    <a:pt x="261" y="34"/>
                  </a:lnTo>
                  <a:lnTo>
                    <a:pt x="251" y="38"/>
                  </a:lnTo>
                  <a:lnTo>
                    <a:pt x="240" y="41"/>
                  </a:lnTo>
                  <a:lnTo>
                    <a:pt x="229" y="45"/>
                  </a:lnTo>
                  <a:lnTo>
                    <a:pt x="218" y="48"/>
                  </a:lnTo>
                  <a:lnTo>
                    <a:pt x="207" y="52"/>
                  </a:lnTo>
                  <a:lnTo>
                    <a:pt x="196" y="55"/>
                  </a:lnTo>
                  <a:lnTo>
                    <a:pt x="184" y="57"/>
                  </a:lnTo>
                  <a:lnTo>
                    <a:pt x="174" y="59"/>
                  </a:lnTo>
                  <a:lnTo>
                    <a:pt x="162" y="60"/>
                  </a:lnTo>
                  <a:lnTo>
                    <a:pt x="151" y="61"/>
                  </a:lnTo>
                  <a:lnTo>
                    <a:pt x="140" y="60"/>
                  </a:lnTo>
                  <a:lnTo>
                    <a:pt x="130" y="60"/>
                  </a:lnTo>
                  <a:lnTo>
                    <a:pt x="120" y="58"/>
                  </a:lnTo>
                  <a:lnTo>
                    <a:pt x="111" y="55"/>
                  </a:lnTo>
                  <a:lnTo>
                    <a:pt x="101" y="53"/>
                  </a:lnTo>
                  <a:lnTo>
                    <a:pt x="92" y="50"/>
                  </a:lnTo>
                  <a:lnTo>
                    <a:pt x="82" y="46"/>
                  </a:lnTo>
                  <a:lnTo>
                    <a:pt x="74" y="42"/>
                  </a:lnTo>
                  <a:lnTo>
                    <a:pt x="64" y="40"/>
                  </a:lnTo>
                  <a:lnTo>
                    <a:pt x="56" y="36"/>
                  </a:lnTo>
                  <a:lnTo>
                    <a:pt x="46" y="32"/>
                  </a:lnTo>
                  <a:lnTo>
                    <a:pt x="38" y="30"/>
                  </a:lnTo>
                  <a:lnTo>
                    <a:pt x="28" y="28"/>
                  </a:lnTo>
                  <a:lnTo>
                    <a:pt x="19" y="26"/>
                  </a:lnTo>
                  <a:lnTo>
                    <a:pt x="10" y="25"/>
                  </a:lnTo>
                  <a:lnTo>
                    <a:pt x="0" y="25"/>
                  </a:lnTo>
                  <a:lnTo>
                    <a:pt x="0" y="5"/>
                  </a:lnTo>
                </a:path>
              </a:pathLst>
            </a:custGeom>
            <a:solidFill>
              <a:srgbClr val="AAF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0" name="Freeform 22"/>
            <p:cNvSpPr>
              <a:spLocks/>
            </p:cNvSpPr>
            <p:nvPr/>
          </p:nvSpPr>
          <p:spPr bwMode="auto">
            <a:xfrm>
              <a:off x="3233" y="204"/>
              <a:ext cx="2449" cy="61"/>
            </a:xfrm>
            <a:custGeom>
              <a:avLst/>
              <a:gdLst>
                <a:gd name="T0" fmla="*/ 73 w 2447"/>
                <a:gd name="T1" fmla="*/ 43 h 61"/>
                <a:gd name="T2" fmla="*/ 161 w 2447"/>
                <a:gd name="T3" fmla="*/ 59 h 61"/>
                <a:gd name="T4" fmla="*/ 261 w 2447"/>
                <a:gd name="T5" fmla="*/ 34 h 61"/>
                <a:gd name="T6" fmla="*/ 316 w 2447"/>
                <a:gd name="T7" fmla="*/ 24 h 61"/>
                <a:gd name="T8" fmla="*/ 389 w 2447"/>
                <a:gd name="T9" fmla="*/ 43 h 61"/>
                <a:gd name="T10" fmla="*/ 477 w 2447"/>
                <a:gd name="T11" fmla="*/ 59 h 61"/>
                <a:gd name="T12" fmla="*/ 577 w 2447"/>
                <a:gd name="T13" fmla="*/ 34 h 61"/>
                <a:gd name="T14" fmla="*/ 678 w 2447"/>
                <a:gd name="T15" fmla="*/ 27 h 61"/>
                <a:gd name="T16" fmla="*/ 760 w 2447"/>
                <a:gd name="T17" fmla="*/ 54 h 61"/>
                <a:gd name="T18" fmla="*/ 857 w 2447"/>
                <a:gd name="T19" fmla="*/ 50 h 61"/>
                <a:gd name="T20" fmla="*/ 949 w 2447"/>
                <a:gd name="T21" fmla="*/ 24 h 61"/>
                <a:gd name="T22" fmla="*/ 1028 w 2447"/>
                <a:gd name="T23" fmla="*/ 38 h 61"/>
                <a:gd name="T24" fmla="*/ 1115 w 2447"/>
                <a:gd name="T25" fmla="*/ 58 h 61"/>
                <a:gd name="T26" fmla="*/ 1215 w 2447"/>
                <a:gd name="T27" fmla="*/ 35 h 61"/>
                <a:gd name="T28" fmla="*/ 1280 w 2447"/>
                <a:gd name="T29" fmla="*/ 22 h 61"/>
                <a:gd name="T30" fmla="*/ 1346 w 2447"/>
                <a:gd name="T31" fmla="*/ 38 h 61"/>
                <a:gd name="T32" fmla="*/ 1431 w 2447"/>
                <a:gd name="T33" fmla="*/ 58 h 61"/>
                <a:gd name="T34" fmla="*/ 1532 w 2447"/>
                <a:gd name="T35" fmla="*/ 35 h 61"/>
                <a:gd name="T36" fmla="*/ 1614 w 2447"/>
                <a:gd name="T37" fmla="*/ 24 h 61"/>
                <a:gd name="T38" fmla="*/ 1696 w 2447"/>
                <a:gd name="T39" fmla="*/ 49 h 61"/>
                <a:gd name="T40" fmla="*/ 1790 w 2447"/>
                <a:gd name="T41" fmla="*/ 51 h 61"/>
                <a:gd name="T42" fmla="*/ 1904 w 2447"/>
                <a:gd name="T43" fmla="*/ 23 h 61"/>
                <a:gd name="T44" fmla="*/ 1983 w 2447"/>
                <a:gd name="T45" fmla="*/ 32 h 61"/>
                <a:gd name="T46" fmla="*/ 2067 w 2447"/>
                <a:gd name="T47" fmla="*/ 55 h 61"/>
                <a:gd name="T48" fmla="*/ 2165 w 2447"/>
                <a:gd name="T49" fmla="*/ 38 h 61"/>
                <a:gd name="T50" fmla="*/ 2247 w 2447"/>
                <a:gd name="T51" fmla="*/ 19 h 61"/>
                <a:gd name="T52" fmla="*/ 2328 w 2447"/>
                <a:gd name="T53" fmla="*/ 44 h 61"/>
                <a:gd name="T54" fmla="*/ 2425 w 2447"/>
                <a:gd name="T55" fmla="*/ 51 h 61"/>
                <a:gd name="T56" fmla="*/ 2485 w 2447"/>
                <a:gd name="T57" fmla="*/ 16 h 61"/>
                <a:gd name="T58" fmla="*/ 2377 w 2447"/>
                <a:gd name="T59" fmla="*/ 37 h 61"/>
                <a:gd name="T60" fmla="*/ 2292 w 2447"/>
                <a:gd name="T61" fmla="*/ 12 h 61"/>
                <a:gd name="T62" fmla="*/ 2214 w 2447"/>
                <a:gd name="T63" fmla="*/ 3 h 61"/>
                <a:gd name="T64" fmla="*/ 2122 w 2447"/>
                <a:gd name="T65" fmla="*/ 31 h 61"/>
                <a:gd name="T66" fmla="*/ 2028 w 2447"/>
                <a:gd name="T67" fmla="*/ 29 h 61"/>
                <a:gd name="T68" fmla="*/ 1946 w 2447"/>
                <a:gd name="T69" fmla="*/ 3 h 61"/>
                <a:gd name="T70" fmla="*/ 1856 w 2447"/>
                <a:gd name="T71" fmla="*/ 16 h 61"/>
                <a:gd name="T72" fmla="*/ 1746 w 2447"/>
                <a:gd name="T73" fmla="*/ 39 h 61"/>
                <a:gd name="T74" fmla="*/ 1660 w 2447"/>
                <a:gd name="T75" fmla="*/ 17 h 61"/>
                <a:gd name="T76" fmla="*/ 1580 w 2447"/>
                <a:gd name="T77" fmla="*/ 4 h 61"/>
                <a:gd name="T78" fmla="*/ 1487 w 2447"/>
                <a:gd name="T79" fmla="*/ 31 h 61"/>
                <a:gd name="T80" fmla="*/ 1390 w 2447"/>
                <a:gd name="T81" fmla="*/ 33 h 61"/>
                <a:gd name="T82" fmla="*/ 1309 w 2447"/>
                <a:gd name="T83" fmla="*/ 6 h 61"/>
                <a:gd name="T84" fmla="*/ 1262 w 2447"/>
                <a:gd name="T85" fmla="*/ 4 h 61"/>
                <a:gd name="T86" fmla="*/ 1171 w 2447"/>
                <a:gd name="T87" fmla="*/ 31 h 61"/>
                <a:gd name="T88" fmla="*/ 1075 w 2447"/>
                <a:gd name="T89" fmla="*/ 35 h 61"/>
                <a:gd name="T90" fmla="*/ 992 w 2447"/>
                <a:gd name="T91" fmla="*/ 7 h 61"/>
                <a:gd name="T92" fmla="*/ 911 w 2447"/>
                <a:gd name="T93" fmla="*/ 15 h 61"/>
                <a:gd name="T94" fmla="*/ 811 w 2447"/>
                <a:gd name="T95" fmla="*/ 40 h 61"/>
                <a:gd name="T96" fmla="*/ 723 w 2447"/>
                <a:gd name="T97" fmla="*/ 23 h 61"/>
                <a:gd name="T98" fmla="*/ 643 w 2447"/>
                <a:gd name="T99" fmla="*/ 5 h 61"/>
                <a:gd name="T100" fmla="*/ 534 w 2447"/>
                <a:gd name="T101" fmla="*/ 29 h 61"/>
                <a:gd name="T102" fmla="*/ 435 w 2447"/>
                <a:gd name="T103" fmla="*/ 38 h 61"/>
                <a:gd name="T104" fmla="*/ 354 w 2447"/>
                <a:gd name="T105" fmla="*/ 11 h 61"/>
                <a:gd name="T106" fmla="*/ 305 w 2447"/>
                <a:gd name="T107" fmla="*/ 5 h 61"/>
                <a:gd name="T108" fmla="*/ 218 w 2447"/>
                <a:gd name="T109" fmla="*/ 29 h 61"/>
                <a:gd name="T110" fmla="*/ 120 w 2447"/>
                <a:gd name="T111" fmla="*/ 39 h 61"/>
                <a:gd name="T112" fmla="*/ 38 w 2447"/>
                <a:gd name="T113" fmla="*/ 12 h 6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47" h="61">
                  <a:moveTo>
                    <a:pt x="0" y="24"/>
                  </a:moveTo>
                  <a:lnTo>
                    <a:pt x="10" y="25"/>
                  </a:lnTo>
                  <a:lnTo>
                    <a:pt x="19" y="27"/>
                  </a:lnTo>
                  <a:lnTo>
                    <a:pt x="28" y="29"/>
                  </a:lnTo>
                  <a:lnTo>
                    <a:pt x="38" y="31"/>
                  </a:lnTo>
                  <a:lnTo>
                    <a:pt x="46" y="34"/>
                  </a:lnTo>
                  <a:lnTo>
                    <a:pt x="55" y="37"/>
                  </a:lnTo>
                  <a:lnTo>
                    <a:pt x="64" y="40"/>
                  </a:lnTo>
                  <a:lnTo>
                    <a:pt x="73" y="43"/>
                  </a:lnTo>
                  <a:lnTo>
                    <a:pt x="82" y="47"/>
                  </a:lnTo>
                  <a:lnTo>
                    <a:pt x="91" y="50"/>
                  </a:lnTo>
                  <a:lnTo>
                    <a:pt x="101" y="53"/>
                  </a:lnTo>
                  <a:lnTo>
                    <a:pt x="110" y="55"/>
                  </a:lnTo>
                  <a:lnTo>
                    <a:pt x="119" y="57"/>
                  </a:lnTo>
                  <a:lnTo>
                    <a:pt x="130" y="59"/>
                  </a:lnTo>
                  <a:lnTo>
                    <a:pt x="139" y="60"/>
                  </a:lnTo>
                  <a:lnTo>
                    <a:pt x="151" y="60"/>
                  </a:lnTo>
                  <a:lnTo>
                    <a:pt x="161" y="59"/>
                  </a:lnTo>
                  <a:lnTo>
                    <a:pt x="173" y="58"/>
                  </a:lnTo>
                  <a:lnTo>
                    <a:pt x="184" y="57"/>
                  </a:lnTo>
                  <a:lnTo>
                    <a:pt x="195" y="54"/>
                  </a:lnTo>
                  <a:lnTo>
                    <a:pt x="207" y="51"/>
                  </a:lnTo>
                  <a:lnTo>
                    <a:pt x="218" y="48"/>
                  </a:lnTo>
                  <a:lnTo>
                    <a:pt x="229" y="44"/>
                  </a:lnTo>
                  <a:lnTo>
                    <a:pt x="240" y="41"/>
                  </a:lnTo>
                  <a:lnTo>
                    <a:pt x="250" y="38"/>
                  </a:lnTo>
                  <a:lnTo>
                    <a:pt x="261" y="34"/>
                  </a:lnTo>
                  <a:lnTo>
                    <a:pt x="271" y="31"/>
                  </a:lnTo>
                  <a:lnTo>
                    <a:pt x="281" y="28"/>
                  </a:lnTo>
                  <a:lnTo>
                    <a:pt x="289" y="27"/>
                  </a:lnTo>
                  <a:lnTo>
                    <a:pt x="298" y="25"/>
                  </a:lnTo>
                  <a:lnTo>
                    <a:pt x="306" y="24"/>
                  </a:lnTo>
                  <a:lnTo>
                    <a:pt x="313" y="24"/>
                  </a:lnTo>
                  <a:lnTo>
                    <a:pt x="314" y="24"/>
                  </a:lnTo>
                  <a:lnTo>
                    <a:pt x="316" y="24"/>
                  </a:lnTo>
                  <a:lnTo>
                    <a:pt x="317" y="24"/>
                  </a:lnTo>
                  <a:lnTo>
                    <a:pt x="326" y="25"/>
                  </a:lnTo>
                  <a:lnTo>
                    <a:pt x="336" y="27"/>
                  </a:lnTo>
                  <a:lnTo>
                    <a:pt x="345" y="28"/>
                  </a:lnTo>
                  <a:lnTo>
                    <a:pt x="354" y="31"/>
                  </a:lnTo>
                  <a:lnTo>
                    <a:pt x="363" y="34"/>
                  </a:lnTo>
                  <a:lnTo>
                    <a:pt x="372" y="37"/>
                  </a:lnTo>
                  <a:lnTo>
                    <a:pt x="380" y="40"/>
                  </a:lnTo>
                  <a:lnTo>
                    <a:pt x="389" y="43"/>
                  </a:lnTo>
                  <a:lnTo>
                    <a:pt x="399" y="47"/>
                  </a:lnTo>
                  <a:lnTo>
                    <a:pt x="407" y="50"/>
                  </a:lnTo>
                  <a:lnTo>
                    <a:pt x="417" y="53"/>
                  </a:lnTo>
                  <a:lnTo>
                    <a:pt x="426" y="55"/>
                  </a:lnTo>
                  <a:lnTo>
                    <a:pt x="436" y="57"/>
                  </a:lnTo>
                  <a:lnTo>
                    <a:pt x="445" y="59"/>
                  </a:lnTo>
                  <a:lnTo>
                    <a:pt x="455" y="59"/>
                  </a:lnTo>
                  <a:lnTo>
                    <a:pt x="466" y="60"/>
                  </a:lnTo>
                  <a:lnTo>
                    <a:pt x="477" y="59"/>
                  </a:lnTo>
                  <a:lnTo>
                    <a:pt x="488" y="58"/>
                  </a:lnTo>
                  <a:lnTo>
                    <a:pt x="500" y="56"/>
                  </a:lnTo>
                  <a:lnTo>
                    <a:pt x="511" y="54"/>
                  </a:lnTo>
                  <a:lnTo>
                    <a:pt x="522" y="51"/>
                  </a:lnTo>
                  <a:lnTo>
                    <a:pt x="534" y="48"/>
                  </a:lnTo>
                  <a:lnTo>
                    <a:pt x="545" y="44"/>
                  </a:lnTo>
                  <a:lnTo>
                    <a:pt x="556" y="40"/>
                  </a:lnTo>
                  <a:lnTo>
                    <a:pt x="567" y="37"/>
                  </a:lnTo>
                  <a:lnTo>
                    <a:pt x="577" y="34"/>
                  </a:lnTo>
                  <a:lnTo>
                    <a:pt x="587" y="31"/>
                  </a:lnTo>
                  <a:lnTo>
                    <a:pt x="597" y="28"/>
                  </a:lnTo>
                  <a:lnTo>
                    <a:pt x="606" y="26"/>
                  </a:lnTo>
                  <a:lnTo>
                    <a:pt x="615" y="24"/>
                  </a:lnTo>
                  <a:lnTo>
                    <a:pt x="623" y="23"/>
                  </a:lnTo>
                  <a:lnTo>
                    <a:pt x="630" y="23"/>
                  </a:lnTo>
                  <a:lnTo>
                    <a:pt x="640" y="24"/>
                  </a:lnTo>
                  <a:lnTo>
                    <a:pt x="649" y="25"/>
                  </a:lnTo>
                  <a:lnTo>
                    <a:pt x="658" y="27"/>
                  </a:lnTo>
                  <a:lnTo>
                    <a:pt x="668" y="30"/>
                  </a:lnTo>
                  <a:lnTo>
                    <a:pt x="676" y="32"/>
                  </a:lnTo>
                  <a:lnTo>
                    <a:pt x="685" y="36"/>
                  </a:lnTo>
                  <a:lnTo>
                    <a:pt x="694" y="39"/>
                  </a:lnTo>
                  <a:lnTo>
                    <a:pt x="703" y="42"/>
                  </a:lnTo>
                  <a:lnTo>
                    <a:pt x="712" y="45"/>
                  </a:lnTo>
                  <a:lnTo>
                    <a:pt x="721" y="49"/>
                  </a:lnTo>
                  <a:lnTo>
                    <a:pt x="731" y="52"/>
                  </a:lnTo>
                  <a:lnTo>
                    <a:pt x="740" y="54"/>
                  </a:lnTo>
                  <a:lnTo>
                    <a:pt x="750" y="56"/>
                  </a:lnTo>
                  <a:lnTo>
                    <a:pt x="760" y="58"/>
                  </a:lnTo>
                  <a:lnTo>
                    <a:pt x="770" y="59"/>
                  </a:lnTo>
                  <a:lnTo>
                    <a:pt x="781" y="59"/>
                  </a:lnTo>
                  <a:lnTo>
                    <a:pt x="792" y="58"/>
                  </a:lnTo>
                  <a:lnTo>
                    <a:pt x="803" y="57"/>
                  </a:lnTo>
                  <a:lnTo>
                    <a:pt x="814" y="55"/>
                  </a:lnTo>
                  <a:lnTo>
                    <a:pt x="825" y="53"/>
                  </a:lnTo>
                  <a:lnTo>
                    <a:pt x="837" y="50"/>
                  </a:lnTo>
                  <a:lnTo>
                    <a:pt x="848" y="47"/>
                  </a:lnTo>
                  <a:lnTo>
                    <a:pt x="859" y="43"/>
                  </a:lnTo>
                  <a:lnTo>
                    <a:pt x="870" y="40"/>
                  </a:lnTo>
                  <a:lnTo>
                    <a:pt x="881" y="37"/>
                  </a:lnTo>
                  <a:lnTo>
                    <a:pt x="891" y="33"/>
                  </a:lnTo>
                  <a:lnTo>
                    <a:pt x="901" y="30"/>
                  </a:lnTo>
                  <a:lnTo>
                    <a:pt x="911" y="27"/>
                  </a:lnTo>
                  <a:lnTo>
                    <a:pt x="920" y="25"/>
                  </a:lnTo>
                  <a:lnTo>
                    <a:pt x="929" y="24"/>
                  </a:lnTo>
                  <a:lnTo>
                    <a:pt x="937" y="23"/>
                  </a:lnTo>
                  <a:lnTo>
                    <a:pt x="944" y="23"/>
                  </a:lnTo>
                  <a:lnTo>
                    <a:pt x="954" y="23"/>
                  </a:lnTo>
                  <a:lnTo>
                    <a:pt x="963" y="25"/>
                  </a:lnTo>
                  <a:lnTo>
                    <a:pt x="972" y="27"/>
                  </a:lnTo>
                  <a:lnTo>
                    <a:pt x="982" y="29"/>
                  </a:lnTo>
                  <a:lnTo>
                    <a:pt x="991" y="32"/>
                  </a:lnTo>
                  <a:lnTo>
                    <a:pt x="1000" y="35"/>
                  </a:lnTo>
                  <a:lnTo>
                    <a:pt x="1008" y="38"/>
                  </a:lnTo>
                  <a:lnTo>
                    <a:pt x="1018" y="41"/>
                  </a:lnTo>
                  <a:lnTo>
                    <a:pt x="1027" y="44"/>
                  </a:lnTo>
                  <a:lnTo>
                    <a:pt x="1036" y="47"/>
                  </a:lnTo>
                  <a:lnTo>
                    <a:pt x="1045" y="50"/>
                  </a:lnTo>
                  <a:lnTo>
                    <a:pt x="1055" y="53"/>
                  </a:lnTo>
                  <a:lnTo>
                    <a:pt x="1064" y="55"/>
                  </a:lnTo>
                  <a:lnTo>
                    <a:pt x="1074" y="57"/>
                  </a:lnTo>
                  <a:lnTo>
                    <a:pt x="1085" y="58"/>
                  </a:lnTo>
                  <a:lnTo>
                    <a:pt x="1095" y="58"/>
                  </a:lnTo>
                  <a:lnTo>
                    <a:pt x="1106" y="58"/>
                  </a:lnTo>
                  <a:lnTo>
                    <a:pt x="1118" y="57"/>
                  </a:lnTo>
                  <a:lnTo>
                    <a:pt x="1128" y="54"/>
                  </a:lnTo>
                  <a:lnTo>
                    <a:pt x="1140" y="52"/>
                  </a:lnTo>
                  <a:lnTo>
                    <a:pt x="1151" y="49"/>
                  </a:lnTo>
                  <a:lnTo>
                    <a:pt x="1163" y="46"/>
                  </a:lnTo>
                  <a:lnTo>
                    <a:pt x="1173" y="43"/>
                  </a:lnTo>
                  <a:lnTo>
                    <a:pt x="1185" y="39"/>
                  </a:lnTo>
                  <a:lnTo>
                    <a:pt x="1195" y="35"/>
                  </a:lnTo>
                  <a:lnTo>
                    <a:pt x="1205" y="32"/>
                  </a:lnTo>
                  <a:lnTo>
                    <a:pt x="1215" y="29"/>
                  </a:lnTo>
                  <a:lnTo>
                    <a:pt x="1226" y="27"/>
                  </a:lnTo>
                  <a:lnTo>
                    <a:pt x="1234" y="24"/>
                  </a:lnTo>
                  <a:lnTo>
                    <a:pt x="1243" y="23"/>
                  </a:lnTo>
                  <a:lnTo>
                    <a:pt x="1251" y="22"/>
                  </a:lnTo>
                  <a:lnTo>
                    <a:pt x="1258" y="22"/>
                  </a:lnTo>
                  <a:lnTo>
                    <a:pt x="1259" y="22"/>
                  </a:lnTo>
                  <a:lnTo>
                    <a:pt x="1260" y="22"/>
                  </a:lnTo>
                  <a:lnTo>
                    <a:pt x="1261" y="22"/>
                  </a:lnTo>
                  <a:lnTo>
                    <a:pt x="1270" y="23"/>
                  </a:lnTo>
                  <a:lnTo>
                    <a:pt x="1281" y="25"/>
                  </a:lnTo>
                  <a:lnTo>
                    <a:pt x="1289" y="27"/>
                  </a:lnTo>
                  <a:lnTo>
                    <a:pt x="1298" y="29"/>
                  </a:lnTo>
                  <a:lnTo>
                    <a:pt x="1307" y="32"/>
                  </a:lnTo>
                  <a:lnTo>
                    <a:pt x="1316" y="35"/>
                  </a:lnTo>
                  <a:lnTo>
                    <a:pt x="1326" y="38"/>
                  </a:lnTo>
                  <a:lnTo>
                    <a:pt x="1334" y="42"/>
                  </a:lnTo>
                  <a:lnTo>
                    <a:pt x="1343" y="44"/>
                  </a:lnTo>
                  <a:lnTo>
                    <a:pt x="1352" y="48"/>
                  </a:lnTo>
                  <a:lnTo>
                    <a:pt x="1361" y="50"/>
                  </a:lnTo>
                  <a:lnTo>
                    <a:pt x="1370" y="53"/>
                  </a:lnTo>
                  <a:lnTo>
                    <a:pt x="1380" y="55"/>
                  </a:lnTo>
                  <a:lnTo>
                    <a:pt x="1390" y="57"/>
                  </a:lnTo>
                  <a:lnTo>
                    <a:pt x="1400" y="58"/>
                  </a:lnTo>
                  <a:lnTo>
                    <a:pt x="1411" y="58"/>
                  </a:lnTo>
                  <a:lnTo>
                    <a:pt x="1422" y="57"/>
                  </a:lnTo>
                  <a:lnTo>
                    <a:pt x="1433" y="56"/>
                  </a:lnTo>
                  <a:lnTo>
                    <a:pt x="1444" y="54"/>
                  </a:lnTo>
                  <a:lnTo>
                    <a:pt x="1455" y="52"/>
                  </a:lnTo>
                  <a:lnTo>
                    <a:pt x="1467" y="49"/>
                  </a:lnTo>
                  <a:lnTo>
                    <a:pt x="1478" y="46"/>
                  </a:lnTo>
                  <a:lnTo>
                    <a:pt x="1490" y="42"/>
                  </a:lnTo>
                  <a:lnTo>
                    <a:pt x="1500" y="39"/>
                  </a:lnTo>
                  <a:lnTo>
                    <a:pt x="1512" y="35"/>
                  </a:lnTo>
                  <a:lnTo>
                    <a:pt x="1521" y="32"/>
                  </a:lnTo>
                  <a:lnTo>
                    <a:pt x="1532" y="29"/>
                  </a:lnTo>
                  <a:lnTo>
                    <a:pt x="1541" y="26"/>
                  </a:lnTo>
                  <a:lnTo>
                    <a:pt x="1550" y="24"/>
                  </a:lnTo>
                  <a:lnTo>
                    <a:pt x="1559" y="23"/>
                  </a:lnTo>
                  <a:lnTo>
                    <a:pt x="1567" y="22"/>
                  </a:lnTo>
                  <a:lnTo>
                    <a:pt x="1574" y="22"/>
                  </a:lnTo>
                  <a:lnTo>
                    <a:pt x="1584" y="22"/>
                  </a:lnTo>
                  <a:lnTo>
                    <a:pt x="1594" y="24"/>
                  </a:lnTo>
                  <a:lnTo>
                    <a:pt x="1603" y="25"/>
                  </a:lnTo>
                  <a:lnTo>
                    <a:pt x="1612" y="28"/>
                  </a:lnTo>
                  <a:lnTo>
                    <a:pt x="1621" y="31"/>
                  </a:lnTo>
                  <a:lnTo>
                    <a:pt x="1630" y="33"/>
                  </a:lnTo>
                  <a:lnTo>
                    <a:pt x="1640" y="37"/>
                  </a:lnTo>
                  <a:lnTo>
                    <a:pt x="1648" y="40"/>
                  </a:lnTo>
                  <a:lnTo>
                    <a:pt x="1657" y="43"/>
                  </a:lnTo>
                  <a:lnTo>
                    <a:pt x="1667" y="46"/>
                  </a:lnTo>
                  <a:lnTo>
                    <a:pt x="1676" y="49"/>
                  </a:lnTo>
                  <a:lnTo>
                    <a:pt x="1686" y="52"/>
                  </a:lnTo>
                  <a:lnTo>
                    <a:pt x="1695" y="54"/>
                  </a:lnTo>
                  <a:lnTo>
                    <a:pt x="1705" y="55"/>
                  </a:lnTo>
                  <a:lnTo>
                    <a:pt x="1715" y="57"/>
                  </a:lnTo>
                  <a:lnTo>
                    <a:pt x="1726" y="57"/>
                  </a:lnTo>
                  <a:lnTo>
                    <a:pt x="1737" y="56"/>
                  </a:lnTo>
                  <a:lnTo>
                    <a:pt x="1748" y="55"/>
                  </a:lnTo>
                  <a:lnTo>
                    <a:pt x="1760" y="53"/>
                  </a:lnTo>
                  <a:lnTo>
                    <a:pt x="1770" y="51"/>
                  </a:lnTo>
                  <a:lnTo>
                    <a:pt x="1782" y="48"/>
                  </a:lnTo>
                  <a:lnTo>
                    <a:pt x="1793" y="44"/>
                  </a:lnTo>
                  <a:lnTo>
                    <a:pt x="1804" y="41"/>
                  </a:lnTo>
                  <a:lnTo>
                    <a:pt x="1814" y="38"/>
                  </a:lnTo>
                  <a:lnTo>
                    <a:pt x="1826" y="34"/>
                  </a:lnTo>
                  <a:lnTo>
                    <a:pt x="1835" y="31"/>
                  </a:lnTo>
                  <a:lnTo>
                    <a:pt x="1846" y="28"/>
                  </a:lnTo>
                  <a:lnTo>
                    <a:pt x="1855" y="25"/>
                  </a:lnTo>
                  <a:lnTo>
                    <a:pt x="1864" y="23"/>
                  </a:lnTo>
                  <a:lnTo>
                    <a:pt x="1872" y="22"/>
                  </a:lnTo>
                  <a:lnTo>
                    <a:pt x="1880" y="20"/>
                  </a:lnTo>
                  <a:lnTo>
                    <a:pt x="1888" y="20"/>
                  </a:lnTo>
                  <a:lnTo>
                    <a:pt x="1897" y="21"/>
                  </a:lnTo>
                  <a:lnTo>
                    <a:pt x="1907" y="23"/>
                  </a:lnTo>
                  <a:lnTo>
                    <a:pt x="1916" y="24"/>
                  </a:lnTo>
                  <a:lnTo>
                    <a:pt x="1925" y="27"/>
                  </a:lnTo>
                  <a:lnTo>
                    <a:pt x="1934" y="29"/>
                  </a:lnTo>
                  <a:lnTo>
                    <a:pt x="1943" y="32"/>
                  </a:lnTo>
                  <a:lnTo>
                    <a:pt x="1952" y="36"/>
                  </a:lnTo>
                  <a:lnTo>
                    <a:pt x="1961" y="39"/>
                  </a:lnTo>
                  <a:lnTo>
                    <a:pt x="1970" y="42"/>
                  </a:lnTo>
                  <a:lnTo>
                    <a:pt x="1979" y="45"/>
                  </a:lnTo>
                  <a:lnTo>
                    <a:pt x="1988" y="48"/>
                  </a:lnTo>
                  <a:lnTo>
                    <a:pt x="1997" y="50"/>
                  </a:lnTo>
                  <a:lnTo>
                    <a:pt x="2007" y="53"/>
                  </a:lnTo>
                  <a:lnTo>
                    <a:pt x="2017" y="54"/>
                  </a:lnTo>
                  <a:lnTo>
                    <a:pt x="2027" y="55"/>
                  </a:lnTo>
                  <a:lnTo>
                    <a:pt x="2038" y="55"/>
                  </a:lnTo>
                  <a:lnTo>
                    <a:pt x="2049" y="55"/>
                  </a:lnTo>
                  <a:lnTo>
                    <a:pt x="2060" y="54"/>
                  </a:lnTo>
                  <a:lnTo>
                    <a:pt x="2071" y="52"/>
                  </a:lnTo>
                  <a:lnTo>
                    <a:pt x="2082" y="50"/>
                  </a:lnTo>
                  <a:lnTo>
                    <a:pt x="2092" y="47"/>
                  </a:lnTo>
                  <a:lnTo>
                    <a:pt x="2103" y="44"/>
                  </a:lnTo>
                  <a:lnTo>
                    <a:pt x="2114" y="41"/>
                  </a:lnTo>
                  <a:lnTo>
                    <a:pt x="2125" y="38"/>
                  </a:lnTo>
                  <a:lnTo>
                    <a:pt x="2135" y="34"/>
                  </a:lnTo>
                  <a:lnTo>
                    <a:pt x="2145" y="31"/>
                  </a:lnTo>
                  <a:lnTo>
                    <a:pt x="2155" y="28"/>
                  </a:lnTo>
                  <a:lnTo>
                    <a:pt x="2165" y="25"/>
                  </a:lnTo>
                  <a:lnTo>
                    <a:pt x="2174" y="23"/>
                  </a:lnTo>
                  <a:lnTo>
                    <a:pt x="2182" y="21"/>
                  </a:lnTo>
                  <a:lnTo>
                    <a:pt x="2190" y="20"/>
                  </a:lnTo>
                  <a:lnTo>
                    <a:pt x="2197" y="19"/>
                  </a:lnTo>
                  <a:lnTo>
                    <a:pt x="2207" y="19"/>
                  </a:lnTo>
                  <a:lnTo>
                    <a:pt x="2216" y="20"/>
                  </a:lnTo>
                  <a:lnTo>
                    <a:pt x="2225" y="22"/>
                  </a:lnTo>
                  <a:lnTo>
                    <a:pt x="2235" y="24"/>
                  </a:lnTo>
                  <a:lnTo>
                    <a:pt x="2244" y="27"/>
                  </a:lnTo>
                  <a:lnTo>
                    <a:pt x="2252" y="30"/>
                  </a:lnTo>
                  <a:lnTo>
                    <a:pt x="2262" y="33"/>
                  </a:lnTo>
                  <a:lnTo>
                    <a:pt x="2270" y="37"/>
                  </a:lnTo>
                  <a:lnTo>
                    <a:pt x="2279" y="40"/>
                  </a:lnTo>
                  <a:lnTo>
                    <a:pt x="2288" y="44"/>
                  </a:lnTo>
                  <a:lnTo>
                    <a:pt x="2298" y="47"/>
                  </a:lnTo>
                  <a:lnTo>
                    <a:pt x="2307" y="50"/>
                  </a:lnTo>
                  <a:lnTo>
                    <a:pt x="2317" y="52"/>
                  </a:lnTo>
                  <a:lnTo>
                    <a:pt x="2327" y="54"/>
                  </a:lnTo>
                  <a:lnTo>
                    <a:pt x="2337" y="55"/>
                  </a:lnTo>
                  <a:lnTo>
                    <a:pt x="2348" y="55"/>
                  </a:lnTo>
                  <a:lnTo>
                    <a:pt x="2360" y="55"/>
                  </a:lnTo>
                  <a:lnTo>
                    <a:pt x="2372" y="53"/>
                  </a:lnTo>
                  <a:lnTo>
                    <a:pt x="2385" y="51"/>
                  </a:lnTo>
                  <a:lnTo>
                    <a:pt x="2397" y="48"/>
                  </a:lnTo>
                  <a:lnTo>
                    <a:pt x="2409" y="45"/>
                  </a:lnTo>
                  <a:lnTo>
                    <a:pt x="2422" y="41"/>
                  </a:lnTo>
                  <a:lnTo>
                    <a:pt x="2434" y="38"/>
                  </a:lnTo>
                  <a:lnTo>
                    <a:pt x="2446" y="33"/>
                  </a:lnTo>
                  <a:lnTo>
                    <a:pt x="2446" y="29"/>
                  </a:lnTo>
                  <a:lnTo>
                    <a:pt x="2446" y="25"/>
                  </a:lnTo>
                  <a:lnTo>
                    <a:pt x="2445" y="21"/>
                  </a:lnTo>
                  <a:lnTo>
                    <a:pt x="2445" y="16"/>
                  </a:lnTo>
                  <a:lnTo>
                    <a:pt x="2434" y="19"/>
                  </a:lnTo>
                  <a:lnTo>
                    <a:pt x="2422" y="23"/>
                  </a:lnTo>
                  <a:lnTo>
                    <a:pt x="2409" y="27"/>
                  </a:lnTo>
                  <a:lnTo>
                    <a:pt x="2397" y="29"/>
                  </a:lnTo>
                  <a:lnTo>
                    <a:pt x="2384" y="32"/>
                  </a:lnTo>
                  <a:lnTo>
                    <a:pt x="2372" y="35"/>
                  </a:lnTo>
                  <a:lnTo>
                    <a:pt x="2359" y="37"/>
                  </a:lnTo>
                  <a:lnTo>
                    <a:pt x="2348" y="37"/>
                  </a:lnTo>
                  <a:lnTo>
                    <a:pt x="2337" y="37"/>
                  </a:lnTo>
                  <a:lnTo>
                    <a:pt x="2327" y="36"/>
                  </a:lnTo>
                  <a:lnTo>
                    <a:pt x="2317" y="33"/>
                  </a:lnTo>
                  <a:lnTo>
                    <a:pt x="2307" y="31"/>
                  </a:lnTo>
                  <a:lnTo>
                    <a:pt x="2298" y="29"/>
                  </a:lnTo>
                  <a:lnTo>
                    <a:pt x="2288" y="25"/>
                  </a:lnTo>
                  <a:lnTo>
                    <a:pt x="2279" y="22"/>
                  </a:lnTo>
                  <a:lnTo>
                    <a:pt x="2270" y="18"/>
                  </a:lnTo>
                  <a:lnTo>
                    <a:pt x="2262" y="15"/>
                  </a:lnTo>
                  <a:lnTo>
                    <a:pt x="2252" y="12"/>
                  </a:lnTo>
                  <a:lnTo>
                    <a:pt x="2244" y="9"/>
                  </a:lnTo>
                  <a:lnTo>
                    <a:pt x="2235" y="6"/>
                  </a:lnTo>
                  <a:lnTo>
                    <a:pt x="2225" y="3"/>
                  </a:lnTo>
                  <a:lnTo>
                    <a:pt x="2216" y="2"/>
                  </a:lnTo>
                  <a:lnTo>
                    <a:pt x="2207" y="1"/>
                  </a:lnTo>
                  <a:lnTo>
                    <a:pt x="2197" y="0"/>
                  </a:lnTo>
                  <a:lnTo>
                    <a:pt x="2190" y="1"/>
                  </a:lnTo>
                  <a:lnTo>
                    <a:pt x="2182" y="2"/>
                  </a:lnTo>
                  <a:lnTo>
                    <a:pt x="2174" y="3"/>
                  </a:lnTo>
                  <a:lnTo>
                    <a:pt x="2165" y="6"/>
                  </a:lnTo>
                  <a:lnTo>
                    <a:pt x="2154" y="9"/>
                  </a:lnTo>
                  <a:lnTo>
                    <a:pt x="2145" y="12"/>
                  </a:lnTo>
                  <a:lnTo>
                    <a:pt x="2135" y="15"/>
                  </a:lnTo>
                  <a:lnTo>
                    <a:pt x="2124" y="18"/>
                  </a:lnTo>
                  <a:lnTo>
                    <a:pt x="2114" y="22"/>
                  </a:lnTo>
                  <a:lnTo>
                    <a:pt x="2103" y="25"/>
                  </a:lnTo>
                  <a:lnTo>
                    <a:pt x="2092" y="28"/>
                  </a:lnTo>
                  <a:lnTo>
                    <a:pt x="2082" y="31"/>
                  </a:lnTo>
                  <a:lnTo>
                    <a:pt x="2070" y="33"/>
                  </a:lnTo>
                  <a:lnTo>
                    <a:pt x="2059" y="35"/>
                  </a:lnTo>
                  <a:lnTo>
                    <a:pt x="2049" y="37"/>
                  </a:lnTo>
                  <a:lnTo>
                    <a:pt x="2038" y="37"/>
                  </a:lnTo>
                  <a:lnTo>
                    <a:pt x="2027" y="37"/>
                  </a:lnTo>
                  <a:lnTo>
                    <a:pt x="2017" y="36"/>
                  </a:lnTo>
                  <a:lnTo>
                    <a:pt x="2008" y="34"/>
                  </a:lnTo>
                  <a:lnTo>
                    <a:pt x="1997" y="32"/>
                  </a:lnTo>
                  <a:lnTo>
                    <a:pt x="1988" y="29"/>
                  </a:lnTo>
                  <a:lnTo>
                    <a:pt x="1979" y="26"/>
                  </a:lnTo>
                  <a:lnTo>
                    <a:pt x="1970" y="23"/>
                  </a:lnTo>
                  <a:lnTo>
                    <a:pt x="1961" y="19"/>
                  </a:lnTo>
                  <a:lnTo>
                    <a:pt x="1952" y="16"/>
                  </a:lnTo>
                  <a:lnTo>
                    <a:pt x="1943" y="13"/>
                  </a:lnTo>
                  <a:lnTo>
                    <a:pt x="1934" y="10"/>
                  </a:lnTo>
                  <a:lnTo>
                    <a:pt x="1925" y="7"/>
                  </a:lnTo>
                  <a:lnTo>
                    <a:pt x="1916" y="5"/>
                  </a:lnTo>
                  <a:lnTo>
                    <a:pt x="1906" y="3"/>
                  </a:lnTo>
                  <a:lnTo>
                    <a:pt x="1897" y="2"/>
                  </a:lnTo>
                  <a:lnTo>
                    <a:pt x="1888" y="1"/>
                  </a:lnTo>
                  <a:lnTo>
                    <a:pt x="1880" y="2"/>
                  </a:lnTo>
                  <a:lnTo>
                    <a:pt x="1872" y="3"/>
                  </a:lnTo>
                  <a:lnTo>
                    <a:pt x="1864" y="5"/>
                  </a:lnTo>
                  <a:lnTo>
                    <a:pt x="1855" y="7"/>
                  </a:lnTo>
                  <a:lnTo>
                    <a:pt x="1846" y="10"/>
                  </a:lnTo>
                  <a:lnTo>
                    <a:pt x="1835" y="13"/>
                  </a:lnTo>
                  <a:lnTo>
                    <a:pt x="1826" y="16"/>
                  </a:lnTo>
                  <a:lnTo>
                    <a:pt x="1814" y="20"/>
                  </a:lnTo>
                  <a:lnTo>
                    <a:pt x="1804" y="23"/>
                  </a:lnTo>
                  <a:lnTo>
                    <a:pt x="1793" y="27"/>
                  </a:lnTo>
                  <a:lnTo>
                    <a:pt x="1781" y="29"/>
                  </a:lnTo>
                  <a:lnTo>
                    <a:pt x="1770" y="32"/>
                  </a:lnTo>
                  <a:lnTo>
                    <a:pt x="1759" y="35"/>
                  </a:lnTo>
                  <a:lnTo>
                    <a:pt x="1748" y="37"/>
                  </a:lnTo>
                  <a:lnTo>
                    <a:pt x="1736" y="38"/>
                  </a:lnTo>
                  <a:lnTo>
                    <a:pt x="1726" y="39"/>
                  </a:lnTo>
                  <a:lnTo>
                    <a:pt x="1715" y="38"/>
                  </a:lnTo>
                  <a:lnTo>
                    <a:pt x="1704" y="38"/>
                  </a:lnTo>
                  <a:lnTo>
                    <a:pt x="1695" y="36"/>
                  </a:lnTo>
                  <a:lnTo>
                    <a:pt x="1685" y="33"/>
                  </a:lnTo>
                  <a:lnTo>
                    <a:pt x="1676" y="31"/>
                  </a:lnTo>
                  <a:lnTo>
                    <a:pt x="1666" y="28"/>
                  </a:lnTo>
                  <a:lnTo>
                    <a:pt x="1657" y="24"/>
                  </a:lnTo>
                  <a:lnTo>
                    <a:pt x="1648" y="21"/>
                  </a:lnTo>
                  <a:lnTo>
                    <a:pt x="1640" y="17"/>
                  </a:lnTo>
                  <a:lnTo>
                    <a:pt x="1630" y="14"/>
                  </a:lnTo>
                  <a:lnTo>
                    <a:pt x="1621" y="11"/>
                  </a:lnTo>
                  <a:lnTo>
                    <a:pt x="1612" y="8"/>
                  </a:lnTo>
                  <a:lnTo>
                    <a:pt x="1603" y="6"/>
                  </a:lnTo>
                  <a:lnTo>
                    <a:pt x="1594" y="4"/>
                  </a:lnTo>
                  <a:lnTo>
                    <a:pt x="1584" y="3"/>
                  </a:lnTo>
                  <a:lnTo>
                    <a:pt x="1575" y="2"/>
                  </a:lnTo>
                  <a:lnTo>
                    <a:pt x="1568" y="3"/>
                  </a:lnTo>
                  <a:lnTo>
                    <a:pt x="1560" y="4"/>
                  </a:lnTo>
                  <a:lnTo>
                    <a:pt x="1551" y="6"/>
                  </a:lnTo>
                  <a:lnTo>
                    <a:pt x="1542" y="8"/>
                  </a:lnTo>
                  <a:lnTo>
                    <a:pt x="1532" y="11"/>
                  </a:lnTo>
                  <a:lnTo>
                    <a:pt x="1522" y="14"/>
                  </a:lnTo>
                  <a:lnTo>
                    <a:pt x="1512" y="17"/>
                  </a:lnTo>
                  <a:lnTo>
                    <a:pt x="1500" y="21"/>
                  </a:lnTo>
                  <a:lnTo>
                    <a:pt x="1490" y="24"/>
                  </a:lnTo>
                  <a:lnTo>
                    <a:pt x="1479" y="27"/>
                  </a:lnTo>
                  <a:lnTo>
                    <a:pt x="1467" y="31"/>
                  </a:lnTo>
                  <a:lnTo>
                    <a:pt x="1455" y="33"/>
                  </a:lnTo>
                  <a:lnTo>
                    <a:pt x="1444" y="36"/>
                  </a:lnTo>
                  <a:lnTo>
                    <a:pt x="1433" y="38"/>
                  </a:lnTo>
                  <a:lnTo>
                    <a:pt x="1422" y="39"/>
                  </a:lnTo>
                  <a:lnTo>
                    <a:pt x="1411" y="39"/>
                  </a:lnTo>
                  <a:lnTo>
                    <a:pt x="1400" y="39"/>
                  </a:lnTo>
                  <a:lnTo>
                    <a:pt x="1390" y="38"/>
                  </a:lnTo>
                  <a:lnTo>
                    <a:pt x="1380" y="36"/>
                  </a:lnTo>
                  <a:lnTo>
                    <a:pt x="1370" y="33"/>
                  </a:lnTo>
                  <a:lnTo>
                    <a:pt x="1361" y="31"/>
                  </a:lnTo>
                  <a:lnTo>
                    <a:pt x="1352" y="28"/>
                  </a:lnTo>
                  <a:lnTo>
                    <a:pt x="1343" y="24"/>
                  </a:lnTo>
                  <a:lnTo>
                    <a:pt x="1334" y="21"/>
                  </a:lnTo>
                  <a:lnTo>
                    <a:pt x="1326" y="18"/>
                  </a:lnTo>
                  <a:lnTo>
                    <a:pt x="1316" y="14"/>
                  </a:lnTo>
                  <a:lnTo>
                    <a:pt x="1307" y="11"/>
                  </a:lnTo>
                  <a:lnTo>
                    <a:pt x="1298" y="9"/>
                  </a:lnTo>
                  <a:lnTo>
                    <a:pt x="1289" y="6"/>
                  </a:lnTo>
                  <a:lnTo>
                    <a:pt x="1281" y="4"/>
                  </a:lnTo>
                  <a:lnTo>
                    <a:pt x="1270" y="3"/>
                  </a:lnTo>
                  <a:lnTo>
                    <a:pt x="1261" y="3"/>
                  </a:lnTo>
                  <a:lnTo>
                    <a:pt x="1260" y="3"/>
                  </a:lnTo>
                  <a:lnTo>
                    <a:pt x="1258" y="3"/>
                  </a:lnTo>
                  <a:lnTo>
                    <a:pt x="1257" y="3"/>
                  </a:lnTo>
                  <a:lnTo>
                    <a:pt x="1250" y="3"/>
                  </a:lnTo>
                  <a:lnTo>
                    <a:pt x="1242" y="4"/>
                  </a:lnTo>
                  <a:lnTo>
                    <a:pt x="1234" y="6"/>
                  </a:lnTo>
                  <a:lnTo>
                    <a:pt x="1225" y="8"/>
                  </a:lnTo>
                  <a:lnTo>
                    <a:pt x="1215" y="10"/>
                  </a:lnTo>
                  <a:lnTo>
                    <a:pt x="1205" y="14"/>
                  </a:lnTo>
                  <a:lnTo>
                    <a:pt x="1195" y="17"/>
                  </a:lnTo>
                  <a:lnTo>
                    <a:pt x="1185" y="20"/>
                  </a:lnTo>
                  <a:lnTo>
                    <a:pt x="1173" y="24"/>
                  </a:lnTo>
                  <a:lnTo>
                    <a:pt x="1163" y="28"/>
                  </a:lnTo>
                  <a:lnTo>
                    <a:pt x="1151" y="31"/>
                  </a:lnTo>
                  <a:lnTo>
                    <a:pt x="1140" y="33"/>
                  </a:lnTo>
                  <a:lnTo>
                    <a:pt x="1128" y="36"/>
                  </a:lnTo>
                  <a:lnTo>
                    <a:pt x="1118" y="38"/>
                  </a:lnTo>
                  <a:lnTo>
                    <a:pt x="1106" y="39"/>
                  </a:lnTo>
                  <a:lnTo>
                    <a:pt x="1095" y="40"/>
                  </a:lnTo>
                  <a:lnTo>
                    <a:pt x="1085" y="39"/>
                  </a:lnTo>
                  <a:lnTo>
                    <a:pt x="1074" y="39"/>
                  </a:lnTo>
                  <a:lnTo>
                    <a:pt x="1065" y="37"/>
                  </a:lnTo>
                  <a:lnTo>
                    <a:pt x="1055" y="35"/>
                  </a:lnTo>
                  <a:lnTo>
                    <a:pt x="1045" y="32"/>
                  </a:lnTo>
                  <a:lnTo>
                    <a:pt x="1036" y="29"/>
                  </a:lnTo>
                  <a:lnTo>
                    <a:pt x="1027" y="25"/>
                  </a:lnTo>
                  <a:lnTo>
                    <a:pt x="1018" y="22"/>
                  </a:lnTo>
                  <a:lnTo>
                    <a:pt x="1008" y="18"/>
                  </a:lnTo>
                  <a:lnTo>
                    <a:pt x="1000" y="15"/>
                  </a:lnTo>
                  <a:lnTo>
                    <a:pt x="991" y="12"/>
                  </a:lnTo>
                  <a:lnTo>
                    <a:pt x="982" y="9"/>
                  </a:lnTo>
                  <a:lnTo>
                    <a:pt x="972" y="7"/>
                  </a:lnTo>
                  <a:lnTo>
                    <a:pt x="963" y="5"/>
                  </a:lnTo>
                  <a:lnTo>
                    <a:pt x="954" y="4"/>
                  </a:lnTo>
                  <a:lnTo>
                    <a:pt x="944" y="3"/>
                  </a:lnTo>
                  <a:lnTo>
                    <a:pt x="937" y="4"/>
                  </a:lnTo>
                  <a:lnTo>
                    <a:pt x="929" y="5"/>
                  </a:lnTo>
                  <a:lnTo>
                    <a:pt x="920" y="7"/>
                  </a:lnTo>
                  <a:lnTo>
                    <a:pt x="911" y="9"/>
                  </a:lnTo>
                  <a:lnTo>
                    <a:pt x="901" y="12"/>
                  </a:lnTo>
                  <a:lnTo>
                    <a:pt x="891" y="15"/>
                  </a:lnTo>
                  <a:lnTo>
                    <a:pt x="881" y="18"/>
                  </a:lnTo>
                  <a:lnTo>
                    <a:pt x="870" y="22"/>
                  </a:lnTo>
                  <a:lnTo>
                    <a:pt x="859" y="25"/>
                  </a:lnTo>
                  <a:lnTo>
                    <a:pt x="848" y="28"/>
                  </a:lnTo>
                  <a:lnTo>
                    <a:pt x="836" y="32"/>
                  </a:lnTo>
                  <a:lnTo>
                    <a:pt x="825" y="35"/>
                  </a:lnTo>
                  <a:lnTo>
                    <a:pt x="814" y="37"/>
                  </a:lnTo>
                  <a:lnTo>
                    <a:pt x="802" y="39"/>
                  </a:lnTo>
                  <a:lnTo>
                    <a:pt x="791" y="40"/>
                  </a:lnTo>
                  <a:lnTo>
                    <a:pt x="780" y="40"/>
                  </a:lnTo>
                  <a:lnTo>
                    <a:pt x="769" y="40"/>
                  </a:lnTo>
                  <a:lnTo>
                    <a:pt x="759" y="39"/>
                  </a:lnTo>
                  <a:lnTo>
                    <a:pt x="750" y="38"/>
                  </a:lnTo>
                  <a:lnTo>
                    <a:pt x="739" y="35"/>
                  </a:lnTo>
                  <a:lnTo>
                    <a:pt x="730" y="32"/>
                  </a:lnTo>
                  <a:lnTo>
                    <a:pt x="721" y="29"/>
                  </a:lnTo>
                  <a:lnTo>
                    <a:pt x="712" y="26"/>
                  </a:lnTo>
                  <a:lnTo>
                    <a:pt x="703" y="23"/>
                  </a:lnTo>
                  <a:lnTo>
                    <a:pt x="694" y="19"/>
                  </a:lnTo>
                  <a:lnTo>
                    <a:pt x="685" y="16"/>
                  </a:lnTo>
                  <a:lnTo>
                    <a:pt x="676" y="13"/>
                  </a:lnTo>
                  <a:lnTo>
                    <a:pt x="668" y="10"/>
                  </a:lnTo>
                  <a:lnTo>
                    <a:pt x="658" y="8"/>
                  </a:lnTo>
                  <a:lnTo>
                    <a:pt x="649" y="6"/>
                  </a:lnTo>
                  <a:lnTo>
                    <a:pt x="640" y="5"/>
                  </a:lnTo>
                  <a:lnTo>
                    <a:pt x="630" y="4"/>
                  </a:lnTo>
                  <a:lnTo>
                    <a:pt x="623" y="5"/>
                  </a:lnTo>
                  <a:lnTo>
                    <a:pt x="615" y="6"/>
                  </a:lnTo>
                  <a:lnTo>
                    <a:pt x="606" y="8"/>
                  </a:lnTo>
                  <a:lnTo>
                    <a:pt x="597" y="10"/>
                  </a:lnTo>
                  <a:lnTo>
                    <a:pt x="587" y="13"/>
                  </a:lnTo>
                  <a:lnTo>
                    <a:pt x="577" y="16"/>
                  </a:lnTo>
                  <a:lnTo>
                    <a:pt x="566" y="20"/>
                  </a:lnTo>
                  <a:lnTo>
                    <a:pt x="556" y="23"/>
                  </a:lnTo>
                  <a:lnTo>
                    <a:pt x="545" y="26"/>
                  </a:lnTo>
                  <a:lnTo>
                    <a:pt x="534" y="29"/>
                  </a:lnTo>
                  <a:lnTo>
                    <a:pt x="522" y="33"/>
                  </a:lnTo>
                  <a:lnTo>
                    <a:pt x="511" y="36"/>
                  </a:lnTo>
                  <a:lnTo>
                    <a:pt x="499" y="38"/>
                  </a:lnTo>
                  <a:lnTo>
                    <a:pt x="488" y="40"/>
                  </a:lnTo>
                  <a:lnTo>
                    <a:pt x="477" y="41"/>
                  </a:lnTo>
                  <a:lnTo>
                    <a:pt x="466" y="42"/>
                  </a:lnTo>
                  <a:lnTo>
                    <a:pt x="455" y="41"/>
                  </a:lnTo>
                  <a:lnTo>
                    <a:pt x="445" y="40"/>
                  </a:lnTo>
                  <a:lnTo>
                    <a:pt x="435" y="38"/>
                  </a:lnTo>
                  <a:lnTo>
                    <a:pt x="425" y="36"/>
                  </a:lnTo>
                  <a:lnTo>
                    <a:pt x="416" y="33"/>
                  </a:lnTo>
                  <a:lnTo>
                    <a:pt x="407" y="30"/>
                  </a:lnTo>
                  <a:lnTo>
                    <a:pt x="398" y="27"/>
                  </a:lnTo>
                  <a:lnTo>
                    <a:pt x="389" y="23"/>
                  </a:lnTo>
                  <a:lnTo>
                    <a:pt x="380" y="20"/>
                  </a:lnTo>
                  <a:lnTo>
                    <a:pt x="372" y="17"/>
                  </a:lnTo>
                  <a:lnTo>
                    <a:pt x="363" y="13"/>
                  </a:lnTo>
                  <a:lnTo>
                    <a:pt x="354" y="11"/>
                  </a:lnTo>
                  <a:lnTo>
                    <a:pt x="345" y="9"/>
                  </a:lnTo>
                  <a:lnTo>
                    <a:pt x="336" y="6"/>
                  </a:lnTo>
                  <a:lnTo>
                    <a:pt x="326" y="6"/>
                  </a:lnTo>
                  <a:lnTo>
                    <a:pt x="317" y="5"/>
                  </a:lnTo>
                  <a:lnTo>
                    <a:pt x="316" y="5"/>
                  </a:lnTo>
                  <a:lnTo>
                    <a:pt x="315" y="5"/>
                  </a:lnTo>
                  <a:lnTo>
                    <a:pt x="314" y="5"/>
                  </a:lnTo>
                  <a:lnTo>
                    <a:pt x="313" y="5"/>
                  </a:lnTo>
                  <a:lnTo>
                    <a:pt x="305" y="5"/>
                  </a:lnTo>
                  <a:lnTo>
                    <a:pt x="297" y="6"/>
                  </a:lnTo>
                  <a:lnTo>
                    <a:pt x="289" y="8"/>
                  </a:lnTo>
                  <a:lnTo>
                    <a:pt x="280" y="10"/>
                  </a:lnTo>
                  <a:lnTo>
                    <a:pt x="271" y="13"/>
                  </a:lnTo>
                  <a:lnTo>
                    <a:pt x="260" y="16"/>
                  </a:lnTo>
                  <a:lnTo>
                    <a:pt x="250" y="19"/>
                  </a:lnTo>
                  <a:lnTo>
                    <a:pt x="239" y="23"/>
                  </a:lnTo>
                  <a:lnTo>
                    <a:pt x="229" y="26"/>
                  </a:lnTo>
                  <a:lnTo>
                    <a:pt x="218" y="29"/>
                  </a:lnTo>
                  <a:lnTo>
                    <a:pt x="206" y="33"/>
                  </a:lnTo>
                  <a:lnTo>
                    <a:pt x="195" y="36"/>
                  </a:lnTo>
                  <a:lnTo>
                    <a:pt x="184" y="38"/>
                  </a:lnTo>
                  <a:lnTo>
                    <a:pt x="173" y="40"/>
                  </a:lnTo>
                  <a:lnTo>
                    <a:pt x="161" y="42"/>
                  </a:lnTo>
                  <a:lnTo>
                    <a:pt x="151" y="42"/>
                  </a:lnTo>
                  <a:lnTo>
                    <a:pt x="139" y="42"/>
                  </a:lnTo>
                  <a:lnTo>
                    <a:pt x="130" y="40"/>
                  </a:lnTo>
                  <a:lnTo>
                    <a:pt x="120" y="39"/>
                  </a:lnTo>
                  <a:lnTo>
                    <a:pt x="110" y="37"/>
                  </a:lnTo>
                  <a:lnTo>
                    <a:pt x="101" y="33"/>
                  </a:lnTo>
                  <a:lnTo>
                    <a:pt x="91" y="31"/>
                  </a:lnTo>
                  <a:lnTo>
                    <a:pt x="82" y="27"/>
                  </a:lnTo>
                  <a:lnTo>
                    <a:pt x="73" y="24"/>
                  </a:lnTo>
                  <a:lnTo>
                    <a:pt x="64" y="21"/>
                  </a:lnTo>
                  <a:lnTo>
                    <a:pt x="55" y="17"/>
                  </a:lnTo>
                  <a:lnTo>
                    <a:pt x="46" y="14"/>
                  </a:lnTo>
                  <a:lnTo>
                    <a:pt x="38" y="12"/>
                  </a:lnTo>
                  <a:lnTo>
                    <a:pt x="28" y="9"/>
                  </a:lnTo>
                  <a:lnTo>
                    <a:pt x="19" y="8"/>
                  </a:lnTo>
                  <a:lnTo>
                    <a:pt x="10" y="6"/>
                  </a:lnTo>
                  <a:lnTo>
                    <a:pt x="1" y="6"/>
                  </a:lnTo>
                  <a:lnTo>
                    <a:pt x="0" y="24"/>
                  </a:lnTo>
                </a:path>
              </a:pathLst>
            </a:custGeom>
            <a:solidFill>
              <a:srgbClr val="AAF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1" name="Freeform 23"/>
            <p:cNvSpPr>
              <a:spLocks/>
            </p:cNvSpPr>
            <p:nvPr/>
          </p:nvSpPr>
          <p:spPr bwMode="auto">
            <a:xfrm>
              <a:off x="795" y="209"/>
              <a:ext cx="2444" cy="62"/>
            </a:xfrm>
            <a:custGeom>
              <a:avLst/>
              <a:gdLst>
                <a:gd name="T0" fmla="*/ 2377 w 2444"/>
                <a:gd name="T1" fmla="*/ 34 h 62"/>
                <a:gd name="T2" fmla="*/ 2268 w 2444"/>
                <a:gd name="T3" fmla="*/ 56 h 62"/>
                <a:gd name="T4" fmla="*/ 2184 w 2444"/>
                <a:gd name="T5" fmla="*/ 31 h 62"/>
                <a:gd name="T6" fmla="*/ 2104 w 2444"/>
                <a:gd name="T7" fmla="*/ 23 h 62"/>
                <a:gd name="T8" fmla="*/ 2012 w 2444"/>
                <a:gd name="T9" fmla="*/ 50 h 62"/>
                <a:gd name="T10" fmla="*/ 1919 w 2444"/>
                <a:gd name="T11" fmla="*/ 49 h 62"/>
                <a:gd name="T12" fmla="*/ 1837 w 2444"/>
                <a:gd name="T13" fmla="*/ 22 h 62"/>
                <a:gd name="T14" fmla="*/ 1782 w 2444"/>
                <a:gd name="T15" fmla="*/ 26 h 62"/>
                <a:gd name="T16" fmla="*/ 1716 w 2444"/>
                <a:gd name="T17" fmla="*/ 46 h 62"/>
                <a:gd name="T18" fmla="*/ 1643 w 2444"/>
                <a:gd name="T19" fmla="*/ 58 h 62"/>
                <a:gd name="T20" fmla="*/ 1559 w 2444"/>
                <a:gd name="T21" fmla="*/ 35 h 62"/>
                <a:gd name="T22" fmla="*/ 1501 w 2444"/>
                <a:gd name="T23" fmla="*/ 21 h 62"/>
                <a:gd name="T24" fmla="*/ 1428 w 2444"/>
                <a:gd name="T25" fmla="*/ 38 h 62"/>
                <a:gd name="T26" fmla="*/ 1328 w 2444"/>
                <a:gd name="T27" fmla="*/ 58 h 62"/>
                <a:gd name="T28" fmla="*/ 1243 w 2444"/>
                <a:gd name="T29" fmla="*/ 34 h 62"/>
                <a:gd name="T30" fmla="*/ 1163 w 2444"/>
                <a:gd name="T31" fmla="*/ 24 h 62"/>
                <a:gd name="T32" fmla="*/ 1069 w 2444"/>
                <a:gd name="T33" fmla="*/ 52 h 62"/>
                <a:gd name="T34" fmla="*/ 974 w 2444"/>
                <a:gd name="T35" fmla="*/ 51 h 62"/>
                <a:gd name="T36" fmla="*/ 892 w 2444"/>
                <a:gd name="T37" fmla="*/ 25 h 62"/>
                <a:gd name="T38" fmla="*/ 810 w 2444"/>
                <a:gd name="T39" fmla="*/ 36 h 62"/>
                <a:gd name="T40" fmla="*/ 709 w 2444"/>
                <a:gd name="T41" fmla="*/ 59 h 62"/>
                <a:gd name="T42" fmla="*/ 624 w 2444"/>
                <a:gd name="T43" fmla="*/ 39 h 62"/>
                <a:gd name="T44" fmla="*/ 558 w 2444"/>
                <a:gd name="T45" fmla="*/ 23 h 62"/>
                <a:gd name="T46" fmla="*/ 493 w 2444"/>
                <a:gd name="T47" fmla="*/ 37 h 62"/>
                <a:gd name="T48" fmla="*/ 393 w 2444"/>
                <a:gd name="T49" fmla="*/ 60 h 62"/>
                <a:gd name="T50" fmla="*/ 307 w 2444"/>
                <a:gd name="T51" fmla="*/ 40 h 62"/>
                <a:gd name="T52" fmla="*/ 227 w 2444"/>
                <a:gd name="T53" fmla="*/ 25 h 62"/>
                <a:gd name="T54" fmla="*/ 135 w 2444"/>
                <a:gd name="T55" fmla="*/ 52 h 62"/>
                <a:gd name="T56" fmla="*/ 37 w 2444"/>
                <a:gd name="T57" fmla="*/ 55 h 62"/>
                <a:gd name="T58" fmla="*/ 9 w 2444"/>
                <a:gd name="T59" fmla="*/ 26 h 62"/>
                <a:gd name="T60" fmla="*/ 101 w 2444"/>
                <a:gd name="T61" fmla="*/ 40 h 62"/>
                <a:gd name="T62" fmla="*/ 201 w 2444"/>
                <a:gd name="T63" fmla="*/ 13 h 62"/>
                <a:gd name="T64" fmla="*/ 280 w 2444"/>
                <a:gd name="T65" fmla="*/ 11 h 62"/>
                <a:gd name="T66" fmla="*/ 363 w 2444"/>
                <a:gd name="T67" fmla="*/ 38 h 62"/>
                <a:gd name="T68" fmla="*/ 461 w 2444"/>
                <a:gd name="T69" fmla="*/ 29 h 62"/>
                <a:gd name="T70" fmla="*/ 549 w 2444"/>
                <a:gd name="T71" fmla="*/ 4 h 62"/>
                <a:gd name="T72" fmla="*/ 597 w 2444"/>
                <a:gd name="T73" fmla="*/ 10 h 62"/>
                <a:gd name="T74" fmla="*/ 678 w 2444"/>
                <a:gd name="T75" fmla="*/ 38 h 62"/>
                <a:gd name="T76" fmla="*/ 777 w 2444"/>
                <a:gd name="T77" fmla="*/ 29 h 62"/>
                <a:gd name="T78" fmla="*/ 866 w 2444"/>
                <a:gd name="T79" fmla="*/ 4 h 62"/>
                <a:gd name="T80" fmla="*/ 946 w 2444"/>
                <a:gd name="T81" fmla="*/ 21 h 62"/>
                <a:gd name="T82" fmla="*/ 1034 w 2444"/>
                <a:gd name="T83" fmla="*/ 39 h 62"/>
                <a:gd name="T84" fmla="*/ 1134 w 2444"/>
                <a:gd name="T85" fmla="*/ 14 h 62"/>
                <a:gd name="T86" fmla="*/ 1216 w 2444"/>
                <a:gd name="T87" fmla="*/ 6 h 62"/>
                <a:gd name="T88" fmla="*/ 1298 w 2444"/>
                <a:gd name="T89" fmla="*/ 34 h 62"/>
                <a:gd name="T90" fmla="*/ 1394 w 2444"/>
                <a:gd name="T91" fmla="*/ 30 h 62"/>
                <a:gd name="T92" fmla="*/ 1485 w 2444"/>
                <a:gd name="T93" fmla="*/ 3 h 62"/>
                <a:gd name="T94" fmla="*/ 1533 w 2444"/>
                <a:gd name="T95" fmla="*/ 5 h 62"/>
                <a:gd name="T96" fmla="*/ 1614 w 2444"/>
                <a:gd name="T97" fmla="*/ 33 h 62"/>
                <a:gd name="T98" fmla="*/ 1692 w 2444"/>
                <a:gd name="T99" fmla="*/ 34 h 62"/>
                <a:gd name="T100" fmla="*/ 1762 w 2444"/>
                <a:gd name="T101" fmla="*/ 14 h 62"/>
                <a:gd name="T102" fmla="*/ 1814 w 2444"/>
                <a:gd name="T103" fmla="*/ 1 h 62"/>
                <a:gd name="T104" fmla="*/ 1891 w 2444"/>
                <a:gd name="T105" fmla="*/ 20 h 62"/>
                <a:gd name="T106" fmla="*/ 1980 w 2444"/>
                <a:gd name="T107" fmla="*/ 38 h 62"/>
                <a:gd name="T108" fmla="*/ 2076 w 2444"/>
                <a:gd name="T109" fmla="*/ 12 h 62"/>
                <a:gd name="T110" fmla="*/ 2156 w 2444"/>
                <a:gd name="T111" fmla="*/ 4 h 62"/>
                <a:gd name="T112" fmla="*/ 2238 w 2444"/>
                <a:gd name="T113" fmla="*/ 32 h 62"/>
                <a:gd name="T114" fmla="*/ 2340 w 2444"/>
                <a:gd name="T115" fmla="*/ 27 h 62"/>
                <a:gd name="T116" fmla="*/ 2429 w 2444"/>
                <a:gd name="T117" fmla="*/ 1 h 6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44" h="62">
                  <a:moveTo>
                    <a:pt x="2442" y="19"/>
                  </a:moveTo>
                  <a:lnTo>
                    <a:pt x="2436" y="19"/>
                  </a:lnTo>
                  <a:lnTo>
                    <a:pt x="2429" y="20"/>
                  </a:lnTo>
                  <a:lnTo>
                    <a:pt x="2421" y="21"/>
                  </a:lnTo>
                  <a:lnTo>
                    <a:pt x="2413" y="23"/>
                  </a:lnTo>
                  <a:lnTo>
                    <a:pt x="2405" y="25"/>
                  </a:lnTo>
                  <a:lnTo>
                    <a:pt x="2396" y="28"/>
                  </a:lnTo>
                  <a:lnTo>
                    <a:pt x="2387" y="31"/>
                  </a:lnTo>
                  <a:lnTo>
                    <a:pt x="2377" y="34"/>
                  </a:lnTo>
                  <a:lnTo>
                    <a:pt x="2366" y="38"/>
                  </a:lnTo>
                  <a:lnTo>
                    <a:pt x="2353" y="42"/>
                  </a:lnTo>
                  <a:lnTo>
                    <a:pt x="2341" y="46"/>
                  </a:lnTo>
                  <a:lnTo>
                    <a:pt x="2328" y="49"/>
                  </a:lnTo>
                  <a:lnTo>
                    <a:pt x="2316" y="52"/>
                  </a:lnTo>
                  <a:lnTo>
                    <a:pt x="2303" y="54"/>
                  </a:lnTo>
                  <a:lnTo>
                    <a:pt x="2291" y="56"/>
                  </a:lnTo>
                  <a:lnTo>
                    <a:pt x="2279" y="56"/>
                  </a:lnTo>
                  <a:lnTo>
                    <a:pt x="2268" y="56"/>
                  </a:lnTo>
                  <a:lnTo>
                    <a:pt x="2258" y="54"/>
                  </a:lnTo>
                  <a:lnTo>
                    <a:pt x="2247" y="53"/>
                  </a:lnTo>
                  <a:lnTo>
                    <a:pt x="2238" y="50"/>
                  </a:lnTo>
                  <a:lnTo>
                    <a:pt x="2229" y="48"/>
                  </a:lnTo>
                  <a:lnTo>
                    <a:pt x="2219" y="45"/>
                  </a:lnTo>
                  <a:lnTo>
                    <a:pt x="2210" y="41"/>
                  </a:lnTo>
                  <a:lnTo>
                    <a:pt x="2201" y="38"/>
                  </a:lnTo>
                  <a:lnTo>
                    <a:pt x="2193" y="34"/>
                  </a:lnTo>
                  <a:lnTo>
                    <a:pt x="2184" y="31"/>
                  </a:lnTo>
                  <a:lnTo>
                    <a:pt x="2174" y="27"/>
                  </a:lnTo>
                  <a:lnTo>
                    <a:pt x="2166" y="25"/>
                  </a:lnTo>
                  <a:lnTo>
                    <a:pt x="2156" y="22"/>
                  </a:lnTo>
                  <a:lnTo>
                    <a:pt x="2148" y="21"/>
                  </a:lnTo>
                  <a:lnTo>
                    <a:pt x="2138" y="19"/>
                  </a:lnTo>
                  <a:lnTo>
                    <a:pt x="2128" y="19"/>
                  </a:lnTo>
                  <a:lnTo>
                    <a:pt x="2121" y="20"/>
                  </a:lnTo>
                  <a:lnTo>
                    <a:pt x="2113" y="21"/>
                  </a:lnTo>
                  <a:lnTo>
                    <a:pt x="2104" y="23"/>
                  </a:lnTo>
                  <a:lnTo>
                    <a:pt x="2095" y="26"/>
                  </a:lnTo>
                  <a:lnTo>
                    <a:pt x="2086" y="28"/>
                  </a:lnTo>
                  <a:lnTo>
                    <a:pt x="2076" y="32"/>
                  </a:lnTo>
                  <a:lnTo>
                    <a:pt x="2066" y="35"/>
                  </a:lnTo>
                  <a:lnTo>
                    <a:pt x="2056" y="38"/>
                  </a:lnTo>
                  <a:lnTo>
                    <a:pt x="2045" y="42"/>
                  </a:lnTo>
                  <a:lnTo>
                    <a:pt x="2034" y="45"/>
                  </a:lnTo>
                  <a:lnTo>
                    <a:pt x="2023" y="48"/>
                  </a:lnTo>
                  <a:lnTo>
                    <a:pt x="2012" y="50"/>
                  </a:lnTo>
                  <a:lnTo>
                    <a:pt x="2002" y="53"/>
                  </a:lnTo>
                  <a:lnTo>
                    <a:pt x="1991" y="54"/>
                  </a:lnTo>
                  <a:lnTo>
                    <a:pt x="1980" y="56"/>
                  </a:lnTo>
                  <a:lnTo>
                    <a:pt x="1969" y="56"/>
                  </a:lnTo>
                  <a:lnTo>
                    <a:pt x="1958" y="56"/>
                  </a:lnTo>
                  <a:lnTo>
                    <a:pt x="1948" y="55"/>
                  </a:lnTo>
                  <a:lnTo>
                    <a:pt x="1938" y="53"/>
                  </a:lnTo>
                  <a:lnTo>
                    <a:pt x="1928" y="51"/>
                  </a:lnTo>
                  <a:lnTo>
                    <a:pt x="1919" y="49"/>
                  </a:lnTo>
                  <a:lnTo>
                    <a:pt x="1910" y="46"/>
                  </a:lnTo>
                  <a:lnTo>
                    <a:pt x="1900" y="43"/>
                  </a:lnTo>
                  <a:lnTo>
                    <a:pt x="1891" y="39"/>
                  </a:lnTo>
                  <a:lnTo>
                    <a:pt x="1882" y="36"/>
                  </a:lnTo>
                  <a:lnTo>
                    <a:pt x="1874" y="33"/>
                  </a:lnTo>
                  <a:lnTo>
                    <a:pt x="1865" y="30"/>
                  </a:lnTo>
                  <a:lnTo>
                    <a:pt x="1855" y="27"/>
                  </a:lnTo>
                  <a:lnTo>
                    <a:pt x="1846" y="25"/>
                  </a:lnTo>
                  <a:lnTo>
                    <a:pt x="1837" y="22"/>
                  </a:lnTo>
                  <a:lnTo>
                    <a:pt x="1827" y="21"/>
                  </a:lnTo>
                  <a:lnTo>
                    <a:pt x="1818" y="20"/>
                  </a:lnTo>
                  <a:lnTo>
                    <a:pt x="1813" y="20"/>
                  </a:lnTo>
                  <a:lnTo>
                    <a:pt x="1808" y="20"/>
                  </a:lnTo>
                  <a:lnTo>
                    <a:pt x="1804" y="21"/>
                  </a:lnTo>
                  <a:lnTo>
                    <a:pt x="1799" y="22"/>
                  </a:lnTo>
                  <a:lnTo>
                    <a:pt x="1793" y="23"/>
                  </a:lnTo>
                  <a:lnTo>
                    <a:pt x="1788" y="24"/>
                  </a:lnTo>
                  <a:lnTo>
                    <a:pt x="1782" y="26"/>
                  </a:lnTo>
                  <a:lnTo>
                    <a:pt x="1776" y="27"/>
                  </a:lnTo>
                  <a:lnTo>
                    <a:pt x="1768" y="30"/>
                  </a:lnTo>
                  <a:lnTo>
                    <a:pt x="1762" y="32"/>
                  </a:lnTo>
                  <a:lnTo>
                    <a:pt x="1755" y="35"/>
                  </a:lnTo>
                  <a:lnTo>
                    <a:pt x="1747" y="37"/>
                  </a:lnTo>
                  <a:lnTo>
                    <a:pt x="1739" y="39"/>
                  </a:lnTo>
                  <a:lnTo>
                    <a:pt x="1732" y="42"/>
                  </a:lnTo>
                  <a:lnTo>
                    <a:pt x="1724" y="44"/>
                  </a:lnTo>
                  <a:lnTo>
                    <a:pt x="1716" y="46"/>
                  </a:lnTo>
                  <a:lnTo>
                    <a:pt x="1708" y="49"/>
                  </a:lnTo>
                  <a:lnTo>
                    <a:pt x="1701" y="50"/>
                  </a:lnTo>
                  <a:lnTo>
                    <a:pt x="1693" y="53"/>
                  </a:lnTo>
                  <a:lnTo>
                    <a:pt x="1685" y="54"/>
                  </a:lnTo>
                  <a:lnTo>
                    <a:pt x="1677" y="56"/>
                  </a:lnTo>
                  <a:lnTo>
                    <a:pt x="1669" y="56"/>
                  </a:lnTo>
                  <a:lnTo>
                    <a:pt x="1662" y="57"/>
                  </a:lnTo>
                  <a:lnTo>
                    <a:pt x="1654" y="58"/>
                  </a:lnTo>
                  <a:lnTo>
                    <a:pt x="1643" y="58"/>
                  </a:lnTo>
                  <a:lnTo>
                    <a:pt x="1633" y="56"/>
                  </a:lnTo>
                  <a:lnTo>
                    <a:pt x="1623" y="54"/>
                  </a:lnTo>
                  <a:lnTo>
                    <a:pt x="1614" y="53"/>
                  </a:lnTo>
                  <a:lnTo>
                    <a:pt x="1604" y="50"/>
                  </a:lnTo>
                  <a:lnTo>
                    <a:pt x="1596" y="48"/>
                  </a:lnTo>
                  <a:lnTo>
                    <a:pt x="1586" y="44"/>
                  </a:lnTo>
                  <a:lnTo>
                    <a:pt x="1577" y="41"/>
                  </a:lnTo>
                  <a:lnTo>
                    <a:pt x="1569" y="38"/>
                  </a:lnTo>
                  <a:lnTo>
                    <a:pt x="1559" y="35"/>
                  </a:lnTo>
                  <a:lnTo>
                    <a:pt x="1551" y="32"/>
                  </a:lnTo>
                  <a:lnTo>
                    <a:pt x="1542" y="29"/>
                  </a:lnTo>
                  <a:lnTo>
                    <a:pt x="1533" y="26"/>
                  </a:lnTo>
                  <a:lnTo>
                    <a:pt x="1524" y="24"/>
                  </a:lnTo>
                  <a:lnTo>
                    <a:pt x="1514" y="22"/>
                  </a:lnTo>
                  <a:lnTo>
                    <a:pt x="1505" y="21"/>
                  </a:lnTo>
                  <a:lnTo>
                    <a:pt x="1504" y="21"/>
                  </a:lnTo>
                  <a:lnTo>
                    <a:pt x="1503" y="21"/>
                  </a:lnTo>
                  <a:lnTo>
                    <a:pt x="1501" y="21"/>
                  </a:lnTo>
                  <a:lnTo>
                    <a:pt x="1493" y="21"/>
                  </a:lnTo>
                  <a:lnTo>
                    <a:pt x="1485" y="22"/>
                  </a:lnTo>
                  <a:lnTo>
                    <a:pt x="1477" y="23"/>
                  </a:lnTo>
                  <a:lnTo>
                    <a:pt x="1468" y="26"/>
                  </a:lnTo>
                  <a:lnTo>
                    <a:pt x="1459" y="28"/>
                  </a:lnTo>
                  <a:lnTo>
                    <a:pt x="1448" y="32"/>
                  </a:lnTo>
                  <a:lnTo>
                    <a:pt x="1439" y="35"/>
                  </a:lnTo>
                  <a:lnTo>
                    <a:pt x="1428" y="38"/>
                  </a:lnTo>
                  <a:lnTo>
                    <a:pt x="1417" y="42"/>
                  </a:lnTo>
                  <a:lnTo>
                    <a:pt x="1406" y="45"/>
                  </a:lnTo>
                  <a:lnTo>
                    <a:pt x="1394" y="49"/>
                  </a:lnTo>
                  <a:lnTo>
                    <a:pt x="1383" y="52"/>
                  </a:lnTo>
                  <a:lnTo>
                    <a:pt x="1372" y="54"/>
                  </a:lnTo>
                  <a:lnTo>
                    <a:pt x="1361" y="56"/>
                  </a:lnTo>
                  <a:lnTo>
                    <a:pt x="1349" y="57"/>
                  </a:lnTo>
                  <a:lnTo>
                    <a:pt x="1339" y="58"/>
                  </a:lnTo>
                  <a:lnTo>
                    <a:pt x="1328" y="58"/>
                  </a:lnTo>
                  <a:lnTo>
                    <a:pt x="1318" y="56"/>
                  </a:lnTo>
                  <a:lnTo>
                    <a:pt x="1307" y="54"/>
                  </a:lnTo>
                  <a:lnTo>
                    <a:pt x="1298" y="52"/>
                  </a:lnTo>
                  <a:lnTo>
                    <a:pt x="1289" y="50"/>
                  </a:lnTo>
                  <a:lnTo>
                    <a:pt x="1279" y="47"/>
                  </a:lnTo>
                  <a:lnTo>
                    <a:pt x="1270" y="44"/>
                  </a:lnTo>
                  <a:lnTo>
                    <a:pt x="1261" y="40"/>
                  </a:lnTo>
                  <a:lnTo>
                    <a:pt x="1252" y="38"/>
                  </a:lnTo>
                  <a:lnTo>
                    <a:pt x="1243" y="34"/>
                  </a:lnTo>
                  <a:lnTo>
                    <a:pt x="1234" y="31"/>
                  </a:lnTo>
                  <a:lnTo>
                    <a:pt x="1225" y="28"/>
                  </a:lnTo>
                  <a:lnTo>
                    <a:pt x="1216" y="26"/>
                  </a:lnTo>
                  <a:lnTo>
                    <a:pt x="1206" y="24"/>
                  </a:lnTo>
                  <a:lnTo>
                    <a:pt x="1197" y="22"/>
                  </a:lnTo>
                  <a:lnTo>
                    <a:pt x="1187" y="22"/>
                  </a:lnTo>
                  <a:lnTo>
                    <a:pt x="1180" y="22"/>
                  </a:lnTo>
                  <a:lnTo>
                    <a:pt x="1172" y="23"/>
                  </a:lnTo>
                  <a:lnTo>
                    <a:pt x="1163" y="24"/>
                  </a:lnTo>
                  <a:lnTo>
                    <a:pt x="1154" y="26"/>
                  </a:lnTo>
                  <a:lnTo>
                    <a:pt x="1145" y="29"/>
                  </a:lnTo>
                  <a:lnTo>
                    <a:pt x="1134" y="32"/>
                  </a:lnTo>
                  <a:lnTo>
                    <a:pt x="1124" y="36"/>
                  </a:lnTo>
                  <a:lnTo>
                    <a:pt x="1113" y="39"/>
                  </a:lnTo>
                  <a:lnTo>
                    <a:pt x="1103" y="43"/>
                  </a:lnTo>
                  <a:lnTo>
                    <a:pt x="1091" y="46"/>
                  </a:lnTo>
                  <a:lnTo>
                    <a:pt x="1080" y="49"/>
                  </a:lnTo>
                  <a:lnTo>
                    <a:pt x="1069" y="52"/>
                  </a:lnTo>
                  <a:lnTo>
                    <a:pt x="1057" y="54"/>
                  </a:lnTo>
                  <a:lnTo>
                    <a:pt x="1046" y="57"/>
                  </a:lnTo>
                  <a:lnTo>
                    <a:pt x="1035" y="58"/>
                  </a:lnTo>
                  <a:lnTo>
                    <a:pt x="1024" y="59"/>
                  </a:lnTo>
                  <a:lnTo>
                    <a:pt x="1013" y="59"/>
                  </a:lnTo>
                  <a:lnTo>
                    <a:pt x="1003" y="58"/>
                  </a:lnTo>
                  <a:lnTo>
                    <a:pt x="993" y="56"/>
                  </a:lnTo>
                  <a:lnTo>
                    <a:pt x="983" y="53"/>
                  </a:lnTo>
                  <a:lnTo>
                    <a:pt x="974" y="51"/>
                  </a:lnTo>
                  <a:lnTo>
                    <a:pt x="964" y="48"/>
                  </a:lnTo>
                  <a:lnTo>
                    <a:pt x="955" y="45"/>
                  </a:lnTo>
                  <a:lnTo>
                    <a:pt x="946" y="42"/>
                  </a:lnTo>
                  <a:lnTo>
                    <a:pt x="938" y="38"/>
                  </a:lnTo>
                  <a:lnTo>
                    <a:pt x="928" y="35"/>
                  </a:lnTo>
                  <a:lnTo>
                    <a:pt x="920" y="32"/>
                  </a:lnTo>
                  <a:lnTo>
                    <a:pt x="911" y="29"/>
                  </a:lnTo>
                  <a:lnTo>
                    <a:pt x="901" y="26"/>
                  </a:lnTo>
                  <a:lnTo>
                    <a:pt x="892" y="25"/>
                  </a:lnTo>
                  <a:lnTo>
                    <a:pt x="883" y="23"/>
                  </a:lnTo>
                  <a:lnTo>
                    <a:pt x="873" y="22"/>
                  </a:lnTo>
                  <a:lnTo>
                    <a:pt x="866" y="22"/>
                  </a:lnTo>
                  <a:lnTo>
                    <a:pt x="858" y="23"/>
                  </a:lnTo>
                  <a:lnTo>
                    <a:pt x="849" y="25"/>
                  </a:lnTo>
                  <a:lnTo>
                    <a:pt x="840" y="27"/>
                  </a:lnTo>
                  <a:lnTo>
                    <a:pt x="831" y="30"/>
                  </a:lnTo>
                  <a:lnTo>
                    <a:pt x="821" y="34"/>
                  </a:lnTo>
                  <a:lnTo>
                    <a:pt x="810" y="36"/>
                  </a:lnTo>
                  <a:lnTo>
                    <a:pt x="799" y="40"/>
                  </a:lnTo>
                  <a:lnTo>
                    <a:pt x="788" y="44"/>
                  </a:lnTo>
                  <a:lnTo>
                    <a:pt x="777" y="47"/>
                  </a:lnTo>
                  <a:lnTo>
                    <a:pt x="765" y="50"/>
                  </a:lnTo>
                  <a:lnTo>
                    <a:pt x="754" y="53"/>
                  </a:lnTo>
                  <a:lnTo>
                    <a:pt x="743" y="56"/>
                  </a:lnTo>
                  <a:lnTo>
                    <a:pt x="731" y="58"/>
                  </a:lnTo>
                  <a:lnTo>
                    <a:pt x="720" y="59"/>
                  </a:lnTo>
                  <a:lnTo>
                    <a:pt x="709" y="59"/>
                  </a:lnTo>
                  <a:lnTo>
                    <a:pt x="698" y="59"/>
                  </a:lnTo>
                  <a:lnTo>
                    <a:pt x="688" y="58"/>
                  </a:lnTo>
                  <a:lnTo>
                    <a:pt x="678" y="56"/>
                  </a:lnTo>
                  <a:lnTo>
                    <a:pt x="669" y="54"/>
                  </a:lnTo>
                  <a:lnTo>
                    <a:pt x="659" y="52"/>
                  </a:lnTo>
                  <a:lnTo>
                    <a:pt x="650" y="49"/>
                  </a:lnTo>
                  <a:lnTo>
                    <a:pt x="641" y="46"/>
                  </a:lnTo>
                  <a:lnTo>
                    <a:pt x="632" y="43"/>
                  </a:lnTo>
                  <a:lnTo>
                    <a:pt x="624" y="39"/>
                  </a:lnTo>
                  <a:lnTo>
                    <a:pt x="615" y="36"/>
                  </a:lnTo>
                  <a:lnTo>
                    <a:pt x="606" y="34"/>
                  </a:lnTo>
                  <a:lnTo>
                    <a:pt x="597" y="31"/>
                  </a:lnTo>
                  <a:lnTo>
                    <a:pt x="588" y="27"/>
                  </a:lnTo>
                  <a:lnTo>
                    <a:pt x="579" y="26"/>
                  </a:lnTo>
                  <a:lnTo>
                    <a:pt x="569" y="24"/>
                  </a:lnTo>
                  <a:lnTo>
                    <a:pt x="560" y="23"/>
                  </a:lnTo>
                  <a:lnTo>
                    <a:pt x="559" y="23"/>
                  </a:lnTo>
                  <a:lnTo>
                    <a:pt x="558" y="23"/>
                  </a:lnTo>
                  <a:lnTo>
                    <a:pt x="557" y="23"/>
                  </a:lnTo>
                  <a:lnTo>
                    <a:pt x="549" y="23"/>
                  </a:lnTo>
                  <a:lnTo>
                    <a:pt x="541" y="24"/>
                  </a:lnTo>
                  <a:lnTo>
                    <a:pt x="533" y="26"/>
                  </a:lnTo>
                  <a:lnTo>
                    <a:pt x="524" y="27"/>
                  </a:lnTo>
                  <a:lnTo>
                    <a:pt x="514" y="31"/>
                  </a:lnTo>
                  <a:lnTo>
                    <a:pt x="504" y="34"/>
                  </a:lnTo>
                  <a:lnTo>
                    <a:pt x="493" y="37"/>
                  </a:lnTo>
                  <a:lnTo>
                    <a:pt x="483" y="40"/>
                  </a:lnTo>
                  <a:lnTo>
                    <a:pt x="472" y="44"/>
                  </a:lnTo>
                  <a:lnTo>
                    <a:pt x="461" y="48"/>
                  </a:lnTo>
                  <a:lnTo>
                    <a:pt x="449" y="50"/>
                  </a:lnTo>
                  <a:lnTo>
                    <a:pt x="438" y="53"/>
                  </a:lnTo>
                  <a:lnTo>
                    <a:pt x="427" y="56"/>
                  </a:lnTo>
                  <a:lnTo>
                    <a:pt x="416" y="58"/>
                  </a:lnTo>
                  <a:lnTo>
                    <a:pt x="404" y="59"/>
                  </a:lnTo>
                  <a:lnTo>
                    <a:pt x="393" y="60"/>
                  </a:lnTo>
                  <a:lnTo>
                    <a:pt x="383" y="60"/>
                  </a:lnTo>
                  <a:lnTo>
                    <a:pt x="372" y="59"/>
                  </a:lnTo>
                  <a:lnTo>
                    <a:pt x="363" y="57"/>
                  </a:lnTo>
                  <a:lnTo>
                    <a:pt x="353" y="54"/>
                  </a:lnTo>
                  <a:lnTo>
                    <a:pt x="343" y="52"/>
                  </a:lnTo>
                  <a:lnTo>
                    <a:pt x="334" y="49"/>
                  </a:lnTo>
                  <a:lnTo>
                    <a:pt x="325" y="46"/>
                  </a:lnTo>
                  <a:lnTo>
                    <a:pt x="316" y="43"/>
                  </a:lnTo>
                  <a:lnTo>
                    <a:pt x="307" y="40"/>
                  </a:lnTo>
                  <a:lnTo>
                    <a:pt x="298" y="36"/>
                  </a:lnTo>
                  <a:lnTo>
                    <a:pt x="289" y="34"/>
                  </a:lnTo>
                  <a:lnTo>
                    <a:pt x="280" y="31"/>
                  </a:lnTo>
                  <a:lnTo>
                    <a:pt x="271" y="28"/>
                  </a:lnTo>
                  <a:lnTo>
                    <a:pt x="261" y="26"/>
                  </a:lnTo>
                  <a:lnTo>
                    <a:pt x="252" y="25"/>
                  </a:lnTo>
                  <a:lnTo>
                    <a:pt x="242" y="23"/>
                  </a:lnTo>
                  <a:lnTo>
                    <a:pt x="235" y="23"/>
                  </a:lnTo>
                  <a:lnTo>
                    <a:pt x="227" y="25"/>
                  </a:lnTo>
                  <a:lnTo>
                    <a:pt x="218" y="26"/>
                  </a:lnTo>
                  <a:lnTo>
                    <a:pt x="209" y="29"/>
                  </a:lnTo>
                  <a:lnTo>
                    <a:pt x="200" y="31"/>
                  </a:lnTo>
                  <a:lnTo>
                    <a:pt x="189" y="35"/>
                  </a:lnTo>
                  <a:lnTo>
                    <a:pt x="180" y="38"/>
                  </a:lnTo>
                  <a:lnTo>
                    <a:pt x="168" y="41"/>
                  </a:lnTo>
                  <a:lnTo>
                    <a:pt x="158" y="45"/>
                  </a:lnTo>
                  <a:lnTo>
                    <a:pt x="146" y="49"/>
                  </a:lnTo>
                  <a:lnTo>
                    <a:pt x="135" y="52"/>
                  </a:lnTo>
                  <a:lnTo>
                    <a:pt x="124" y="54"/>
                  </a:lnTo>
                  <a:lnTo>
                    <a:pt x="112" y="57"/>
                  </a:lnTo>
                  <a:lnTo>
                    <a:pt x="101" y="59"/>
                  </a:lnTo>
                  <a:lnTo>
                    <a:pt x="90" y="60"/>
                  </a:lnTo>
                  <a:lnTo>
                    <a:pt x="79" y="61"/>
                  </a:lnTo>
                  <a:lnTo>
                    <a:pt x="68" y="60"/>
                  </a:lnTo>
                  <a:lnTo>
                    <a:pt x="57" y="59"/>
                  </a:lnTo>
                  <a:lnTo>
                    <a:pt x="47" y="58"/>
                  </a:lnTo>
                  <a:lnTo>
                    <a:pt x="37" y="55"/>
                  </a:lnTo>
                  <a:lnTo>
                    <a:pt x="28" y="52"/>
                  </a:lnTo>
                  <a:lnTo>
                    <a:pt x="19" y="49"/>
                  </a:lnTo>
                  <a:lnTo>
                    <a:pt x="9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9" y="26"/>
                  </a:lnTo>
                  <a:lnTo>
                    <a:pt x="18" y="30"/>
                  </a:lnTo>
                  <a:lnTo>
                    <a:pt x="27" y="34"/>
                  </a:lnTo>
                  <a:lnTo>
                    <a:pt x="37" y="36"/>
                  </a:lnTo>
                  <a:lnTo>
                    <a:pt x="47" y="39"/>
                  </a:lnTo>
                  <a:lnTo>
                    <a:pt x="57" y="40"/>
                  </a:lnTo>
                  <a:lnTo>
                    <a:pt x="68" y="42"/>
                  </a:lnTo>
                  <a:lnTo>
                    <a:pt x="79" y="42"/>
                  </a:lnTo>
                  <a:lnTo>
                    <a:pt x="90" y="42"/>
                  </a:lnTo>
                  <a:lnTo>
                    <a:pt x="101" y="40"/>
                  </a:lnTo>
                  <a:lnTo>
                    <a:pt x="112" y="39"/>
                  </a:lnTo>
                  <a:lnTo>
                    <a:pt x="124" y="36"/>
                  </a:lnTo>
                  <a:lnTo>
                    <a:pt x="135" y="34"/>
                  </a:lnTo>
                  <a:lnTo>
                    <a:pt x="147" y="30"/>
                  </a:lnTo>
                  <a:lnTo>
                    <a:pt x="158" y="26"/>
                  </a:lnTo>
                  <a:lnTo>
                    <a:pt x="168" y="23"/>
                  </a:lnTo>
                  <a:lnTo>
                    <a:pt x="180" y="19"/>
                  </a:lnTo>
                  <a:lnTo>
                    <a:pt x="190" y="17"/>
                  </a:lnTo>
                  <a:lnTo>
                    <a:pt x="201" y="13"/>
                  </a:lnTo>
                  <a:lnTo>
                    <a:pt x="210" y="10"/>
                  </a:lnTo>
                  <a:lnTo>
                    <a:pt x="219" y="8"/>
                  </a:lnTo>
                  <a:lnTo>
                    <a:pt x="228" y="6"/>
                  </a:lnTo>
                  <a:lnTo>
                    <a:pt x="236" y="5"/>
                  </a:lnTo>
                  <a:lnTo>
                    <a:pt x="243" y="5"/>
                  </a:lnTo>
                  <a:lnTo>
                    <a:pt x="252" y="5"/>
                  </a:lnTo>
                  <a:lnTo>
                    <a:pt x="262" y="7"/>
                  </a:lnTo>
                  <a:lnTo>
                    <a:pt x="271" y="8"/>
                  </a:lnTo>
                  <a:lnTo>
                    <a:pt x="280" y="11"/>
                  </a:lnTo>
                  <a:lnTo>
                    <a:pt x="289" y="13"/>
                  </a:lnTo>
                  <a:lnTo>
                    <a:pt x="298" y="17"/>
                  </a:lnTo>
                  <a:lnTo>
                    <a:pt x="308" y="20"/>
                  </a:lnTo>
                  <a:lnTo>
                    <a:pt x="316" y="23"/>
                  </a:lnTo>
                  <a:lnTo>
                    <a:pt x="326" y="26"/>
                  </a:lnTo>
                  <a:lnTo>
                    <a:pt x="334" y="30"/>
                  </a:lnTo>
                  <a:lnTo>
                    <a:pt x="343" y="33"/>
                  </a:lnTo>
                  <a:lnTo>
                    <a:pt x="353" y="36"/>
                  </a:lnTo>
                  <a:lnTo>
                    <a:pt x="363" y="38"/>
                  </a:lnTo>
                  <a:lnTo>
                    <a:pt x="372" y="40"/>
                  </a:lnTo>
                  <a:lnTo>
                    <a:pt x="383" y="40"/>
                  </a:lnTo>
                  <a:lnTo>
                    <a:pt x="393" y="41"/>
                  </a:lnTo>
                  <a:lnTo>
                    <a:pt x="404" y="40"/>
                  </a:lnTo>
                  <a:lnTo>
                    <a:pt x="416" y="39"/>
                  </a:lnTo>
                  <a:lnTo>
                    <a:pt x="427" y="38"/>
                  </a:lnTo>
                  <a:lnTo>
                    <a:pt x="438" y="35"/>
                  </a:lnTo>
                  <a:lnTo>
                    <a:pt x="449" y="32"/>
                  </a:lnTo>
                  <a:lnTo>
                    <a:pt x="461" y="29"/>
                  </a:lnTo>
                  <a:lnTo>
                    <a:pt x="472" y="25"/>
                  </a:lnTo>
                  <a:lnTo>
                    <a:pt x="483" y="22"/>
                  </a:lnTo>
                  <a:lnTo>
                    <a:pt x="493" y="18"/>
                  </a:lnTo>
                  <a:lnTo>
                    <a:pt x="504" y="15"/>
                  </a:lnTo>
                  <a:lnTo>
                    <a:pt x="514" y="12"/>
                  </a:lnTo>
                  <a:lnTo>
                    <a:pt x="523" y="9"/>
                  </a:lnTo>
                  <a:lnTo>
                    <a:pt x="532" y="7"/>
                  </a:lnTo>
                  <a:lnTo>
                    <a:pt x="541" y="5"/>
                  </a:lnTo>
                  <a:lnTo>
                    <a:pt x="549" y="4"/>
                  </a:lnTo>
                  <a:lnTo>
                    <a:pt x="556" y="4"/>
                  </a:lnTo>
                  <a:lnTo>
                    <a:pt x="557" y="4"/>
                  </a:lnTo>
                  <a:lnTo>
                    <a:pt x="558" y="4"/>
                  </a:lnTo>
                  <a:lnTo>
                    <a:pt x="560" y="4"/>
                  </a:lnTo>
                  <a:lnTo>
                    <a:pt x="569" y="5"/>
                  </a:lnTo>
                  <a:lnTo>
                    <a:pt x="579" y="5"/>
                  </a:lnTo>
                  <a:lnTo>
                    <a:pt x="588" y="8"/>
                  </a:lnTo>
                  <a:lnTo>
                    <a:pt x="597" y="10"/>
                  </a:lnTo>
                  <a:lnTo>
                    <a:pt x="606" y="12"/>
                  </a:lnTo>
                  <a:lnTo>
                    <a:pt x="615" y="16"/>
                  </a:lnTo>
                  <a:lnTo>
                    <a:pt x="624" y="19"/>
                  </a:lnTo>
                  <a:lnTo>
                    <a:pt x="632" y="22"/>
                  </a:lnTo>
                  <a:lnTo>
                    <a:pt x="641" y="26"/>
                  </a:lnTo>
                  <a:lnTo>
                    <a:pt x="650" y="29"/>
                  </a:lnTo>
                  <a:lnTo>
                    <a:pt x="659" y="33"/>
                  </a:lnTo>
                  <a:lnTo>
                    <a:pt x="669" y="35"/>
                  </a:lnTo>
                  <a:lnTo>
                    <a:pt x="678" y="38"/>
                  </a:lnTo>
                  <a:lnTo>
                    <a:pt x="688" y="40"/>
                  </a:lnTo>
                  <a:lnTo>
                    <a:pt x="698" y="40"/>
                  </a:lnTo>
                  <a:lnTo>
                    <a:pt x="709" y="41"/>
                  </a:lnTo>
                  <a:lnTo>
                    <a:pt x="720" y="40"/>
                  </a:lnTo>
                  <a:lnTo>
                    <a:pt x="731" y="39"/>
                  </a:lnTo>
                  <a:lnTo>
                    <a:pt x="742" y="38"/>
                  </a:lnTo>
                  <a:lnTo>
                    <a:pt x="754" y="35"/>
                  </a:lnTo>
                  <a:lnTo>
                    <a:pt x="765" y="32"/>
                  </a:lnTo>
                  <a:lnTo>
                    <a:pt x="777" y="29"/>
                  </a:lnTo>
                  <a:lnTo>
                    <a:pt x="788" y="25"/>
                  </a:lnTo>
                  <a:lnTo>
                    <a:pt x="799" y="22"/>
                  </a:lnTo>
                  <a:lnTo>
                    <a:pt x="810" y="19"/>
                  </a:lnTo>
                  <a:lnTo>
                    <a:pt x="821" y="15"/>
                  </a:lnTo>
                  <a:lnTo>
                    <a:pt x="831" y="12"/>
                  </a:lnTo>
                  <a:lnTo>
                    <a:pt x="840" y="9"/>
                  </a:lnTo>
                  <a:lnTo>
                    <a:pt x="849" y="7"/>
                  </a:lnTo>
                  <a:lnTo>
                    <a:pt x="858" y="5"/>
                  </a:lnTo>
                  <a:lnTo>
                    <a:pt x="866" y="4"/>
                  </a:lnTo>
                  <a:lnTo>
                    <a:pt x="873" y="3"/>
                  </a:lnTo>
                  <a:lnTo>
                    <a:pt x="883" y="4"/>
                  </a:lnTo>
                  <a:lnTo>
                    <a:pt x="892" y="4"/>
                  </a:lnTo>
                  <a:lnTo>
                    <a:pt x="901" y="7"/>
                  </a:lnTo>
                  <a:lnTo>
                    <a:pt x="910" y="9"/>
                  </a:lnTo>
                  <a:lnTo>
                    <a:pt x="920" y="11"/>
                  </a:lnTo>
                  <a:lnTo>
                    <a:pt x="928" y="15"/>
                  </a:lnTo>
                  <a:lnTo>
                    <a:pt x="937" y="18"/>
                  </a:lnTo>
                  <a:lnTo>
                    <a:pt x="946" y="21"/>
                  </a:lnTo>
                  <a:lnTo>
                    <a:pt x="955" y="25"/>
                  </a:lnTo>
                  <a:lnTo>
                    <a:pt x="964" y="28"/>
                  </a:lnTo>
                  <a:lnTo>
                    <a:pt x="973" y="32"/>
                  </a:lnTo>
                  <a:lnTo>
                    <a:pt x="983" y="34"/>
                  </a:lnTo>
                  <a:lnTo>
                    <a:pt x="992" y="36"/>
                  </a:lnTo>
                  <a:lnTo>
                    <a:pt x="1002" y="39"/>
                  </a:lnTo>
                  <a:lnTo>
                    <a:pt x="1012" y="39"/>
                  </a:lnTo>
                  <a:lnTo>
                    <a:pt x="1023" y="40"/>
                  </a:lnTo>
                  <a:lnTo>
                    <a:pt x="1034" y="39"/>
                  </a:lnTo>
                  <a:lnTo>
                    <a:pt x="1046" y="38"/>
                  </a:lnTo>
                  <a:lnTo>
                    <a:pt x="1057" y="36"/>
                  </a:lnTo>
                  <a:lnTo>
                    <a:pt x="1068" y="34"/>
                  </a:lnTo>
                  <a:lnTo>
                    <a:pt x="1080" y="31"/>
                  </a:lnTo>
                  <a:lnTo>
                    <a:pt x="1091" y="27"/>
                  </a:lnTo>
                  <a:lnTo>
                    <a:pt x="1102" y="25"/>
                  </a:lnTo>
                  <a:lnTo>
                    <a:pt x="1113" y="21"/>
                  </a:lnTo>
                  <a:lnTo>
                    <a:pt x="1124" y="18"/>
                  </a:lnTo>
                  <a:lnTo>
                    <a:pt x="1134" y="14"/>
                  </a:lnTo>
                  <a:lnTo>
                    <a:pt x="1145" y="11"/>
                  </a:lnTo>
                  <a:lnTo>
                    <a:pt x="1154" y="8"/>
                  </a:lnTo>
                  <a:lnTo>
                    <a:pt x="1163" y="6"/>
                  </a:lnTo>
                  <a:lnTo>
                    <a:pt x="1172" y="4"/>
                  </a:lnTo>
                  <a:lnTo>
                    <a:pt x="1180" y="3"/>
                  </a:lnTo>
                  <a:lnTo>
                    <a:pt x="1187" y="3"/>
                  </a:lnTo>
                  <a:lnTo>
                    <a:pt x="1197" y="3"/>
                  </a:lnTo>
                  <a:lnTo>
                    <a:pt x="1206" y="4"/>
                  </a:lnTo>
                  <a:lnTo>
                    <a:pt x="1216" y="6"/>
                  </a:lnTo>
                  <a:lnTo>
                    <a:pt x="1225" y="8"/>
                  </a:lnTo>
                  <a:lnTo>
                    <a:pt x="1234" y="11"/>
                  </a:lnTo>
                  <a:lnTo>
                    <a:pt x="1243" y="14"/>
                  </a:lnTo>
                  <a:lnTo>
                    <a:pt x="1252" y="18"/>
                  </a:lnTo>
                  <a:lnTo>
                    <a:pt x="1261" y="21"/>
                  </a:lnTo>
                  <a:lnTo>
                    <a:pt x="1270" y="25"/>
                  </a:lnTo>
                  <a:lnTo>
                    <a:pt x="1279" y="28"/>
                  </a:lnTo>
                  <a:lnTo>
                    <a:pt x="1289" y="31"/>
                  </a:lnTo>
                  <a:lnTo>
                    <a:pt x="1298" y="34"/>
                  </a:lnTo>
                  <a:lnTo>
                    <a:pt x="1307" y="36"/>
                  </a:lnTo>
                  <a:lnTo>
                    <a:pt x="1318" y="38"/>
                  </a:lnTo>
                  <a:lnTo>
                    <a:pt x="1328" y="39"/>
                  </a:lnTo>
                  <a:lnTo>
                    <a:pt x="1339" y="39"/>
                  </a:lnTo>
                  <a:lnTo>
                    <a:pt x="1349" y="39"/>
                  </a:lnTo>
                  <a:lnTo>
                    <a:pt x="1361" y="38"/>
                  </a:lnTo>
                  <a:lnTo>
                    <a:pt x="1372" y="35"/>
                  </a:lnTo>
                  <a:lnTo>
                    <a:pt x="1383" y="33"/>
                  </a:lnTo>
                  <a:lnTo>
                    <a:pt x="1394" y="30"/>
                  </a:lnTo>
                  <a:lnTo>
                    <a:pt x="1406" y="26"/>
                  </a:lnTo>
                  <a:lnTo>
                    <a:pt x="1417" y="23"/>
                  </a:lnTo>
                  <a:lnTo>
                    <a:pt x="1428" y="19"/>
                  </a:lnTo>
                  <a:lnTo>
                    <a:pt x="1439" y="16"/>
                  </a:lnTo>
                  <a:lnTo>
                    <a:pt x="1448" y="12"/>
                  </a:lnTo>
                  <a:lnTo>
                    <a:pt x="1459" y="9"/>
                  </a:lnTo>
                  <a:lnTo>
                    <a:pt x="1468" y="7"/>
                  </a:lnTo>
                  <a:lnTo>
                    <a:pt x="1477" y="4"/>
                  </a:lnTo>
                  <a:lnTo>
                    <a:pt x="1485" y="3"/>
                  </a:lnTo>
                  <a:lnTo>
                    <a:pt x="1493" y="2"/>
                  </a:lnTo>
                  <a:lnTo>
                    <a:pt x="1501" y="2"/>
                  </a:lnTo>
                  <a:lnTo>
                    <a:pt x="1503" y="2"/>
                  </a:lnTo>
                  <a:lnTo>
                    <a:pt x="1504" y="2"/>
                  </a:lnTo>
                  <a:lnTo>
                    <a:pt x="1505" y="2"/>
                  </a:lnTo>
                  <a:lnTo>
                    <a:pt x="1514" y="3"/>
                  </a:lnTo>
                  <a:lnTo>
                    <a:pt x="1524" y="3"/>
                  </a:lnTo>
                  <a:lnTo>
                    <a:pt x="1533" y="5"/>
                  </a:lnTo>
                  <a:lnTo>
                    <a:pt x="1542" y="8"/>
                  </a:lnTo>
                  <a:lnTo>
                    <a:pt x="1551" y="10"/>
                  </a:lnTo>
                  <a:lnTo>
                    <a:pt x="1559" y="13"/>
                  </a:lnTo>
                  <a:lnTo>
                    <a:pt x="1569" y="17"/>
                  </a:lnTo>
                  <a:lnTo>
                    <a:pt x="1577" y="20"/>
                  </a:lnTo>
                  <a:lnTo>
                    <a:pt x="1586" y="23"/>
                  </a:lnTo>
                  <a:lnTo>
                    <a:pt x="1596" y="27"/>
                  </a:lnTo>
                  <a:lnTo>
                    <a:pt x="1604" y="31"/>
                  </a:lnTo>
                  <a:lnTo>
                    <a:pt x="1614" y="33"/>
                  </a:lnTo>
                  <a:lnTo>
                    <a:pt x="1623" y="35"/>
                  </a:lnTo>
                  <a:lnTo>
                    <a:pt x="1633" y="38"/>
                  </a:lnTo>
                  <a:lnTo>
                    <a:pt x="1643" y="38"/>
                  </a:lnTo>
                  <a:lnTo>
                    <a:pt x="1654" y="39"/>
                  </a:lnTo>
                  <a:lnTo>
                    <a:pt x="1661" y="39"/>
                  </a:lnTo>
                  <a:lnTo>
                    <a:pt x="1669" y="38"/>
                  </a:lnTo>
                  <a:lnTo>
                    <a:pt x="1677" y="37"/>
                  </a:lnTo>
                  <a:lnTo>
                    <a:pt x="1684" y="36"/>
                  </a:lnTo>
                  <a:lnTo>
                    <a:pt x="1692" y="34"/>
                  </a:lnTo>
                  <a:lnTo>
                    <a:pt x="1700" y="32"/>
                  </a:lnTo>
                  <a:lnTo>
                    <a:pt x="1708" y="31"/>
                  </a:lnTo>
                  <a:lnTo>
                    <a:pt x="1716" y="28"/>
                  </a:lnTo>
                  <a:lnTo>
                    <a:pt x="1724" y="26"/>
                  </a:lnTo>
                  <a:lnTo>
                    <a:pt x="1732" y="23"/>
                  </a:lnTo>
                  <a:lnTo>
                    <a:pt x="1739" y="21"/>
                  </a:lnTo>
                  <a:lnTo>
                    <a:pt x="1747" y="19"/>
                  </a:lnTo>
                  <a:lnTo>
                    <a:pt x="1755" y="17"/>
                  </a:lnTo>
                  <a:lnTo>
                    <a:pt x="1762" y="14"/>
                  </a:lnTo>
                  <a:lnTo>
                    <a:pt x="1768" y="12"/>
                  </a:lnTo>
                  <a:lnTo>
                    <a:pt x="1776" y="9"/>
                  </a:lnTo>
                  <a:lnTo>
                    <a:pt x="1782" y="8"/>
                  </a:lnTo>
                  <a:lnTo>
                    <a:pt x="1788" y="6"/>
                  </a:lnTo>
                  <a:lnTo>
                    <a:pt x="1794" y="5"/>
                  </a:lnTo>
                  <a:lnTo>
                    <a:pt x="1799" y="4"/>
                  </a:lnTo>
                  <a:lnTo>
                    <a:pt x="1804" y="3"/>
                  </a:lnTo>
                  <a:lnTo>
                    <a:pt x="1809" y="2"/>
                  </a:lnTo>
                  <a:lnTo>
                    <a:pt x="1814" y="1"/>
                  </a:lnTo>
                  <a:lnTo>
                    <a:pt x="1818" y="1"/>
                  </a:lnTo>
                  <a:lnTo>
                    <a:pt x="1828" y="2"/>
                  </a:lnTo>
                  <a:lnTo>
                    <a:pt x="1837" y="3"/>
                  </a:lnTo>
                  <a:lnTo>
                    <a:pt x="1846" y="5"/>
                  </a:lnTo>
                  <a:lnTo>
                    <a:pt x="1855" y="7"/>
                  </a:lnTo>
                  <a:lnTo>
                    <a:pt x="1865" y="10"/>
                  </a:lnTo>
                  <a:lnTo>
                    <a:pt x="1874" y="13"/>
                  </a:lnTo>
                  <a:lnTo>
                    <a:pt x="1883" y="17"/>
                  </a:lnTo>
                  <a:lnTo>
                    <a:pt x="1891" y="20"/>
                  </a:lnTo>
                  <a:lnTo>
                    <a:pt x="1901" y="23"/>
                  </a:lnTo>
                  <a:lnTo>
                    <a:pt x="1910" y="27"/>
                  </a:lnTo>
                  <a:lnTo>
                    <a:pt x="1919" y="30"/>
                  </a:lnTo>
                  <a:lnTo>
                    <a:pt x="1928" y="33"/>
                  </a:lnTo>
                  <a:lnTo>
                    <a:pt x="1939" y="35"/>
                  </a:lnTo>
                  <a:lnTo>
                    <a:pt x="1948" y="37"/>
                  </a:lnTo>
                  <a:lnTo>
                    <a:pt x="1958" y="38"/>
                  </a:lnTo>
                  <a:lnTo>
                    <a:pt x="1969" y="38"/>
                  </a:lnTo>
                  <a:lnTo>
                    <a:pt x="1980" y="38"/>
                  </a:lnTo>
                  <a:lnTo>
                    <a:pt x="1991" y="36"/>
                  </a:lnTo>
                  <a:lnTo>
                    <a:pt x="2002" y="35"/>
                  </a:lnTo>
                  <a:lnTo>
                    <a:pt x="2012" y="32"/>
                  </a:lnTo>
                  <a:lnTo>
                    <a:pt x="2023" y="29"/>
                  </a:lnTo>
                  <a:lnTo>
                    <a:pt x="2034" y="26"/>
                  </a:lnTo>
                  <a:lnTo>
                    <a:pt x="2045" y="23"/>
                  </a:lnTo>
                  <a:lnTo>
                    <a:pt x="2056" y="19"/>
                  </a:lnTo>
                  <a:lnTo>
                    <a:pt x="2066" y="16"/>
                  </a:lnTo>
                  <a:lnTo>
                    <a:pt x="2076" y="12"/>
                  </a:lnTo>
                  <a:lnTo>
                    <a:pt x="2086" y="9"/>
                  </a:lnTo>
                  <a:lnTo>
                    <a:pt x="2095" y="7"/>
                  </a:lnTo>
                  <a:lnTo>
                    <a:pt x="2104" y="4"/>
                  </a:lnTo>
                  <a:lnTo>
                    <a:pt x="2113" y="3"/>
                  </a:lnTo>
                  <a:lnTo>
                    <a:pt x="2121" y="1"/>
                  </a:lnTo>
                  <a:lnTo>
                    <a:pt x="2128" y="1"/>
                  </a:lnTo>
                  <a:lnTo>
                    <a:pt x="2138" y="1"/>
                  </a:lnTo>
                  <a:lnTo>
                    <a:pt x="2147" y="2"/>
                  </a:lnTo>
                  <a:lnTo>
                    <a:pt x="2156" y="4"/>
                  </a:lnTo>
                  <a:lnTo>
                    <a:pt x="2166" y="7"/>
                  </a:lnTo>
                  <a:lnTo>
                    <a:pt x="2174" y="9"/>
                  </a:lnTo>
                  <a:lnTo>
                    <a:pt x="2183" y="12"/>
                  </a:lnTo>
                  <a:lnTo>
                    <a:pt x="2193" y="16"/>
                  </a:lnTo>
                  <a:lnTo>
                    <a:pt x="2201" y="19"/>
                  </a:lnTo>
                  <a:lnTo>
                    <a:pt x="2210" y="22"/>
                  </a:lnTo>
                  <a:lnTo>
                    <a:pt x="2219" y="26"/>
                  </a:lnTo>
                  <a:lnTo>
                    <a:pt x="2229" y="29"/>
                  </a:lnTo>
                  <a:lnTo>
                    <a:pt x="2238" y="32"/>
                  </a:lnTo>
                  <a:lnTo>
                    <a:pt x="2247" y="34"/>
                  </a:lnTo>
                  <a:lnTo>
                    <a:pt x="2258" y="36"/>
                  </a:lnTo>
                  <a:lnTo>
                    <a:pt x="2268" y="37"/>
                  </a:lnTo>
                  <a:lnTo>
                    <a:pt x="2279" y="38"/>
                  </a:lnTo>
                  <a:lnTo>
                    <a:pt x="2290" y="37"/>
                  </a:lnTo>
                  <a:lnTo>
                    <a:pt x="2302" y="36"/>
                  </a:lnTo>
                  <a:lnTo>
                    <a:pt x="2315" y="34"/>
                  </a:lnTo>
                  <a:lnTo>
                    <a:pt x="2328" y="31"/>
                  </a:lnTo>
                  <a:lnTo>
                    <a:pt x="2340" y="27"/>
                  </a:lnTo>
                  <a:lnTo>
                    <a:pt x="2352" y="23"/>
                  </a:lnTo>
                  <a:lnTo>
                    <a:pt x="2365" y="19"/>
                  </a:lnTo>
                  <a:lnTo>
                    <a:pt x="2376" y="16"/>
                  </a:lnTo>
                  <a:lnTo>
                    <a:pt x="2386" y="13"/>
                  </a:lnTo>
                  <a:lnTo>
                    <a:pt x="2395" y="10"/>
                  </a:lnTo>
                  <a:lnTo>
                    <a:pt x="2405" y="7"/>
                  </a:lnTo>
                  <a:lnTo>
                    <a:pt x="2413" y="5"/>
                  </a:lnTo>
                  <a:lnTo>
                    <a:pt x="2421" y="3"/>
                  </a:lnTo>
                  <a:lnTo>
                    <a:pt x="2429" y="1"/>
                  </a:lnTo>
                  <a:lnTo>
                    <a:pt x="2437" y="1"/>
                  </a:lnTo>
                  <a:lnTo>
                    <a:pt x="2443" y="0"/>
                  </a:lnTo>
                  <a:lnTo>
                    <a:pt x="2442" y="19"/>
                  </a:lnTo>
                </a:path>
              </a:pathLst>
            </a:custGeom>
            <a:solidFill>
              <a:srgbClr val="AAF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032" name="Picture 26" descr="j0186615"/>
          <p:cNvSpPr>
            <a:spLocks noChangeAspect="1" noChangeArrowheads="1"/>
          </p:cNvSpPr>
          <p:nvPr userDrawn="1"/>
        </p:nvSpPr>
        <p:spPr bwMode="auto">
          <a:xfrm>
            <a:off x="114300" y="136525"/>
            <a:ext cx="103505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uk-UA"/>
          </a:p>
        </p:txBody>
      </p:sp>
      <p:sp>
        <p:nvSpPr>
          <p:cNvPr id="1033" name="Picture 28" descr="Logo_IDSD"/>
          <p:cNvSpPr>
            <a:spLocks noChangeAspect="1" noChangeArrowheads="1"/>
          </p:cNvSpPr>
          <p:nvPr userDrawn="1"/>
        </p:nvSpPr>
        <p:spPr bwMode="auto">
          <a:xfrm>
            <a:off x="7889875" y="147638"/>
            <a:ext cx="110807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ransition spd="med"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5319132"/>
            <a:ext cx="7192963" cy="726068"/>
          </a:xfrm>
        </p:spPr>
        <p:txBody>
          <a:bodyPr/>
          <a:lstStyle/>
          <a:p>
            <a:pPr algn="r" eaLnBrk="1" hangingPunct="1">
              <a:defRPr/>
            </a:pPr>
            <a:r>
              <a:rPr lang="uk-UA" sz="1600" i="1" dirty="0" err="1" smtClean="0">
                <a:solidFill>
                  <a:srgbClr val="0070C0"/>
                </a:solidFill>
                <a:ea typeface="ＭＳ Ｐゴシック" charset="-128"/>
              </a:rPr>
              <a:t>Лібанова</a:t>
            </a:r>
            <a:r>
              <a:rPr lang="uk-UA" sz="1600" i="1" dirty="0" smtClean="0">
                <a:solidFill>
                  <a:srgbClr val="0070C0"/>
                </a:solidFill>
                <a:ea typeface="ＭＳ Ｐゴシック" charset="-128"/>
              </a:rPr>
              <a:t> Е.М., академік-секретар </a:t>
            </a:r>
          </a:p>
          <a:p>
            <a:pPr algn="r" eaLnBrk="1" hangingPunct="1">
              <a:defRPr/>
            </a:pPr>
            <a:r>
              <a:rPr lang="uk-UA" sz="1600" i="1" dirty="0" smtClean="0">
                <a:solidFill>
                  <a:srgbClr val="0070C0"/>
                </a:solidFill>
                <a:ea typeface="ＭＳ Ｐゴシック" charset="-128"/>
              </a:rPr>
              <a:t>Відділення економіки НАН України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1066800" y="0"/>
            <a:ext cx="762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1187450" y="1700213"/>
            <a:ext cx="7772400" cy="1993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uk-UA" sz="2000" i="1" dirty="0" smtClean="0">
                <a:solidFill>
                  <a:srgbClr val="0070C0"/>
                </a:solidFill>
                <a:ea typeface="ＭＳ Ｐゴシック" charset="0"/>
              </a:rPr>
              <a:t>Відродження Донбасу:</a:t>
            </a:r>
            <a:br>
              <a:rPr lang="uk-UA" sz="2000" i="1" dirty="0" smtClean="0">
                <a:solidFill>
                  <a:srgbClr val="0070C0"/>
                </a:solidFill>
                <a:ea typeface="ＭＳ Ｐゴシック" charset="0"/>
              </a:rPr>
            </a:br>
            <a:r>
              <a:rPr lang="uk-UA" sz="2000" i="1" dirty="0" smtClean="0">
                <a:solidFill>
                  <a:srgbClr val="0070C0"/>
                </a:solidFill>
                <a:ea typeface="ＭＳ Ｐゴシック" charset="0"/>
              </a:rPr>
              <a:t>оцінка соціально-економічних втрат і пріоритетні напрями державної політики</a:t>
            </a:r>
            <a:endParaRPr lang="ru-RU" sz="2000" i="1" dirty="0">
              <a:solidFill>
                <a:srgbClr val="0070C0"/>
              </a:solidFill>
              <a:ea typeface="ＭＳ Ｐゴシック" charset="0"/>
            </a:endParaRPr>
          </a:p>
        </p:txBody>
      </p:sp>
      <p:pic>
        <p:nvPicPr>
          <p:cNvPr id="6" name="Picture 26" descr="j01866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2" y="94004"/>
            <a:ext cx="658026" cy="65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750"/>
                                        <p:tgtEl>
                                          <p:spTgt spid="3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8644"/>
            <a:ext cx="8229600" cy="558994"/>
          </a:xfrm>
        </p:spPr>
        <p:txBody>
          <a:bodyPr/>
          <a:lstStyle/>
          <a:p>
            <a:r>
              <a:rPr lang="uk-UA" sz="2000" i="1" dirty="0" smtClean="0"/>
              <a:t>Економіко-фінансові завдання </a:t>
            </a:r>
            <a:endParaRPr lang="uk-UA" sz="2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0056"/>
            <a:ext cx="8229600" cy="471610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uk-UA" sz="1800" dirty="0" smtClean="0"/>
              <a:t>Країна </a:t>
            </a:r>
            <a:r>
              <a:rPr lang="uk-UA" sz="1800" dirty="0"/>
              <a:t>в цілому вже будує свою стратегію, реалізує торгово-економічні та валютно-фінансові проекти без ресурсного потенціалу Донбасу, </a:t>
            </a:r>
            <a:r>
              <a:rPr lang="uk-UA" sz="1800" dirty="0" smtClean="0"/>
              <a:t>але </a:t>
            </a:r>
            <a:r>
              <a:rPr lang="uk-UA" sz="1800" dirty="0"/>
              <a:t>це дається доволі важко і, головне, не може бути причиною чи навіть аргументом нехтування регіоном. </a:t>
            </a:r>
            <a:endParaRPr lang="uk-UA" sz="18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800" dirty="0" smtClean="0"/>
              <a:t>В </a:t>
            </a:r>
            <a:r>
              <a:rPr lang="uk-UA" sz="1800" dirty="0"/>
              <a:t>багатьох випадках нагальною потребою стане формування схем виробничих процесів із залученням до них підприємств Дніпропетровської, Запорізької, Харківської та інших областей України. 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800" dirty="0"/>
              <a:t>Це означає необхідність: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uk-UA" sz="1800" dirty="0"/>
              <a:t>зміни системи </a:t>
            </a:r>
            <a:r>
              <a:rPr lang="uk-UA" sz="1800" dirty="0" smtClean="0"/>
              <a:t>розселення</a:t>
            </a:r>
            <a:endParaRPr lang="uk-UA" sz="18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uk-UA" sz="1800" dirty="0"/>
              <a:t>будівництва нових доріг і </a:t>
            </a:r>
            <a:r>
              <a:rPr lang="uk-UA" sz="1800" dirty="0" smtClean="0"/>
              <a:t>комунікацій</a:t>
            </a:r>
            <a:endParaRPr lang="uk-UA" sz="18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uk-UA" sz="1800" dirty="0"/>
              <a:t>будівництва/ремонту об’єктів соціальної інфраструктури, передусім </a:t>
            </a:r>
            <a:r>
              <a:rPr lang="uk-UA" sz="1800" dirty="0" smtClean="0"/>
              <a:t>житла</a:t>
            </a:r>
            <a:endParaRPr lang="uk-UA" sz="18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uk-UA" sz="1800" dirty="0"/>
              <a:t>заохочення інвестицій в інноваційні об’єкти та </a:t>
            </a:r>
            <a:r>
              <a:rPr lang="uk-UA" sz="1800" dirty="0" smtClean="0"/>
              <a:t>технології</a:t>
            </a:r>
            <a:endParaRPr lang="uk-UA" sz="18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uk-UA" sz="1800" dirty="0"/>
              <a:t>стимулювання прискореного розвитку малого та середнього бізнесу, що забезпечуватиме робочі місця для мешканців території і постачання населенню необхідних товарів та </a:t>
            </a:r>
            <a:r>
              <a:rPr lang="uk-UA" sz="1800" dirty="0" smtClean="0"/>
              <a:t>послуг</a:t>
            </a:r>
            <a:endParaRPr lang="uk-UA" sz="1800" dirty="0"/>
          </a:p>
          <a:p>
            <a:pPr marL="0" indent="0">
              <a:buNone/>
            </a:pPr>
            <a:endParaRPr lang="uk-UA" sz="1800" dirty="0"/>
          </a:p>
        </p:txBody>
      </p:sp>
      <p:pic>
        <p:nvPicPr>
          <p:cNvPr id="4" name="Picture 26" descr="j018661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2" y="94004"/>
            <a:ext cx="658026" cy="65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039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809897"/>
            <a:ext cx="9043639" cy="617459"/>
          </a:xfrm>
        </p:spPr>
        <p:txBody>
          <a:bodyPr/>
          <a:lstStyle/>
          <a:p>
            <a:r>
              <a:rPr lang="uk-UA" sz="2000" i="1" dirty="0" smtClean="0"/>
              <a:t>Вплив подій на Донбасі на українське суспільство і українську державу</a:t>
            </a:r>
            <a:endParaRPr lang="uk-UA" sz="2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361" y="1600200"/>
            <a:ext cx="8943277" cy="492067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uk-UA" sz="1700" dirty="0" smtClean="0"/>
              <a:t>Руйнування міфу про те, що Донбас годує всю країну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700" dirty="0" smtClean="0"/>
              <a:t>Істотний перерозподіл соціального статусу окремих професій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700" dirty="0" smtClean="0"/>
              <a:t>Масове вимушене переселення людей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700" dirty="0" smtClean="0"/>
              <a:t>Проблеми </a:t>
            </a:r>
            <a:r>
              <a:rPr lang="uk-UA" sz="1700" dirty="0" err="1" smtClean="0"/>
              <a:t>поствоєнного</a:t>
            </a:r>
            <a:r>
              <a:rPr lang="uk-UA" sz="1700" dirty="0" smtClean="0"/>
              <a:t> синдрому і </a:t>
            </a:r>
            <a:r>
              <a:rPr lang="uk-UA" sz="1700" dirty="0" err="1" smtClean="0"/>
              <a:t>ресоціалізації</a:t>
            </a:r>
            <a:r>
              <a:rPr lang="uk-UA" sz="1700" dirty="0" smtClean="0"/>
              <a:t> демобілізованих та часто членів їхніх родин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700" dirty="0" smtClean="0"/>
              <a:t>Істотне прискорення процесу формування української політичної нації через згуртованість суспільства навколо ідеї розбудови незалежної української держави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700" dirty="0" smtClean="0"/>
              <a:t>Багаторазове посилення соціальних зв'язків і зростання соціального капіталу, зокрема через налагодження принципово нової системи контактів між абсолютно незнайомими людьми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700" dirty="0" smtClean="0"/>
              <a:t>Формування нової системи довіри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700" dirty="0" smtClean="0"/>
              <a:t>Утворення альтернативної офіційним ЗМІ інформаційної системи, до формування і використання якої залучено значну частину українців, передусім молодого і середнього віку, що вочевидь сприяє становленню демократичного суспільства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700" dirty="0" smtClean="0"/>
              <a:t>Масовий волонтерський рух, обумовлений усвідомленням суспільної небезпеки і прагненням її уникнення, - найбільш очевидний і яскравий прояв діяльності громадянського суспільства </a:t>
            </a:r>
          </a:p>
          <a:p>
            <a:pPr>
              <a:buFont typeface="Wingdings" panose="05000000000000000000" pitchFamily="2" charset="2"/>
              <a:buChar char="q"/>
            </a:pPr>
            <a:endParaRPr lang="uk-UA" sz="2000" dirty="0" smtClean="0"/>
          </a:p>
          <a:p>
            <a:pPr>
              <a:buFont typeface="Wingdings" panose="05000000000000000000" pitchFamily="2" charset="2"/>
              <a:buChar char="q"/>
            </a:pPr>
            <a:endParaRPr lang="uk-UA" sz="2000" dirty="0"/>
          </a:p>
        </p:txBody>
      </p:sp>
      <p:pic>
        <p:nvPicPr>
          <p:cNvPr id="4" name="Picture 26" descr="j018661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2" y="94004"/>
            <a:ext cx="658026" cy="65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8575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6" y="1036533"/>
            <a:ext cx="9075634" cy="5753100"/>
          </a:xfrm>
          <a:prstGeom prst="rect">
            <a:avLst/>
          </a:prstGeom>
        </p:spPr>
      </p:pic>
      <p:pic>
        <p:nvPicPr>
          <p:cNvPr id="3" name="Picture 26" descr="j01866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2" y="94004"/>
            <a:ext cx="658026" cy="65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2212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691376"/>
            <a:ext cx="8229600" cy="726262"/>
          </a:xfrm>
        </p:spPr>
        <p:txBody>
          <a:bodyPr/>
          <a:lstStyle/>
          <a:p>
            <a:r>
              <a:rPr lang="uk-UA" sz="2000" i="1" dirty="0" smtClean="0"/>
              <a:t>Інституційне забезпечення та економіко-правові механізми відновлення Донбасу – розвиток ППП</a:t>
            </a:r>
            <a:endParaRPr lang="uk-UA" sz="2000" i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0361" y="1600200"/>
            <a:ext cx="9043639" cy="4525963"/>
          </a:xfrm>
        </p:spPr>
        <p:txBody>
          <a:bodyPr/>
          <a:lstStyle/>
          <a:p>
            <a:pPr lvl="1" algn="just">
              <a:buFont typeface="Wingdings" panose="05000000000000000000" pitchFamily="2" charset="2"/>
              <a:buChar char="Ø"/>
            </a:pPr>
            <a:r>
              <a:rPr lang="uk-UA" sz="1800" dirty="0" smtClean="0"/>
              <a:t>будівництво </a:t>
            </a:r>
            <a:r>
              <a:rPr lang="uk-UA" sz="1800" dirty="0"/>
              <a:t>та відновлення автомобільних доріг для підвищення економічної й соціальної зв’язаності перспективних територіальних кластерів економічного </a:t>
            </a:r>
            <a:r>
              <a:rPr lang="uk-UA" sz="1800" dirty="0" smtClean="0"/>
              <a:t>розвитку</a:t>
            </a:r>
            <a:endParaRPr lang="uk-UA" sz="18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uk-UA" sz="1800" dirty="0"/>
              <a:t>будівництво, модернізація, реконструкція, оновлення та технічне переоснащення споруд з водопостачання та водовідведення у </a:t>
            </a:r>
            <a:r>
              <a:rPr lang="uk-UA" sz="1800" dirty="0" smtClean="0"/>
              <a:t>поселеннях</a:t>
            </a:r>
            <a:endParaRPr lang="uk-UA" sz="18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uk-UA" sz="1800" dirty="0"/>
              <a:t>розвиток сучасної теплової енергетики, створення енергетичних парків на базі державних вугільних шахт, реалізація пілотного проекту з газифікації вугілля для постачання технологічних газів на хімічні </a:t>
            </a:r>
            <a:r>
              <a:rPr lang="uk-UA" sz="1800" dirty="0" smtClean="0"/>
              <a:t>підприємства</a:t>
            </a:r>
            <a:endParaRPr lang="uk-UA" sz="18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uk-UA" sz="1800" dirty="0"/>
              <a:t>розвиток промисловості будівельних матеріалів з використанням місцевої сировинної бази і промислових майданчиків ліквідованих </a:t>
            </a:r>
            <a:r>
              <a:rPr lang="uk-UA" sz="1800" dirty="0" smtClean="0"/>
              <a:t>підприємств</a:t>
            </a:r>
            <a:endParaRPr lang="uk-UA" sz="18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uk-UA" sz="1800" dirty="0"/>
              <a:t>відновлення частково зруйнованих і таких, що не працюють, об’єктів соціальної інфраструктури, будівництво соціального житла, відбудова втраченого (пошкодженого) житла, управління житловим фондом, надання соціальних і житлово-комунальних </a:t>
            </a:r>
            <a:r>
              <a:rPr lang="uk-UA" sz="1800" dirty="0" smtClean="0"/>
              <a:t>послуг</a:t>
            </a:r>
            <a:endParaRPr lang="uk-UA" sz="1800" dirty="0"/>
          </a:p>
        </p:txBody>
      </p:sp>
      <p:pic>
        <p:nvPicPr>
          <p:cNvPr id="4" name="Picture 26" descr="j018661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2" y="94004"/>
            <a:ext cx="658026" cy="65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803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691376"/>
            <a:ext cx="8229600" cy="726262"/>
          </a:xfrm>
        </p:spPr>
        <p:txBody>
          <a:bodyPr/>
          <a:lstStyle/>
          <a:p>
            <a:r>
              <a:rPr lang="uk-UA" sz="2000" i="1" dirty="0" smtClean="0"/>
              <a:t>Інституційне забезпечення та економіко-правові механізми відновлення Донбасу – децентралізація управління</a:t>
            </a:r>
            <a:endParaRPr lang="uk-UA" sz="2000" i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>
              <a:buFont typeface="Wingdings" panose="05000000000000000000" pitchFamily="2" charset="2"/>
              <a:buChar char="Ø"/>
            </a:pPr>
            <a:r>
              <a:rPr lang="uk-UA" sz="1600" dirty="0" smtClean="0"/>
              <a:t>закріплення </a:t>
            </a:r>
            <a:r>
              <a:rPr lang="uk-UA" sz="1600" dirty="0"/>
              <a:t>на період відновлення економіки Донбасу </a:t>
            </a:r>
            <a:r>
              <a:rPr lang="uk-UA" sz="1600" dirty="0" smtClean="0"/>
              <a:t>(</a:t>
            </a:r>
            <a:r>
              <a:rPr lang="en-US" sz="1600" dirty="0" smtClean="0"/>
              <a:t>min </a:t>
            </a:r>
            <a:r>
              <a:rPr lang="uk-UA" sz="1600" dirty="0" smtClean="0"/>
              <a:t>на 5 </a:t>
            </a:r>
            <a:r>
              <a:rPr lang="uk-UA" sz="1600" dirty="0"/>
              <a:t>років</a:t>
            </a:r>
            <a:r>
              <a:rPr lang="uk-UA" sz="1600" dirty="0" smtClean="0"/>
              <a:t>) </a:t>
            </a:r>
            <a:r>
              <a:rPr lang="uk-UA" sz="1600" dirty="0"/>
              <a:t>зарахування у повному обсязі до місцевого бюджету основних загальнодержавних податків (податку на додану вартість, податку на прибуток підприємств, податку на доходи фізичних осіб), а в </a:t>
            </a:r>
            <a:r>
              <a:rPr lang="uk-UA" sz="1600" dirty="0" err="1"/>
              <a:t>поствідновлювальний</a:t>
            </a:r>
            <a:r>
              <a:rPr lang="uk-UA" sz="1600" dirty="0"/>
              <a:t> період (орієнтовно 10 років) -  зарахування до місцевих бюджетів 70% зазначених податків;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uk-UA" sz="1600" dirty="0"/>
              <a:t>надання органам місцевого самоврядування права самостійно розпоряджатися бюджетними коштами з можливістю їх розміщення у відділеннях банків державної форми власності або в комунальних банках для уникнення проблем, пов’язаних з казначейським обслуговуванням місцевих бюджетів;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uk-UA" sz="1600" dirty="0"/>
              <a:t>визначення порядку здійснення повноважень органів державної виконавчої влади, зокрема в соціальній сфері, делегованих органам місцевого самоврядування для їх реалізації на відповідній території, встановлення в Бюджетному кодексі України відповідальності розпорядників бюджетних коштів за несвоєчасне і неповне фінансування делегованих повноважень, надання органам місцевого самоврядування права щодо їх реалізації в межах виділених з державного бюджету </a:t>
            </a:r>
            <a:r>
              <a:rPr lang="uk-UA" sz="1600" dirty="0" smtClean="0"/>
              <a:t>коштів</a:t>
            </a:r>
          </a:p>
        </p:txBody>
      </p:sp>
      <p:pic>
        <p:nvPicPr>
          <p:cNvPr id="4" name="Picture 26" descr="j018661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2" y="94004"/>
            <a:ext cx="658026" cy="65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1493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691376"/>
            <a:ext cx="8229600" cy="726262"/>
          </a:xfrm>
        </p:spPr>
        <p:txBody>
          <a:bodyPr/>
          <a:lstStyle/>
          <a:p>
            <a:r>
              <a:rPr lang="uk-UA" sz="2000" i="1" dirty="0" smtClean="0"/>
              <a:t>Інституційне забезпечення та економіко-правові механізми відновлення Донбасу </a:t>
            </a:r>
            <a:endParaRPr lang="uk-UA" sz="2000" i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78420" y="1600200"/>
            <a:ext cx="8798312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uk-UA" sz="16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2000" dirty="0" smtClean="0"/>
              <a:t>Прискорення дерегуляції економіки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uk-UA" sz="1600" dirty="0" smtClean="0"/>
              <a:t>встановлення </a:t>
            </a:r>
            <a:r>
              <a:rPr lang="uk-UA" sz="1600" dirty="0"/>
              <a:t>єдиних (загальних) дат набрання чинності нормативними актами, які матимуть вплив на суб’єкти господарювання, з попереднім повідомленням про плановані зміни.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uk-UA" sz="1600" dirty="0" smtClean="0"/>
              <a:t>встановлення спрощеного порядку </a:t>
            </a:r>
            <a:r>
              <a:rPr lang="uk-UA" sz="1600" dirty="0"/>
              <a:t>видачі документів дозвільного характеру (не більш 3 робочих днів), необхідних для ведення бізнесу</a:t>
            </a:r>
            <a:endParaRPr lang="uk-UA" sz="16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2000" dirty="0" smtClean="0"/>
              <a:t>Запровадження спеціального режиму господарювання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uk-UA" sz="1600" dirty="0"/>
              <a:t>встановлення особливого порядку організації та здійснення господарської й інвестиційної діяльності (пільговий режим господарювання) для підприємців, які реалізують інвестиційні проекти;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uk-UA" sz="1600" dirty="0"/>
              <a:t>запровадження режиму території пріоритетного розвитку для модернізації на інноваційній основі промислового виробництва, прискорення залучення інвестиційних коштів для відновлення об’єктів виробничої та соціальної інфраструктури; збереження і створення робочих місць для працівників, які вивільняються у зв'язку зі структурними </a:t>
            </a:r>
            <a:r>
              <a:rPr lang="uk-UA" sz="1600" dirty="0" smtClean="0"/>
              <a:t>зрушеннями</a:t>
            </a:r>
          </a:p>
        </p:txBody>
      </p:sp>
      <p:pic>
        <p:nvPicPr>
          <p:cNvPr id="4" name="Picture 26" descr="j018661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2" y="94004"/>
            <a:ext cx="658026" cy="65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3786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691376"/>
            <a:ext cx="8229600" cy="726262"/>
          </a:xfrm>
        </p:spPr>
        <p:txBody>
          <a:bodyPr/>
          <a:lstStyle/>
          <a:p>
            <a:r>
              <a:rPr lang="uk-UA" sz="2000" i="1" dirty="0" smtClean="0"/>
              <a:t>Інституційне забезпечення та економіко-правові механізми відновлення Донбасу – розвиток індустріальних, енергетичних, технологічних і наукових парків</a:t>
            </a:r>
            <a:endParaRPr lang="uk-UA" sz="2000" i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78420" y="1600200"/>
            <a:ext cx="8798312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uk-UA" sz="1800" dirty="0" smtClean="0"/>
              <a:t>Специфічні потреби розвитку окремих секторів економіки регіону потребують використання переваг інвестиційно-інноваційної інфраструктури шляхом створення індустріальних, енергетичних, технологічних і наукових парків, що забезпечить розвиток на Донбасі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1800" dirty="0"/>
              <a:t>наукових досліджень і експериментальних розробок, виведення інноваційних продуктів на ринок, залучення інвестицій до наукомістких видів діяльності та </a:t>
            </a:r>
            <a:r>
              <a:rPr lang="uk-UA" sz="1800" dirty="0" smtClean="0"/>
              <a:t>послуг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1800" dirty="0"/>
              <a:t>пріоритетних галузей економіки (паливно-енергетичного комплексу, чорної металургії, машинобудування </a:t>
            </a:r>
            <a:r>
              <a:rPr lang="uk-UA" sz="1800" dirty="0" smtClean="0"/>
              <a:t>тощо)</a:t>
            </a:r>
          </a:p>
          <a:p>
            <a:pPr marL="342900" lvl="1" indent="-342900" algn="just">
              <a:buFont typeface="Wingdings" panose="05000000000000000000" pitchFamily="2" charset="2"/>
              <a:buChar char="Ø"/>
            </a:pPr>
            <a:r>
              <a:rPr lang="uk-UA" sz="1800" dirty="0"/>
              <a:t>енергоефективних технологій («зелена» енергетика) та альтернативної енергетики (метанової, наземної та підземної вітроенергетики, сонячної і вітрової енергетики, виробництва енергії з біомаси</a:t>
            </a:r>
            <a:r>
              <a:rPr lang="uk-UA" sz="1800" dirty="0" smtClean="0"/>
              <a:t>)</a:t>
            </a:r>
            <a:endParaRPr lang="uk-UA" sz="1800" dirty="0"/>
          </a:p>
          <a:p>
            <a:pPr marL="342900" lvl="1" indent="-342900" algn="just">
              <a:buFont typeface="Wingdings" panose="05000000000000000000" pitchFamily="2" charset="2"/>
              <a:buChar char="Ø"/>
            </a:pPr>
            <a:r>
              <a:rPr lang="uk-UA" sz="1800" dirty="0"/>
              <a:t>ресурсного забезпечення хімічної промисловості за рахунок впровадження технології газифікації вугілля і його перетворення на рідке паливо, будівництва газогенераторних установок для забезпечення технологічними газами </a:t>
            </a:r>
            <a:r>
              <a:rPr lang="uk-UA" sz="1800" dirty="0" smtClean="0"/>
              <a:t>підприємств</a:t>
            </a:r>
            <a:endParaRPr lang="uk-UA" sz="1800" dirty="0"/>
          </a:p>
          <a:p>
            <a:pPr>
              <a:buFont typeface="Wingdings" panose="05000000000000000000" pitchFamily="2" charset="2"/>
              <a:buChar char="Ø"/>
            </a:pPr>
            <a:endParaRPr lang="uk-UA" sz="2000" dirty="0" smtClean="0"/>
          </a:p>
        </p:txBody>
      </p:sp>
      <p:pic>
        <p:nvPicPr>
          <p:cNvPr id="4" name="Picture 26" descr="j018661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2" y="94004"/>
            <a:ext cx="658026" cy="65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0938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691376"/>
            <a:ext cx="8229600" cy="726262"/>
          </a:xfrm>
        </p:spPr>
        <p:txBody>
          <a:bodyPr/>
          <a:lstStyle/>
          <a:p>
            <a:r>
              <a:rPr lang="uk-UA" sz="2000" i="1" dirty="0" smtClean="0"/>
              <a:t>Інституційне забезпечення та економіко-правові механізми відновлення Донбасу – реалізація цільових галузевих програм</a:t>
            </a:r>
            <a:endParaRPr lang="uk-UA" sz="2000" i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78420" y="1417638"/>
            <a:ext cx="8798312" cy="4708525"/>
          </a:xfrm>
        </p:spPr>
        <p:txBody>
          <a:bodyPr/>
          <a:lstStyle/>
          <a:p>
            <a:pPr marL="342900" lvl="1" indent="-342900" algn="just">
              <a:buFont typeface="Wingdings" panose="05000000000000000000" pitchFamily="2" charset="2"/>
              <a:buChar char="Ø"/>
            </a:pPr>
            <a:r>
              <a:rPr lang="uk-UA" sz="1500" dirty="0" smtClean="0">
                <a:latin typeface="+mj-lt"/>
              </a:rPr>
              <a:t>розвиток металургії – дворазове збільшення (до 30-40%) частки внутрішнього споживання металопродукції, виробленої на підприємствах Донбасу, для відбудови інфраструктури регіону</a:t>
            </a:r>
          </a:p>
          <a:p>
            <a:pPr marL="342900" lvl="1" indent="-342900" algn="just">
              <a:buFont typeface="Wingdings" panose="05000000000000000000" pitchFamily="2" charset="2"/>
              <a:buChar char="Ø"/>
            </a:pPr>
            <a:r>
              <a:rPr lang="uk-UA" sz="1500" dirty="0" smtClean="0">
                <a:latin typeface="+mj-lt"/>
              </a:rPr>
              <a:t>прискорена екологічна модернізація теплоелектростанцій – створення нових </a:t>
            </a:r>
            <a:r>
              <a:rPr lang="uk-UA" sz="1500" dirty="0" err="1" smtClean="0">
                <a:latin typeface="+mj-lt"/>
              </a:rPr>
              <a:t>потужностей</a:t>
            </a:r>
            <a:r>
              <a:rPr lang="uk-UA" sz="1500" dirty="0" smtClean="0">
                <a:latin typeface="+mj-lt"/>
              </a:rPr>
              <a:t> </a:t>
            </a:r>
            <a:r>
              <a:rPr lang="uk-UA" sz="1500" dirty="0" err="1" smtClean="0">
                <a:latin typeface="+mj-lt"/>
              </a:rPr>
              <a:t>енергогенерації</a:t>
            </a:r>
            <a:r>
              <a:rPr lang="uk-UA" sz="1500" dirty="0" smtClean="0">
                <a:latin typeface="+mj-lt"/>
              </a:rPr>
              <a:t> на платформі екологічної технології циркулюючого киплячого шару, </a:t>
            </a:r>
            <a:r>
              <a:rPr lang="uk-UA" sz="1500" dirty="0" err="1" smtClean="0">
                <a:latin typeface="+mj-lt"/>
              </a:rPr>
              <a:t>когенераційних</a:t>
            </a:r>
            <a:r>
              <a:rPr lang="uk-UA" sz="1500" dirty="0" smtClean="0">
                <a:latin typeface="+mj-lt"/>
              </a:rPr>
              <a:t> модулів на шахтному метані, зеленої енергетики з використанням перепадів висот; запровадження поточних технологій швидкісного спорудження свердловин здатне забезпечити створення 5 тисяч нових робочих місць і додатковий випуск вугільної промисловості на 6 </a:t>
            </a:r>
            <a:r>
              <a:rPr lang="uk-UA" sz="1500" dirty="0" err="1" smtClean="0">
                <a:latin typeface="+mj-lt"/>
              </a:rPr>
              <a:t>млрд.грн</a:t>
            </a:r>
            <a:r>
              <a:rPr lang="uk-UA" sz="1500" dirty="0" smtClean="0">
                <a:latin typeface="+mj-lt"/>
              </a:rPr>
              <a:t>  </a:t>
            </a:r>
          </a:p>
          <a:p>
            <a:pPr marL="342900" lvl="1" indent="-342900" algn="just">
              <a:buFont typeface="Wingdings" panose="05000000000000000000" pitchFamily="2" charset="2"/>
              <a:buChar char="Ø"/>
            </a:pPr>
            <a:r>
              <a:rPr lang="uk-UA" sz="1500" dirty="0" smtClean="0">
                <a:latin typeface="+mj-lt"/>
              </a:rPr>
              <a:t>підтримка господарств для збереження села та сільських територій Донбасу – збільшення до 50% забезпечення потреб регіону продукцією власного виробництва</a:t>
            </a:r>
          </a:p>
          <a:p>
            <a:pPr marL="342900" lvl="1" indent="-342900" algn="just">
              <a:buFont typeface="Wingdings" panose="05000000000000000000" pitchFamily="2" charset="2"/>
              <a:buChar char="Ø"/>
            </a:pPr>
            <a:r>
              <a:rPr lang="uk-UA" sz="1500" dirty="0" smtClean="0">
                <a:latin typeface="+mj-lt"/>
              </a:rPr>
              <a:t>подолання наслідків соціальної кризи на території Донбасу – створення близько 200 тис. робочих місць, в </a:t>
            </a:r>
            <a:r>
              <a:rPr lang="uk-UA" sz="1500" dirty="0" err="1" smtClean="0">
                <a:latin typeface="+mj-lt"/>
              </a:rPr>
              <a:t>т.ч</a:t>
            </a:r>
            <a:r>
              <a:rPr lang="uk-UA" sz="1500" dirty="0" smtClean="0">
                <a:latin typeface="+mj-lt"/>
              </a:rPr>
              <a:t>. 80-90 тис. у </a:t>
            </a:r>
            <a:r>
              <a:rPr lang="uk-UA" sz="1500" dirty="0" err="1" smtClean="0">
                <a:latin typeface="+mj-lt"/>
              </a:rPr>
              <a:t>мікропідприємництві</a:t>
            </a:r>
            <a:endParaRPr lang="uk-UA" sz="1500" dirty="0" smtClean="0">
              <a:latin typeface="+mj-lt"/>
            </a:endParaRPr>
          </a:p>
          <a:p>
            <a:pPr marL="342900" lvl="1" indent="-342900" algn="just">
              <a:buFont typeface="Wingdings" panose="05000000000000000000" pitchFamily="2" charset="2"/>
              <a:buChar char="Ø"/>
            </a:pPr>
            <a:r>
              <a:rPr lang="uk-UA" sz="1500" dirty="0" smtClean="0">
                <a:latin typeface="+mj-lt"/>
              </a:rPr>
              <a:t>покращення здоров’я та медичного забезпечення населення Донбасу – впровадження оптимальної моделі управління  (включаючи фінансування) медико-санітарною допомогою, стаціонарною, невідкладною та </a:t>
            </a:r>
            <a:r>
              <a:rPr lang="uk-UA" sz="1500" dirty="0" err="1" smtClean="0">
                <a:latin typeface="+mj-lt"/>
              </a:rPr>
              <a:t>естренною</a:t>
            </a:r>
            <a:r>
              <a:rPr lang="uk-UA" sz="1500" dirty="0" smtClean="0">
                <a:latin typeface="+mj-lt"/>
              </a:rPr>
              <a:t> медичною допомогою за рахунок субвенцій (60%), внесків приватних підприємців та неурядових організацій (20%) та міжнародних структур (20%)</a:t>
            </a:r>
          </a:p>
          <a:p>
            <a:pPr marL="342900" lvl="1" indent="-342900" algn="just">
              <a:buFont typeface="Wingdings" panose="05000000000000000000" pitchFamily="2" charset="2"/>
              <a:buChar char="Ø"/>
            </a:pPr>
            <a:r>
              <a:rPr lang="uk-UA" sz="1500" dirty="0" smtClean="0">
                <a:latin typeface="+mj-lt"/>
              </a:rPr>
              <a:t>будівництво та реконструкція автомобільних доріг Донбасу для з’єднання перспективних територіальних кластерів загальною протяжністю близько 1280 км створить близько 50 тис. «швидких» робочих місць; мультиплікатор у дорожньому будівництві </a:t>
            </a:r>
            <a:r>
              <a:rPr lang="uk-UA" sz="1500" dirty="0" smtClean="0">
                <a:latin typeface="+mj-lt"/>
                <a:cs typeface="Courier New" panose="02070309020205020404" pitchFamily="49" charset="0"/>
              </a:rPr>
              <a:t>≈60, а для дорожніх </a:t>
            </a:r>
            <a:r>
              <a:rPr lang="uk-UA" sz="1500" dirty="0" err="1" smtClean="0">
                <a:latin typeface="+mj-lt"/>
                <a:cs typeface="Courier New" panose="02070309020205020404" pitchFamily="49" charset="0"/>
              </a:rPr>
              <a:t>автосервісних</a:t>
            </a:r>
            <a:r>
              <a:rPr lang="uk-UA" sz="1500" dirty="0" smtClean="0">
                <a:latin typeface="+mj-lt"/>
                <a:cs typeface="Courier New" panose="02070309020205020404" pitchFamily="49" charset="0"/>
              </a:rPr>
              <a:t> послуг – 20-30</a:t>
            </a:r>
            <a:r>
              <a:rPr lang="uk-UA" sz="1500" dirty="0" smtClean="0">
                <a:latin typeface="+mj-lt"/>
              </a:rPr>
              <a:t> 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endParaRPr lang="uk-UA" sz="15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uk-UA" sz="20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uk-UA" sz="1600" dirty="0"/>
          </a:p>
          <a:p>
            <a:pPr>
              <a:buFont typeface="Wingdings" panose="05000000000000000000" pitchFamily="2" charset="2"/>
              <a:buChar char="q"/>
            </a:pPr>
            <a:endParaRPr lang="uk-UA" sz="2000" dirty="0"/>
          </a:p>
        </p:txBody>
      </p:sp>
      <p:pic>
        <p:nvPicPr>
          <p:cNvPr id="4" name="Picture 26" descr="j018661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2" y="94004"/>
            <a:ext cx="658026" cy="65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6440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0" indent="0" algn="just">
              <a:buNone/>
            </a:pPr>
            <a:r>
              <a:rPr lang="uk-UA" sz="1800" dirty="0"/>
              <a:t>В силу причин, які не залежали від України, регіон Донбас перетворився на суцільні руїни – втрачено </a:t>
            </a:r>
            <a:r>
              <a:rPr lang="uk-UA" sz="1800" dirty="0" smtClean="0"/>
              <a:t>інфраструктуру</a:t>
            </a:r>
            <a:r>
              <a:rPr lang="uk-UA" sz="1800" dirty="0"/>
              <a:t>, економічний і людський потенціал. </a:t>
            </a:r>
            <a:endParaRPr lang="uk-UA" sz="1800" dirty="0" smtClean="0"/>
          </a:p>
          <a:p>
            <a:pPr marL="0" indent="0" algn="just">
              <a:buNone/>
            </a:pPr>
            <a:r>
              <a:rPr lang="uk-UA" sz="1800" dirty="0" smtClean="0"/>
              <a:t>Неминуче </a:t>
            </a:r>
            <a:r>
              <a:rPr lang="uk-UA" sz="1800" dirty="0"/>
              <a:t>кардинальних змін зазнає система розселення і розміщення економічних об’єктів, зміниться чисельність і склад населення, копіткою працею доведеться відновлювати природні ресурси. </a:t>
            </a:r>
            <a:endParaRPr lang="uk-UA" sz="1800" dirty="0" smtClean="0"/>
          </a:p>
          <a:p>
            <a:pPr marL="0" indent="0" algn="just">
              <a:buNone/>
            </a:pPr>
            <a:r>
              <a:rPr lang="uk-UA" sz="1800" dirty="0" smtClean="0"/>
              <a:t>Але </a:t>
            </a:r>
            <a:r>
              <a:rPr lang="uk-UA" sz="1800" dirty="0"/>
              <a:t>разом з тим  руйнування об’єктів виробничої і соціальної інфраструктури відкриває нові можливості відродження не морально і фізично застарілої економіки, а розбудови сучасної модерної і ефективної економічної системи, відновлення не абсолютно </a:t>
            </a:r>
            <a:r>
              <a:rPr lang="uk-UA" sz="1800" dirty="0" smtClean="0"/>
              <a:t>невідповідних </a:t>
            </a:r>
            <a:r>
              <a:rPr lang="uk-UA" sz="1800" dirty="0"/>
              <a:t>сучасним вимогам доріг і комунікацій, житла, системи освітніх, медичних і соціальних закладів, а формування простору, придатного для забезпечення сталого людського розвитку в трактуванні ХХІ сторіччя. </a:t>
            </a:r>
          </a:p>
          <a:p>
            <a:pPr marL="0" indent="0" algn="just">
              <a:buNone/>
            </a:pPr>
            <a:r>
              <a:rPr lang="uk-UA" sz="1800" dirty="0"/>
              <a:t>Так або інакше, швидко або довго, з колосальним напруженням </a:t>
            </a:r>
            <a:r>
              <a:rPr lang="uk-UA" sz="1800" dirty="0" smtClean="0"/>
              <a:t>Україна  </a:t>
            </a:r>
            <a:r>
              <a:rPr lang="uk-UA" sz="1800" dirty="0"/>
              <a:t>відновить цей багатостраждальний регіон, і новий Донбас знову стане флагманом національної економіки, регіоном, в якому житимуть національно свідомі, патріотично налаштовані, освічені і кваліфіковані люди. </a:t>
            </a:r>
          </a:p>
          <a:p>
            <a:pPr marL="0" indent="0">
              <a:buNone/>
            </a:pPr>
            <a:endParaRPr lang="uk-UA" sz="1600" dirty="0"/>
          </a:p>
        </p:txBody>
      </p:sp>
      <p:pic>
        <p:nvPicPr>
          <p:cNvPr id="4" name="Picture 26" descr="j018661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2" y="94004"/>
            <a:ext cx="658026" cy="65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30592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139242" y="0"/>
            <a:ext cx="85182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12289" name="Рисунок 13" descr="Плака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916" y="635619"/>
            <a:ext cx="5386039" cy="603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39242" y="7628751"/>
            <a:ext cx="851828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uk-UA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26" descr="j01866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2" y="94004"/>
            <a:ext cx="658026" cy="65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3330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4966" y="1215483"/>
            <a:ext cx="8798312" cy="5319131"/>
          </a:xfrm>
        </p:spPr>
        <p:txBody>
          <a:bodyPr/>
          <a:lstStyle/>
          <a:p>
            <a:pPr marL="0" indent="0">
              <a:buNone/>
            </a:pPr>
            <a:r>
              <a:rPr lang="uk-UA" sz="1700" dirty="0" smtClean="0"/>
              <a:t>Вступ</a:t>
            </a:r>
          </a:p>
          <a:p>
            <a:pPr marL="0" indent="0">
              <a:buNone/>
            </a:pPr>
            <a:r>
              <a:rPr lang="uk-UA" sz="1700" dirty="0" smtClean="0"/>
              <a:t>Розділ І. Соціально-економічний стан Донбасу в передкризовий період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uk-UA" sz="1700" dirty="0" smtClean="0"/>
              <a:t>Людський розвиток</a:t>
            </a:r>
          </a:p>
          <a:p>
            <a:pPr marL="685800" lvl="2">
              <a:buFont typeface="Wingdings" panose="05000000000000000000" pitchFamily="2" charset="2"/>
              <a:buChar char="ü"/>
            </a:pPr>
            <a:r>
              <a:rPr lang="uk-UA" sz="1700" dirty="0"/>
              <a:t>Соціальна інфраструктура</a:t>
            </a:r>
          </a:p>
          <a:p>
            <a:pPr marL="685800" lvl="2">
              <a:buFont typeface="Wingdings" panose="05000000000000000000" pitchFamily="2" charset="2"/>
              <a:buChar char="ü"/>
            </a:pPr>
            <a:r>
              <a:rPr lang="uk-UA" sz="1700" dirty="0"/>
              <a:t>Економічна ситуація</a:t>
            </a:r>
          </a:p>
          <a:p>
            <a:pPr marL="685800" lvl="2">
              <a:buFont typeface="Wingdings" panose="05000000000000000000" pitchFamily="2" charset="2"/>
              <a:buChar char="ü"/>
            </a:pPr>
            <a:r>
              <a:rPr lang="uk-UA" sz="1700" dirty="0"/>
              <a:t>Екологічний стан та особливості природокористування</a:t>
            </a:r>
          </a:p>
          <a:p>
            <a:pPr marL="0" indent="0">
              <a:buNone/>
            </a:pPr>
            <a:r>
              <a:rPr lang="uk-UA" sz="1700" dirty="0" smtClean="0"/>
              <a:t>Розділ ІІ. Оцінка соціально-економічних втрат внаслідок воєнних дій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uk-UA" sz="1700" dirty="0" smtClean="0"/>
              <a:t>Соціально-демографічні втрати</a:t>
            </a:r>
          </a:p>
          <a:p>
            <a:pPr marL="685800" lvl="2">
              <a:buFont typeface="Wingdings" panose="05000000000000000000" pitchFamily="2" charset="2"/>
              <a:buChar char="ü"/>
            </a:pPr>
            <a:r>
              <a:rPr lang="uk-UA" sz="1700" dirty="0"/>
              <a:t>Руйнування поселенської структури</a:t>
            </a:r>
          </a:p>
          <a:p>
            <a:pPr marL="685800" lvl="2">
              <a:buFont typeface="Wingdings" panose="05000000000000000000" pitchFamily="2" charset="2"/>
              <a:buChar char="ü"/>
            </a:pPr>
            <a:r>
              <a:rPr lang="uk-UA" sz="1700" dirty="0"/>
              <a:t>Втрати соціальної інфраструктури</a:t>
            </a:r>
          </a:p>
          <a:p>
            <a:pPr marL="685800" lvl="2">
              <a:buFont typeface="Wingdings" panose="05000000000000000000" pitchFamily="2" charset="2"/>
              <a:buChar char="ü"/>
            </a:pPr>
            <a:r>
              <a:rPr lang="uk-UA" sz="1700" dirty="0"/>
              <a:t>Втрати виробничої інфраструктури</a:t>
            </a:r>
          </a:p>
          <a:p>
            <a:pPr marL="685800" lvl="2">
              <a:buFont typeface="Wingdings" panose="05000000000000000000" pitchFamily="2" charset="2"/>
              <a:buChar char="ü"/>
            </a:pPr>
            <a:r>
              <a:rPr lang="uk-UA" sz="1700" dirty="0"/>
              <a:t>Екологічні втрати і погіршення умов природокористування</a:t>
            </a:r>
          </a:p>
          <a:p>
            <a:pPr marL="0" indent="0">
              <a:buNone/>
            </a:pPr>
            <a:endParaRPr lang="uk-UA" sz="1700" dirty="0" smtClean="0"/>
          </a:p>
        </p:txBody>
      </p:sp>
      <p:pic>
        <p:nvPicPr>
          <p:cNvPr id="5" name="Picture 26" descr="j018661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2" y="94004"/>
            <a:ext cx="658026" cy="65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9164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2663" y="758283"/>
            <a:ext cx="8932127" cy="5776331"/>
          </a:xfrm>
        </p:spPr>
        <p:txBody>
          <a:bodyPr/>
          <a:lstStyle/>
          <a:p>
            <a:pPr marL="0" indent="0" algn="just">
              <a:buNone/>
            </a:pPr>
            <a:r>
              <a:rPr lang="uk-UA" sz="1700" dirty="0" smtClean="0"/>
              <a:t>Розділ ІІІ. Пріоритети відновлення соціально-економічного потенціалу Донбасу</a:t>
            </a:r>
          </a:p>
          <a:p>
            <a:pPr marL="685800" lvl="2" algn="just">
              <a:buFont typeface="Wingdings" panose="05000000000000000000" pitchFamily="2" charset="2"/>
              <a:buChar char="ü"/>
            </a:pPr>
            <a:r>
              <a:rPr lang="uk-UA" sz="1700" dirty="0"/>
              <a:t>Зміни в системі розселення та відновлення поселенської структури</a:t>
            </a:r>
          </a:p>
          <a:p>
            <a:pPr marL="685800" lvl="2" algn="just">
              <a:buFont typeface="Wingdings" panose="05000000000000000000" pitchFamily="2" charset="2"/>
              <a:buChar char="ü"/>
            </a:pPr>
            <a:r>
              <a:rPr lang="uk-UA" sz="1700" dirty="0" smtClean="0"/>
              <a:t>Відновлення </a:t>
            </a:r>
            <a:r>
              <a:rPr lang="uk-UA" sz="1700" dirty="0"/>
              <a:t>і модернізація економічної, транспортної та соціальної інфраструктури</a:t>
            </a:r>
          </a:p>
          <a:p>
            <a:pPr marL="685800" lvl="2" algn="just">
              <a:buFont typeface="Wingdings" panose="05000000000000000000" pitchFamily="2" charset="2"/>
              <a:buChar char="ü"/>
            </a:pPr>
            <a:r>
              <a:rPr lang="uk-UA" sz="1700" dirty="0" smtClean="0"/>
              <a:t>Розбудова </a:t>
            </a:r>
            <a:r>
              <a:rPr lang="uk-UA" sz="1700" dirty="0"/>
              <a:t>сучасної промисловості</a:t>
            </a:r>
          </a:p>
          <a:p>
            <a:pPr marL="685800" lvl="2" algn="just">
              <a:buFont typeface="Wingdings" panose="05000000000000000000" pitchFamily="2" charset="2"/>
              <a:buChar char="ü"/>
            </a:pPr>
            <a:r>
              <a:rPr lang="uk-UA" sz="1700" dirty="0"/>
              <a:t>Розвиток села і сільського господарства</a:t>
            </a:r>
          </a:p>
          <a:p>
            <a:pPr marL="685800" lvl="2" algn="just">
              <a:buFont typeface="Wingdings" panose="05000000000000000000" pitchFamily="2" charset="2"/>
              <a:buChar char="ü"/>
            </a:pPr>
            <a:r>
              <a:rPr lang="uk-UA" sz="1700" dirty="0"/>
              <a:t>Стратегічні пріоритети людського розвитку</a:t>
            </a:r>
          </a:p>
          <a:p>
            <a:pPr marL="685800" lvl="2" algn="just">
              <a:buFont typeface="Wingdings" panose="05000000000000000000" pitchFamily="2" charset="2"/>
              <a:buChar char="ü"/>
            </a:pPr>
            <a:r>
              <a:rPr lang="uk-UA" sz="1700" dirty="0"/>
              <a:t>Державне управління, фінансово-економічна та бюджетна політика</a:t>
            </a:r>
          </a:p>
          <a:p>
            <a:pPr marL="0" indent="0" algn="just">
              <a:buNone/>
            </a:pPr>
            <a:r>
              <a:rPr lang="uk-UA" sz="1700" dirty="0" smtClean="0"/>
              <a:t>Розділ </a:t>
            </a:r>
            <a:r>
              <a:rPr lang="en-US" sz="1700" dirty="0" smtClean="0"/>
              <a:t>IV</a:t>
            </a:r>
            <a:r>
              <a:rPr lang="uk-UA" sz="1700" dirty="0" smtClean="0"/>
              <a:t>. Інституційне забезпечення та економіко-правові механізми відновлення Донбасу</a:t>
            </a:r>
          </a:p>
          <a:p>
            <a:pPr marL="685800" lvl="2" algn="just">
              <a:buFont typeface="Wingdings" panose="05000000000000000000" pitchFamily="2" charset="2"/>
              <a:buChar char="ü"/>
            </a:pPr>
            <a:r>
              <a:rPr lang="uk-UA" sz="1700" dirty="0"/>
              <a:t>Стимулювання </a:t>
            </a:r>
            <a:r>
              <a:rPr lang="uk-UA" sz="1700" dirty="0" smtClean="0"/>
              <a:t>публічно-приватного партнерства</a:t>
            </a:r>
            <a:endParaRPr lang="uk-UA" sz="1700" dirty="0"/>
          </a:p>
          <a:p>
            <a:pPr marL="685800" lvl="2" algn="just">
              <a:buFont typeface="Wingdings" panose="05000000000000000000" pitchFamily="2" charset="2"/>
              <a:buChar char="ü"/>
            </a:pPr>
            <a:r>
              <a:rPr lang="uk-UA" sz="1700" dirty="0" smtClean="0"/>
              <a:t>Децентралізація </a:t>
            </a:r>
            <a:r>
              <a:rPr lang="uk-UA" sz="1700" dirty="0"/>
              <a:t>управління і владних повноважень</a:t>
            </a:r>
          </a:p>
          <a:p>
            <a:pPr marL="685800" lvl="2" algn="just">
              <a:buFont typeface="Wingdings" panose="05000000000000000000" pitchFamily="2" charset="2"/>
              <a:buChar char="ü"/>
            </a:pPr>
            <a:r>
              <a:rPr lang="uk-UA" sz="1700" dirty="0"/>
              <a:t>Прискорення дерегуляції економіки</a:t>
            </a:r>
          </a:p>
          <a:p>
            <a:pPr marL="685800" lvl="2" algn="just">
              <a:buFont typeface="Wingdings" panose="05000000000000000000" pitchFamily="2" charset="2"/>
              <a:buChar char="ü"/>
            </a:pPr>
            <a:r>
              <a:rPr lang="uk-UA" sz="1700" dirty="0"/>
              <a:t>Запровадження спеціального режиму господарювання</a:t>
            </a:r>
          </a:p>
          <a:p>
            <a:pPr marL="685800" lvl="2" algn="just">
              <a:buFont typeface="Wingdings" panose="05000000000000000000" pitchFamily="2" charset="2"/>
              <a:buChar char="ü"/>
            </a:pPr>
            <a:r>
              <a:rPr lang="uk-UA" sz="1700" dirty="0"/>
              <a:t>Формування та розвиток індустріальних, енергетичних і технологічних парків</a:t>
            </a:r>
          </a:p>
          <a:p>
            <a:pPr marL="685800" lvl="2" algn="just">
              <a:buFont typeface="Wingdings" panose="05000000000000000000" pitchFamily="2" charset="2"/>
              <a:buChar char="ü"/>
            </a:pPr>
            <a:r>
              <a:rPr lang="uk-UA" sz="1700" dirty="0"/>
              <a:t>Цільові галузеві програми</a:t>
            </a:r>
          </a:p>
          <a:p>
            <a:pPr marL="0" indent="0" algn="just">
              <a:buNone/>
            </a:pPr>
            <a:r>
              <a:rPr lang="uk-UA" sz="1700" dirty="0" smtClean="0"/>
              <a:t>Додатки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uk-UA" sz="1700" dirty="0" smtClean="0"/>
              <a:t>Проекти нормативних актів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uk-UA" sz="1700" dirty="0" smtClean="0"/>
              <a:t>Статистичні додатки</a:t>
            </a:r>
            <a:r>
              <a:rPr lang="uk-UA" sz="1300" dirty="0"/>
              <a:t>	</a:t>
            </a:r>
            <a:endParaRPr lang="uk-UA" sz="1300" dirty="0" smtClean="0"/>
          </a:p>
          <a:p>
            <a:pPr marL="514350" indent="-514350">
              <a:buFont typeface="+mj-lt"/>
              <a:buAutoNum type="arabicPeriod"/>
            </a:pPr>
            <a:endParaRPr lang="uk-UA" sz="1400" dirty="0"/>
          </a:p>
        </p:txBody>
      </p:sp>
      <p:pic>
        <p:nvPicPr>
          <p:cNvPr id="3" name="Picture 26" descr="j018661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2" y="94004"/>
            <a:ext cx="658026" cy="65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1129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02888"/>
            <a:ext cx="8229600" cy="367990"/>
          </a:xfrm>
        </p:spPr>
        <p:txBody>
          <a:bodyPr/>
          <a:lstStyle/>
          <a:p>
            <a:r>
              <a:rPr lang="uk-UA" sz="2000" i="1" dirty="0" smtClean="0"/>
              <a:t>Економічні наслідки подій на Донбасі</a:t>
            </a:r>
            <a:endParaRPr lang="uk-UA" sz="2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361" y="1282390"/>
            <a:ext cx="8909824" cy="517416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uk-UA" sz="1700" dirty="0"/>
              <a:t>Масштабний воєнний </a:t>
            </a:r>
            <a:r>
              <a:rPr lang="uk-UA" sz="1700" dirty="0" smtClean="0"/>
              <a:t>конфлікт </a:t>
            </a:r>
            <a:r>
              <a:rPr lang="uk-UA" sz="1700" dirty="0"/>
              <a:t>вкрай негативно впливає на і без того не надто потужний економічний потенціал </a:t>
            </a:r>
            <a:r>
              <a:rPr lang="uk-UA" sz="1700" dirty="0" smtClean="0"/>
              <a:t>країни: величезних витрат потребує армія, зруйновано значну частину економіки </a:t>
            </a:r>
            <a:r>
              <a:rPr lang="uk-UA" sz="1700" dirty="0"/>
              <a:t>регіону – і окупованої, і підконтрольної Україні частини, </a:t>
            </a:r>
            <a:r>
              <a:rPr lang="uk-UA" sz="1700" dirty="0" smtClean="0"/>
              <a:t>підприємства, безпосередньо зв’язані із Донбасом, стикаються зі складними проблемами </a:t>
            </a:r>
            <a:endParaRPr lang="uk-UA" sz="17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700" dirty="0" smtClean="0"/>
              <a:t>Економіка </a:t>
            </a:r>
            <a:r>
              <a:rPr lang="uk-UA" sz="1700" dirty="0"/>
              <a:t>Донбасу </a:t>
            </a:r>
            <a:r>
              <a:rPr lang="uk-UA" sz="1700" dirty="0" smtClean="0"/>
              <a:t>давно </a:t>
            </a:r>
            <a:r>
              <a:rPr lang="uk-UA" sz="1700" dirty="0"/>
              <a:t>не відповідала навіть дуже скромним </a:t>
            </a:r>
            <a:r>
              <a:rPr lang="uk-UA" sz="1700" dirty="0" smtClean="0"/>
              <a:t>вимогам </a:t>
            </a:r>
            <a:r>
              <a:rPr lang="uk-UA" sz="1700" dirty="0"/>
              <a:t>– застарілі технології, небезпечні та шкідливі умови праці, висока енергоємність десятки років потребували докорінних </a:t>
            </a:r>
            <a:r>
              <a:rPr lang="uk-UA" sz="1700" dirty="0" smtClean="0"/>
              <a:t>змін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700" dirty="0" smtClean="0"/>
              <a:t>Нездоланною перешкодою виступала необхідність </a:t>
            </a:r>
            <a:r>
              <a:rPr lang="uk-UA" sz="1700" dirty="0"/>
              <a:t>забезпечення зайнятості працівників, які неминуче втратять роботу внаслідок </a:t>
            </a:r>
            <a:r>
              <a:rPr lang="uk-UA" sz="1700" dirty="0" smtClean="0"/>
              <a:t>реконструкції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700" dirty="0" smtClean="0"/>
              <a:t>Наразі </a:t>
            </a:r>
            <a:r>
              <a:rPr lang="uk-UA" sz="1700" dirty="0"/>
              <a:t>економіку зруйновано, і питання стоїть в контексті її відродження.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700" dirty="0"/>
              <a:t>Під відродженням Донбасу розуміється розбудова прийнятної для життя території з урахуванням всіх особливостей і труднощів, обумовлених безпосередньою близькістю зони бойових </a:t>
            </a:r>
            <a:r>
              <a:rPr lang="uk-UA" sz="1700" dirty="0" smtClean="0"/>
              <a:t>дій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700" dirty="0" smtClean="0"/>
              <a:t>Знищення </a:t>
            </a:r>
            <a:r>
              <a:rPr lang="uk-UA" sz="1700" dirty="0"/>
              <a:t>технологічно застарілої економіки і розрив традиційних зв’язків із тимчасово окупованими територіями і Росією </a:t>
            </a:r>
            <a:r>
              <a:rPr lang="uk-UA" sz="1700" dirty="0" smtClean="0"/>
              <a:t>спонукає </a:t>
            </a:r>
            <a:r>
              <a:rPr lang="uk-UA" sz="1700" dirty="0"/>
              <a:t>не тільки до формування принципово іншого господарського комплексу, а й до пошуку нових ринків постачання необхідної сировини, комплектуючих і збуту виробленої </a:t>
            </a:r>
            <a:r>
              <a:rPr lang="uk-UA" sz="1700" dirty="0" smtClean="0"/>
              <a:t>продукції</a:t>
            </a:r>
          </a:p>
        </p:txBody>
      </p:sp>
      <p:pic>
        <p:nvPicPr>
          <p:cNvPr id="5" name="Picture 26" descr="j01866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2" y="94004"/>
            <a:ext cx="658026" cy="65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1353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1070516"/>
            <a:ext cx="8229600" cy="347121"/>
          </a:xfrm>
        </p:spPr>
        <p:txBody>
          <a:bodyPr/>
          <a:lstStyle/>
          <a:p>
            <a:r>
              <a:rPr lang="uk-UA" sz="2000" i="1" dirty="0" smtClean="0"/>
              <a:t>Територія </a:t>
            </a:r>
            <a:r>
              <a:rPr lang="uk-UA" sz="2000" i="1" dirty="0"/>
              <a:t>Донецької та Луганської областей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14" name="Рисунок 13"/>
          <p:cNvPicPr/>
          <p:nvPr/>
        </p:nvPicPr>
        <p:blipFill>
          <a:blip r:embed="rId2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26" y="1417638"/>
            <a:ext cx="5051501" cy="4994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6506969" y="5147449"/>
            <a:ext cx="24193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342900" lvl="0" indent="-342900" algn="just" fontAlgn="base">
              <a:buClr>
                <a:srgbClr val="000000"/>
              </a:buClr>
              <a:buFont typeface="Times New Roman" panose="02020603050405020304" pitchFamily="18" charset="0"/>
              <a:buChar char="-"/>
            </a:pPr>
            <a:r>
              <a:rPr lang="uk-UA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</a:rPr>
              <a:t>Території, що не зазнали руйнувань</a:t>
            </a:r>
            <a:endParaRPr lang="uk-UA" sz="12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6799348" y="3969483"/>
            <a:ext cx="2126971" cy="57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457200" indent="-228600" algn="just" fontAlgn="base"/>
            <a:r>
              <a:rPr lang="uk-UA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Території, що зазнали руйнувань</a:t>
            </a:r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>
            <a:spLocks/>
          </p:cNvSpPr>
          <p:nvPr/>
        </p:nvSpPr>
        <p:spPr>
          <a:xfrm>
            <a:off x="6670760" y="4139283"/>
            <a:ext cx="257175" cy="240030"/>
          </a:xfrm>
          <a:prstGeom prst="rect">
            <a:avLst/>
          </a:prstGeom>
          <a:solidFill>
            <a:srgbClr val="FF5050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endParaRPr lang="uk-UA"/>
          </a:p>
        </p:txBody>
      </p:sp>
      <p:sp>
        <p:nvSpPr>
          <p:cNvPr id="18" name="Прямоугольник 17"/>
          <p:cNvSpPr>
            <a:spLocks/>
          </p:cNvSpPr>
          <p:nvPr/>
        </p:nvSpPr>
        <p:spPr>
          <a:xfrm>
            <a:off x="6595103" y="5281013"/>
            <a:ext cx="255270" cy="241300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endParaRPr lang="uk-UA"/>
          </a:p>
        </p:txBody>
      </p:sp>
      <p:pic>
        <p:nvPicPr>
          <p:cNvPr id="8" name="Picture 26" descr="j01866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2" y="94004"/>
            <a:ext cx="658026" cy="65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1850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60810" y="157232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073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7" y="735980"/>
            <a:ext cx="8738607" cy="592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60810" y="59633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6" name="Picture 26" descr="j01866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2" y="94004"/>
            <a:ext cx="658026" cy="65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4312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2234" y="691376"/>
            <a:ext cx="8597590" cy="512956"/>
          </a:xfrm>
        </p:spPr>
        <p:txBody>
          <a:bodyPr/>
          <a:lstStyle/>
          <a:p>
            <a:r>
              <a:rPr lang="uk-UA" sz="2000" i="1" dirty="0" smtClean="0"/>
              <a:t>Руйнування інфраструктури і напрями перспективного розселення</a:t>
            </a:r>
            <a:endParaRPr lang="uk-UA" sz="2000" i="1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93" y="1204332"/>
            <a:ext cx="7248292" cy="6110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6" descr="j01866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2" y="94004"/>
            <a:ext cx="658026" cy="65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4362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791738"/>
            <a:ext cx="9043638" cy="533442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uk-UA" sz="2000" dirty="0"/>
              <a:t>Проведення </a:t>
            </a:r>
            <a:r>
              <a:rPr lang="uk-UA" sz="2000" dirty="0" smtClean="0"/>
              <a:t>назрілих </a:t>
            </a:r>
            <a:r>
              <a:rPr lang="uk-UA" sz="2000" dirty="0"/>
              <a:t>політичних, соціальних і економічних реформ </a:t>
            </a:r>
            <a:r>
              <a:rPr lang="uk-UA" sz="2000" dirty="0" smtClean="0"/>
              <a:t>відкриває </a:t>
            </a:r>
            <a:r>
              <a:rPr lang="uk-UA" sz="2000" dirty="0"/>
              <a:t>можливості для кардинального реагування, але водночас потребує дуже чіткого узгодження специфічних новацій, адресованих саме </a:t>
            </a:r>
            <a:r>
              <a:rPr lang="uk-UA" sz="2000" dirty="0" smtClean="0"/>
              <a:t>Донбасу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uk-UA" sz="1800" dirty="0" smtClean="0"/>
              <a:t>із загальними реформами, </a:t>
            </a:r>
            <a:r>
              <a:rPr lang="uk-UA" sz="1800" dirty="0"/>
              <a:t>що поширюватимуться на всю </a:t>
            </a:r>
            <a:r>
              <a:rPr lang="uk-UA" sz="1800" dirty="0" smtClean="0"/>
              <a:t>Україну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uk-UA" sz="1800" dirty="0" smtClean="0"/>
              <a:t>із зобов’язаннями</a:t>
            </a:r>
            <a:r>
              <a:rPr lang="uk-UA" sz="1800" dirty="0"/>
              <a:t>, </a:t>
            </a:r>
            <a:r>
              <a:rPr lang="uk-UA" sz="1800" dirty="0" smtClean="0"/>
              <a:t>обумовленими асоціацією з ЄС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2000" dirty="0" smtClean="0"/>
              <a:t>Брак </a:t>
            </a:r>
            <a:r>
              <a:rPr lang="uk-UA" sz="2000" dirty="0"/>
              <a:t>ресурсів істотно обмежує можливості спрямування на відродження Донбасу бюджетних коштів, надії на зовнішні інвестиції можуть не виправдатися, тому надзвичайно важливим видається залучення коштів населення. Задля цього </a:t>
            </a:r>
            <a:r>
              <a:rPr lang="uk-UA" sz="2000" dirty="0" smtClean="0"/>
              <a:t>необхідно: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uk-UA" sz="1800" dirty="0" smtClean="0"/>
              <a:t>реформувати </a:t>
            </a:r>
            <a:r>
              <a:rPr lang="uk-UA" sz="1800" dirty="0"/>
              <a:t>систему </a:t>
            </a:r>
            <a:r>
              <a:rPr lang="uk-UA" sz="1800" dirty="0" smtClean="0"/>
              <a:t>оподаткування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uk-UA" sz="1800" dirty="0" smtClean="0"/>
              <a:t>змінити систему </a:t>
            </a:r>
            <a:r>
              <a:rPr lang="uk-UA" sz="1800" dirty="0"/>
              <a:t>розподілу доходів між бюджетами різних </a:t>
            </a:r>
            <a:r>
              <a:rPr lang="uk-UA" sz="1800" dirty="0" smtClean="0"/>
              <a:t>рівнів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uk-UA" sz="1800" dirty="0" smtClean="0"/>
              <a:t>перейти </a:t>
            </a:r>
            <a:r>
              <a:rPr lang="uk-UA" sz="1800" dirty="0"/>
              <a:t>до формування бюджету розвитку за </a:t>
            </a:r>
            <a:r>
              <a:rPr lang="uk-UA" sz="1800" dirty="0" smtClean="0"/>
              <a:t>рахунок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uk-UA" sz="1800" dirty="0" smtClean="0"/>
              <a:t>бюджетних асигнувань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uk-UA" sz="1800" dirty="0" smtClean="0"/>
              <a:t>державних </a:t>
            </a:r>
            <a:r>
              <a:rPr lang="uk-UA" sz="1800" dirty="0"/>
              <a:t>внутрішніх </a:t>
            </a:r>
            <a:r>
              <a:rPr lang="uk-UA" sz="1800" dirty="0" smtClean="0"/>
              <a:t>позик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uk-UA" sz="1800" dirty="0" smtClean="0"/>
              <a:t>ресурсів </a:t>
            </a:r>
            <a:r>
              <a:rPr lang="uk-UA" sz="1800" dirty="0"/>
              <a:t>спеціалізованих фінансових </a:t>
            </a:r>
            <a:r>
              <a:rPr lang="uk-UA" sz="1800" dirty="0" smtClean="0"/>
              <a:t>інституцій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uk-UA" sz="1800" dirty="0" smtClean="0"/>
              <a:t>державних </a:t>
            </a:r>
            <a:r>
              <a:rPr lang="uk-UA" sz="1800" dirty="0"/>
              <a:t>цінних паперів </a:t>
            </a:r>
            <a:r>
              <a:rPr lang="uk-UA" sz="1800" dirty="0" smtClean="0"/>
              <a:t>із </a:t>
            </a:r>
            <a:r>
              <a:rPr lang="uk-UA" sz="1800" dirty="0"/>
              <a:t>преференціями щодо їх придбання населенням за рахунок власних заощаджень.  </a:t>
            </a:r>
          </a:p>
          <a:p>
            <a:endParaRPr lang="uk-UA" dirty="0"/>
          </a:p>
        </p:txBody>
      </p:sp>
      <p:pic>
        <p:nvPicPr>
          <p:cNvPr id="4" name="Picture 26" descr="j018661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2" y="94004"/>
            <a:ext cx="658026" cy="65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93267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10569</TotalTime>
  <Words>1595</Words>
  <Application>Microsoft Office PowerPoint</Application>
  <PresentationFormat>Экран (4:3)</PresentationFormat>
  <Paragraphs>112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Відродження Донбасу: оцінка соціально-економічних втрат і пріоритетні напрями державної політики</vt:lpstr>
      <vt:lpstr>Презентация PowerPoint</vt:lpstr>
      <vt:lpstr>Презентация PowerPoint</vt:lpstr>
      <vt:lpstr>Презентация PowerPoint</vt:lpstr>
      <vt:lpstr>Економічні наслідки подій на Донбасі</vt:lpstr>
      <vt:lpstr>Територія Донецької та Луганської областей </vt:lpstr>
      <vt:lpstr>Презентация PowerPoint</vt:lpstr>
      <vt:lpstr>Руйнування інфраструктури і напрями перспективного розселення</vt:lpstr>
      <vt:lpstr>Презентация PowerPoint</vt:lpstr>
      <vt:lpstr>Економіко-фінансові завдання </vt:lpstr>
      <vt:lpstr>Вплив подій на Донбасі на українське суспільство і українську державу</vt:lpstr>
      <vt:lpstr>Презентация PowerPoint</vt:lpstr>
      <vt:lpstr>Інституційне забезпечення та економіко-правові механізми відновлення Донбасу – розвиток ППП</vt:lpstr>
      <vt:lpstr>Інституційне забезпечення та економіко-правові механізми відновлення Донбасу – децентралізація управління</vt:lpstr>
      <vt:lpstr>Інституційне забезпечення та економіко-правові механізми відновлення Донбасу </vt:lpstr>
      <vt:lpstr>Інституційне забезпечення та економіко-правові механізми відновлення Донбасу – розвиток індустріальних, енергетичних, технологічних і наукових парків</vt:lpstr>
      <vt:lpstr>Інституційне забезпечення та економіко-правові механізми відновлення Донбасу – реалізація цільових галузевих програм</vt:lpstr>
      <vt:lpstr>Презентация PowerPoint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212</cp:revision>
  <cp:lastPrinted>2015-09-21T10:24:20Z</cp:lastPrinted>
  <dcterms:created xsi:type="dcterms:W3CDTF">2011-11-08T12:25:38Z</dcterms:created>
  <dcterms:modified xsi:type="dcterms:W3CDTF">2015-09-24T09:24:21Z</dcterms:modified>
</cp:coreProperties>
</file>