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</p:sldMasterIdLst>
  <p:notesMasterIdLst>
    <p:notesMasterId r:id="rId19"/>
  </p:notesMasterIdLst>
  <p:handoutMasterIdLst>
    <p:handoutMasterId r:id="rId20"/>
  </p:handoutMasterIdLst>
  <p:sldIdLst>
    <p:sldId id="480" r:id="rId2"/>
    <p:sldId id="487" r:id="rId3"/>
    <p:sldId id="488" r:id="rId4"/>
    <p:sldId id="490" r:id="rId5"/>
    <p:sldId id="491" r:id="rId6"/>
    <p:sldId id="497" r:id="rId7"/>
    <p:sldId id="502" r:id="rId8"/>
    <p:sldId id="493" r:id="rId9"/>
    <p:sldId id="504" r:id="rId10"/>
    <p:sldId id="498" r:id="rId11"/>
    <p:sldId id="505" r:id="rId12"/>
    <p:sldId id="501" r:id="rId13"/>
    <p:sldId id="500" r:id="rId14"/>
    <p:sldId id="492" r:id="rId15"/>
    <p:sldId id="486" r:id="rId16"/>
    <p:sldId id="503" r:id="rId17"/>
    <p:sldId id="495" r:id="rId18"/>
  </p:sldIdLst>
  <p:sldSz cx="9144000" cy="6858000" type="screen4x3"/>
  <p:notesSz cx="6794500" cy="99218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5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993300"/>
    <a:srgbClr val="960000"/>
    <a:srgbClr val="000099"/>
    <a:srgbClr val="996633"/>
    <a:srgbClr val="808000"/>
    <a:srgbClr val="FFFF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484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1596" y="-90"/>
      </p:cViewPr>
      <p:guideLst>
        <p:guide orient="horz" pos="3125"/>
        <p:guide pos="214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355192938075214E-2"/>
          <c:y val="2.9988304093567252E-2"/>
          <c:w val="0.66291114478996926"/>
          <c:h val="0.8576643182760049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Україна-чоловіки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diamond"/>
            <c:size val="5"/>
            <c:spPr>
              <a:solidFill>
                <a:srgbClr val="00B0F0"/>
              </a:solidFill>
            </c:spPr>
          </c:marker>
          <c:cat>
            <c:numRef>
              <c:f>Лист1!$A$2:$A$25</c:f>
              <c:numCache>
                <c:formatCode>General</c:formatCode>
                <c:ptCount val="2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</c:numCache>
            </c:numRef>
          </c:cat>
          <c:val>
            <c:numRef>
              <c:f>Лист1!$B$2:$B$25</c:f>
              <c:numCache>
                <c:formatCode>0.0</c:formatCode>
                <c:ptCount val="24"/>
                <c:pt idx="0">
                  <c:v>64.498488123878246</c:v>
                </c:pt>
                <c:pt idx="1">
                  <c:v>63.696477655011357</c:v>
                </c:pt>
                <c:pt idx="2">
                  <c:v>63.046643584519124</c:v>
                </c:pt>
                <c:pt idx="3">
                  <c:v>62.279438114380063</c:v>
                </c:pt>
                <c:pt idx="4">
                  <c:v>61.109189478443007</c:v>
                </c:pt>
                <c:pt idx="5">
                  <c:v>61.406818637954501</c:v>
                </c:pt>
                <c:pt idx="6">
                  <c:v>62.106983641145455</c:v>
                </c:pt>
                <c:pt idx="7">
                  <c:v>63.057078558059381</c:v>
                </c:pt>
                <c:pt idx="8">
                  <c:v>62.513302307956785</c:v>
                </c:pt>
                <c:pt idx="9">
                  <c:v>61.985459394959094</c:v>
                </c:pt>
                <c:pt idx="10">
                  <c:v>62.156645228978128</c:v>
                </c:pt>
                <c:pt idx="11">
                  <c:v>62.119872612762002</c:v>
                </c:pt>
                <c:pt idx="12">
                  <c:v>62.247149355620053</c:v>
                </c:pt>
                <c:pt idx="13">
                  <c:v>62.007000968286448</c:v>
                </c:pt>
                <c:pt idx="14">
                  <c:v>61.508238636863055</c:v>
                </c:pt>
                <c:pt idx="15">
                  <c:v>62.308996643560938</c:v>
                </c:pt>
                <c:pt idx="16">
                  <c:v>61.781423431537981</c:v>
                </c:pt>
                <c:pt idx="17">
                  <c:v>62.284725329273243</c:v>
                </c:pt>
                <c:pt idx="18">
                  <c:v>64.362497151737358</c:v>
                </c:pt>
                <c:pt idx="19">
                  <c:v>65.212853159046688</c:v>
                </c:pt>
                <c:pt idx="20">
                  <c:v>65.980968385486605</c:v>
                </c:pt>
                <c:pt idx="21">
                  <c:v>66.107910011246702</c:v>
                </c:pt>
                <c:pt idx="22">
                  <c:v>66.32496815583832</c:v>
                </c:pt>
                <c:pt idx="23">
                  <c:v>66.3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Україна-жінки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Лист1!$A$2:$A$25</c:f>
              <c:numCache>
                <c:formatCode>General</c:formatCode>
                <c:ptCount val="2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</c:numCache>
            </c:numRef>
          </c:cat>
          <c:val>
            <c:numRef>
              <c:f>Лист1!$C$2:$C$25</c:f>
              <c:numCache>
                <c:formatCode>0.0</c:formatCode>
                <c:ptCount val="24"/>
                <c:pt idx="0">
                  <c:v>74.139811856407903</c:v>
                </c:pt>
                <c:pt idx="1">
                  <c:v>73.878757188375445</c:v>
                </c:pt>
                <c:pt idx="2">
                  <c:v>73.233080285936637</c:v>
                </c:pt>
                <c:pt idx="3">
                  <c:v>72.850975794238224</c:v>
                </c:pt>
                <c:pt idx="4">
                  <c:v>72.417474980413687</c:v>
                </c:pt>
                <c:pt idx="5">
                  <c:v>72.67933133796538</c:v>
                </c:pt>
                <c:pt idx="6">
                  <c:v>73.079796704580232</c:v>
                </c:pt>
                <c:pt idx="7">
                  <c:v>73.739998523022891</c:v>
                </c:pt>
                <c:pt idx="8">
                  <c:v>73.519821239216824</c:v>
                </c:pt>
                <c:pt idx="9">
                  <c:v>73.422377103207907</c:v>
                </c:pt>
                <c:pt idx="10">
                  <c:v>73.571682443927855</c:v>
                </c:pt>
                <c:pt idx="11">
                  <c:v>73.670744669605114</c:v>
                </c:pt>
                <c:pt idx="12">
                  <c:v>73.540063931360663</c:v>
                </c:pt>
                <c:pt idx="13">
                  <c:v>73.638061429456329</c:v>
                </c:pt>
                <c:pt idx="14">
                  <c:v>73.385867171177367</c:v>
                </c:pt>
                <c:pt idx="15">
                  <c:v>73.828079447111847</c:v>
                </c:pt>
                <c:pt idx="16">
                  <c:v>73.698164526569798</c:v>
                </c:pt>
                <c:pt idx="17">
                  <c:v>73.929618222336728</c:v>
                </c:pt>
                <c:pt idx="18">
                  <c:v>74.849786502624156</c:v>
                </c:pt>
                <c:pt idx="19">
                  <c:v>75.198270522753731</c:v>
                </c:pt>
                <c:pt idx="20">
                  <c:v>75.87651227915083</c:v>
                </c:pt>
                <c:pt idx="21">
                  <c:v>76.018881530447317</c:v>
                </c:pt>
                <c:pt idx="22">
                  <c:v>76.202428033220855</c:v>
                </c:pt>
                <c:pt idx="23">
                  <c:v>76.400000000000006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Польща-чоловіки</c:v>
                </c:pt>
              </c:strCache>
            </c:strRef>
          </c:tx>
          <c:spPr>
            <a:ln>
              <a:solidFill>
                <a:srgbClr val="336600"/>
              </a:solidFill>
            </a:ln>
          </c:spPr>
          <c:marker>
            <c:symbol val="triangle"/>
            <c:size val="5"/>
            <c:spPr>
              <a:solidFill>
                <a:srgbClr val="336600"/>
              </a:solidFill>
              <a:ln>
                <a:solidFill>
                  <a:srgbClr val="336600"/>
                </a:solidFill>
              </a:ln>
            </c:spPr>
          </c:marker>
          <c:cat>
            <c:numRef>
              <c:f>Лист1!$A$2:$A$25</c:f>
              <c:numCache>
                <c:formatCode>General</c:formatCode>
                <c:ptCount val="2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</c:numCache>
            </c:numRef>
          </c:cat>
          <c:val>
            <c:numRef>
              <c:f>Лист1!$D$2:$D$25</c:f>
              <c:numCache>
                <c:formatCode>_-* #,##0.0_-;\-* #,##0.0_-;_-* "-"??_-;_-@_-</c:formatCode>
                <c:ptCount val="24"/>
                <c:pt idx="0">
                  <c:v>66.11</c:v>
                </c:pt>
                <c:pt idx="1">
                  <c:v>66.709999999999994</c:v>
                </c:pt>
                <c:pt idx="2">
                  <c:v>67.37</c:v>
                </c:pt>
                <c:pt idx="3">
                  <c:v>67.510000000000005</c:v>
                </c:pt>
                <c:pt idx="4">
                  <c:v>67.62</c:v>
                </c:pt>
                <c:pt idx="5">
                  <c:v>68.12</c:v>
                </c:pt>
                <c:pt idx="6">
                  <c:v>68.45</c:v>
                </c:pt>
                <c:pt idx="7">
                  <c:v>68.87</c:v>
                </c:pt>
                <c:pt idx="8">
                  <c:v>68.83</c:v>
                </c:pt>
                <c:pt idx="9">
                  <c:v>69.739999999999995</c:v>
                </c:pt>
                <c:pt idx="10">
                  <c:v>70.209999999999994</c:v>
                </c:pt>
                <c:pt idx="11">
                  <c:v>70.42</c:v>
                </c:pt>
                <c:pt idx="12">
                  <c:v>70.52</c:v>
                </c:pt>
                <c:pt idx="13">
                  <c:v>70.67</c:v>
                </c:pt>
                <c:pt idx="14">
                  <c:v>70.81</c:v>
                </c:pt>
                <c:pt idx="15">
                  <c:v>70.930000000000007</c:v>
                </c:pt>
                <c:pt idx="16">
                  <c:v>70.959999999999994</c:v>
                </c:pt>
                <c:pt idx="17">
                  <c:v>71.260000000000005</c:v>
                </c:pt>
                <c:pt idx="18">
                  <c:v>71.53</c:v>
                </c:pt>
                <c:pt idx="19">
                  <c:v>72.099999999999994</c:v>
                </c:pt>
                <c:pt idx="20">
                  <c:v>72.44</c:v>
                </c:pt>
                <c:pt idx="21">
                  <c:v>72.709999999999994</c:v>
                </c:pt>
                <c:pt idx="22" formatCode="General">
                  <c:v>73.099999999999994</c:v>
                </c:pt>
                <c:pt idx="23">
                  <c:v>73.8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Польща-жінки</c:v>
                </c:pt>
              </c:strCache>
            </c:strRef>
          </c:tx>
          <c:spPr>
            <a:ln w="34925"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Лист1!$A$2:$A$25</c:f>
              <c:numCache>
                <c:formatCode>General</c:formatCode>
                <c:ptCount val="2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</c:numCache>
            </c:numRef>
          </c:cat>
          <c:val>
            <c:numRef>
              <c:f>Лист1!$E$2:$E$25</c:f>
              <c:numCache>
                <c:formatCode>_-* #,##0.0_-;\-* #,##0.0_-;_-* "-"??_-;_-@_-</c:formatCode>
                <c:ptCount val="24"/>
                <c:pt idx="0">
                  <c:v>75.27</c:v>
                </c:pt>
                <c:pt idx="1">
                  <c:v>75.7</c:v>
                </c:pt>
                <c:pt idx="2">
                  <c:v>76</c:v>
                </c:pt>
                <c:pt idx="3">
                  <c:v>76.08</c:v>
                </c:pt>
                <c:pt idx="4">
                  <c:v>76.39</c:v>
                </c:pt>
                <c:pt idx="5">
                  <c:v>76.569999999999993</c:v>
                </c:pt>
                <c:pt idx="6">
                  <c:v>76.989999999999995</c:v>
                </c:pt>
                <c:pt idx="7">
                  <c:v>77.34</c:v>
                </c:pt>
                <c:pt idx="8">
                  <c:v>77.489999999999995</c:v>
                </c:pt>
                <c:pt idx="9">
                  <c:v>78</c:v>
                </c:pt>
                <c:pt idx="10">
                  <c:v>78.38</c:v>
                </c:pt>
                <c:pt idx="11">
                  <c:v>78.78</c:v>
                </c:pt>
                <c:pt idx="12">
                  <c:v>78.900000000000006</c:v>
                </c:pt>
                <c:pt idx="13">
                  <c:v>79.23</c:v>
                </c:pt>
                <c:pt idx="14">
                  <c:v>79.400000000000006</c:v>
                </c:pt>
                <c:pt idx="15">
                  <c:v>79.62</c:v>
                </c:pt>
                <c:pt idx="16">
                  <c:v>79.739999999999995</c:v>
                </c:pt>
                <c:pt idx="17">
                  <c:v>79.959999999999994</c:v>
                </c:pt>
                <c:pt idx="18">
                  <c:v>80.05</c:v>
                </c:pt>
                <c:pt idx="19">
                  <c:v>80.59</c:v>
                </c:pt>
                <c:pt idx="20">
                  <c:v>80.900000000000006</c:v>
                </c:pt>
                <c:pt idx="21">
                  <c:v>80.98</c:v>
                </c:pt>
                <c:pt idx="22" formatCode="General">
                  <c:v>81.099999999999994</c:v>
                </c:pt>
                <c:pt idx="23">
                  <c:v>81.599999999999994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349760"/>
        <c:axId val="93368320"/>
      </c:lineChart>
      <c:catAx>
        <c:axId val="9334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93368320"/>
        <c:crosses val="autoZero"/>
        <c:auto val="1"/>
        <c:lblAlgn val="ctr"/>
        <c:lblOffset val="100"/>
        <c:noMultiLvlLbl val="0"/>
      </c:catAx>
      <c:valAx>
        <c:axId val="93368320"/>
        <c:scaling>
          <c:orientation val="minMax"/>
          <c:max val="85"/>
          <c:min val="6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93349760"/>
        <c:crosses val="autoZero"/>
        <c:crossBetween val="between"/>
        <c:majorUnit val="5"/>
      </c:valAx>
      <c:spPr>
        <a:noFill/>
        <a:ln w="25406">
          <a:noFill/>
        </a:ln>
      </c:spPr>
    </c:plotArea>
    <c:legend>
      <c:legendPos val="r"/>
      <c:layout>
        <c:manualLayout>
          <c:xMode val="edge"/>
          <c:yMode val="edge"/>
          <c:x val="0.80251801375768694"/>
          <c:y val="0.31528130036377033"/>
          <c:w val="0.18590456221915824"/>
          <c:h val="0.42791693143620207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повна вища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6.7</c:v>
                </c:pt>
                <c:pt idx="1">
                  <c:v>3.8</c:v>
                </c:pt>
                <c:pt idx="2">
                  <c:v>6</c:v>
                </c:pt>
                <c:pt idx="3">
                  <c:v>5.7</c:v>
                </c:pt>
                <c:pt idx="4">
                  <c:v>6.6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базова та неповна вища</c:v>
                </c:pt>
              </c:strCache>
            </c:strRef>
          </c:tx>
          <c:spPr>
            <a:solidFill>
              <a:srgbClr val="336600"/>
            </a:solidFill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9.6999999999999993</c:v>
                </c:pt>
                <c:pt idx="1">
                  <c:v>6.3</c:v>
                </c:pt>
                <c:pt idx="2">
                  <c:v>8</c:v>
                </c:pt>
                <c:pt idx="3">
                  <c:v>6.5</c:v>
                </c:pt>
                <c:pt idx="4">
                  <c:v>7.6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повна загальна середня</c:v>
                </c:pt>
              </c:strCache>
            </c:strRef>
          </c:tx>
          <c:spPr>
            <a:pattFill prst="sphere">
              <a:fgClr>
                <a:srgbClr val="336600"/>
              </a:fgClr>
              <a:bgClr>
                <a:srgbClr val="FF0000"/>
              </a:bgClr>
            </a:pattFill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11.6</c:v>
                </c:pt>
                <c:pt idx="1">
                  <c:v>7.8</c:v>
                </c:pt>
                <c:pt idx="2">
                  <c:v>9.6</c:v>
                </c:pt>
                <c:pt idx="3">
                  <c:v>7.1</c:v>
                </c:pt>
                <c:pt idx="4">
                  <c:v>9.6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нижче повної загальної середньої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10.3</c:v>
                </c:pt>
                <c:pt idx="1">
                  <c:v>8.1</c:v>
                </c:pt>
                <c:pt idx="2">
                  <c:v>9.1</c:v>
                </c:pt>
                <c:pt idx="3">
                  <c:v>9</c:v>
                </c:pt>
                <c:pt idx="4">
                  <c:v>16.100000000000001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606208"/>
        <c:axId val="132608000"/>
      </c:barChart>
      <c:catAx>
        <c:axId val="13260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2608000"/>
        <c:crosses val="autoZero"/>
        <c:auto val="1"/>
        <c:lblAlgn val="ctr"/>
        <c:lblOffset val="100"/>
        <c:noMultiLvlLbl val="0"/>
      </c:catAx>
      <c:valAx>
        <c:axId val="132608000"/>
        <c:scaling>
          <c:orientation val="minMax"/>
          <c:max val="17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606208"/>
        <c:crosses val="autoZero"/>
        <c:crossBetween val="between"/>
        <c:majorUnit val="1"/>
      </c:valAx>
      <c:spPr>
        <a:noFill/>
        <a:ln w="25402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повна вища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251.7</c:v>
                </c:pt>
                <c:pt idx="1">
                  <c:v>693.4</c:v>
                </c:pt>
                <c:pt idx="2">
                  <c:v>1689.8</c:v>
                </c:pt>
                <c:pt idx="3">
                  <c:v>2312.1999999999998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базова та неповна вища</c:v>
                </c:pt>
              </c:strCache>
            </c:strRef>
          </c:tx>
          <c:spPr>
            <a:solidFill>
              <a:srgbClr val="336600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171.2</c:v>
                </c:pt>
                <c:pt idx="1">
                  <c:v>501.5</c:v>
                </c:pt>
                <c:pt idx="2">
                  <c:v>1204.8</c:v>
                </c:pt>
                <c:pt idx="3">
                  <c:v>1776.1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повна загальна середня</c:v>
                </c:pt>
              </c:strCache>
            </c:strRef>
          </c:tx>
          <c:spPr>
            <a:pattFill prst="sphere">
              <a:fgClr>
                <a:srgbClr val="336600"/>
              </a:fgClr>
              <a:bgClr>
                <a:srgbClr val="FF0000"/>
              </a:bgClr>
            </a:patt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146.69999999999999</c:v>
                </c:pt>
                <c:pt idx="1">
                  <c:v>425.6</c:v>
                </c:pt>
                <c:pt idx="2">
                  <c:v>979.1</c:v>
                </c:pt>
                <c:pt idx="3">
                  <c:v>1536.3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нижче повної загальної середньої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2001</c:v>
                </c:pt>
                <c:pt idx="1">
                  <c:v>2005</c:v>
                </c:pt>
                <c:pt idx="2">
                  <c:v>2009</c:v>
                </c:pt>
                <c:pt idx="3">
                  <c:v>2013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106.7</c:v>
                </c:pt>
                <c:pt idx="1">
                  <c:v>359.3</c:v>
                </c:pt>
                <c:pt idx="2">
                  <c:v>793.7</c:v>
                </c:pt>
                <c:pt idx="3">
                  <c:v>1218.0999999999999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46560"/>
        <c:axId val="132956544"/>
      </c:barChart>
      <c:catAx>
        <c:axId val="13294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2956544"/>
        <c:crosses val="autoZero"/>
        <c:auto val="1"/>
        <c:lblAlgn val="ctr"/>
        <c:lblOffset val="100"/>
        <c:noMultiLvlLbl val="0"/>
      </c:catAx>
      <c:valAx>
        <c:axId val="132956544"/>
        <c:scaling>
          <c:orientation val="minMax"/>
          <c:max val="24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946560"/>
        <c:crosses val="autoZero"/>
        <c:crossBetween val="between"/>
        <c:majorUnit val="100"/>
      </c:valAx>
      <c:spPr>
        <a:noFill/>
        <a:ln w="25402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481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4988"/>
            <a:ext cx="2944812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</a:defRPr>
            </a:lvl1pPr>
          </a:lstStyle>
          <a:p>
            <a:fld id="{B2ED23CA-B818-46BE-A83B-031289BFDF9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52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7713"/>
            <a:ext cx="4953000" cy="37147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0113"/>
            <a:ext cx="4981575" cy="4465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481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 b="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4988"/>
            <a:ext cx="2944812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</a:defRPr>
            </a:lvl1pPr>
          </a:lstStyle>
          <a:p>
            <a:fld id="{04EA5018-93B1-4D64-9C90-DE8F06FBF1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4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altLang="ru-RU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63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A5018-93B1-4D64-9C90-DE8F06FBF13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30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9CE23-6C73-48E2-95AF-EA70B7CC3043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E2E14-4840-4601-B8C5-E7CFCDABF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046961"/>
      </p:ext>
    </p:extLst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D6556-11E4-485F-A857-8C6744224B06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02EE9-F6A2-4C91-9C66-C86FCD3EF97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543482"/>
      </p:ext>
    </p:extLst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C3A01-5E86-433B-A379-0B953C6FAC33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E33DB-615F-4ECF-88BF-C70BFE0978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7983"/>
      </p:ext>
    </p:extLst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8E0B6-7832-462E-895F-7A0062587868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003F92-8D12-4C39-9AD6-A026F32C7B0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890830"/>
      </p:ext>
    </p:extLst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A9FB8-465C-4763-A7C5-CEA488CEF137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92807-9BFB-4D07-B32C-5C93CE8CFA6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012121"/>
      </p:ext>
    </p:extLst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367FA-8EF6-4CF9-93A8-6BD5244ED49D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96A55-B29B-4C02-A749-555988B60DE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972754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E70C6-C298-435A-9BF9-E80DD8A5067B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18488-3DD7-4356-9855-4C30A7C38AC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310347"/>
      </p:ext>
    </p:extLst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6830-EF63-4C80-BACC-E81C0E2827E6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2161E1-2599-4E5F-9ABC-F93D676221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497802"/>
      </p:ext>
    </p:extLst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4FA96-3897-4B0C-ACB0-82F9FAC99BE2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5CB6FD-A7DE-4DC9-8EC2-60D57DBF68A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81424"/>
      </p:ext>
    </p:extLst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E312F-EB6D-4FD5-A38F-E2739D927AFB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EC590C-8F4B-40FE-89CA-6705EE3A9F2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569991"/>
      </p:ext>
    </p:extLst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83002-F734-44C2-9B6D-A7EEA2312401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95015-2FEC-4B9C-B86A-1047B23D084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38305"/>
      </p:ext>
    </p:extLst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A017-2FDA-4843-B2DA-6DBE15127C38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5E528-65FB-45BB-B668-A649225E73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41320"/>
      </p:ext>
    </p:extLst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7D62B-FC59-4B77-82DA-6F1CFE3B154E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A1E61-FEAC-4D15-9460-3F236E76942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326774"/>
      </p:ext>
    </p:extLst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C2A41-68EF-469D-A0EF-28FCED942C68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D76701-A42B-4F73-BDB7-4D2AED1337C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38023"/>
      </p:ext>
    </p:extLst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1424A13-1455-45C9-A2B1-1BE00DFFE16C}" type="datetimeFigureOut">
              <a:rPr lang="ru-RU"/>
              <a:pPr>
                <a:defRPr/>
              </a:pPr>
              <a:t>22.12.2015</a:t>
            </a:fld>
            <a:endParaRPr lang="ru-RU"/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C3BE610-D62C-4B3A-BA86-B89180CC0FF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31" name="Group 15"/>
          <p:cNvGrpSpPr>
            <a:grpSpLocks/>
          </p:cNvGrpSpPr>
          <p:nvPr userDrawn="1"/>
        </p:nvGrpSpPr>
        <p:grpSpPr bwMode="auto">
          <a:xfrm>
            <a:off x="892175" y="206375"/>
            <a:ext cx="7342188" cy="387350"/>
            <a:chOff x="720" y="96"/>
            <a:chExt cx="5040" cy="244"/>
          </a:xfrm>
        </p:grpSpPr>
        <p:sp>
          <p:nvSpPr>
            <p:cNvPr id="1034" name="Rectangle 16"/>
            <p:cNvSpPr>
              <a:spLocks noChangeArrowheads="1"/>
            </p:cNvSpPr>
            <p:nvPr/>
          </p:nvSpPr>
          <p:spPr bwMode="auto">
            <a:xfrm>
              <a:off x="720" y="96"/>
              <a:ext cx="5028" cy="24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ru-RU" sz="1600" b="1" smtClean="0">
                <a:latin typeface="Times New Roman" pitchFamily="18" charset="0"/>
              </a:endParaRPr>
            </a:p>
          </p:txBody>
        </p:sp>
        <p:sp>
          <p:nvSpPr>
            <p:cNvPr id="1035" name="Rectangle 17"/>
            <p:cNvSpPr>
              <a:spLocks noChangeArrowheads="1"/>
            </p:cNvSpPr>
            <p:nvPr/>
          </p:nvSpPr>
          <p:spPr bwMode="auto">
            <a:xfrm>
              <a:off x="732" y="96"/>
              <a:ext cx="5028" cy="7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ru-RU" sz="1600" b="1" smtClean="0">
                <a:latin typeface="Times New Roman" pitchFamily="18" charset="0"/>
              </a:endParaRPr>
            </a:p>
          </p:txBody>
        </p:sp>
        <p:sp>
          <p:nvSpPr>
            <p:cNvPr id="1036" name="Freeform 18"/>
            <p:cNvSpPr>
              <a:spLocks/>
            </p:cNvSpPr>
            <p:nvPr/>
          </p:nvSpPr>
          <p:spPr bwMode="auto">
            <a:xfrm>
              <a:off x="819" y="126"/>
              <a:ext cx="2444" cy="63"/>
            </a:xfrm>
            <a:custGeom>
              <a:avLst/>
              <a:gdLst>
                <a:gd name="T0" fmla="*/ 2387 w 2444"/>
                <a:gd name="T1" fmla="*/ 12 h 63"/>
                <a:gd name="T2" fmla="*/ 2279 w 2444"/>
                <a:gd name="T3" fmla="*/ 38 h 63"/>
                <a:gd name="T4" fmla="*/ 2193 w 2444"/>
                <a:gd name="T5" fmla="*/ 16 h 63"/>
                <a:gd name="T6" fmla="*/ 2113 w 2444"/>
                <a:gd name="T7" fmla="*/ 2 h 63"/>
                <a:gd name="T8" fmla="*/ 2023 w 2444"/>
                <a:gd name="T9" fmla="*/ 29 h 63"/>
                <a:gd name="T10" fmla="*/ 1928 w 2444"/>
                <a:gd name="T11" fmla="*/ 33 h 63"/>
                <a:gd name="T12" fmla="*/ 1847 w 2444"/>
                <a:gd name="T13" fmla="*/ 6 h 63"/>
                <a:gd name="T14" fmla="*/ 1788 w 2444"/>
                <a:gd name="T15" fmla="*/ 5 h 63"/>
                <a:gd name="T16" fmla="*/ 1724 w 2444"/>
                <a:gd name="T17" fmla="*/ 26 h 63"/>
                <a:gd name="T18" fmla="*/ 1654 w 2444"/>
                <a:gd name="T19" fmla="*/ 40 h 63"/>
                <a:gd name="T20" fmla="*/ 1568 w 2444"/>
                <a:gd name="T21" fmla="*/ 17 h 63"/>
                <a:gd name="T22" fmla="*/ 1505 w 2444"/>
                <a:gd name="T23" fmla="*/ 2 h 63"/>
                <a:gd name="T24" fmla="*/ 1441 w 2444"/>
                <a:gd name="T25" fmla="*/ 16 h 63"/>
                <a:gd name="T26" fmla="*/ 1339 w 2444"/>
                <a:gd name="T27" fmla="*/ 40 h 63"/>
                <a:gd name="T28" fmla="*/ 1253 w 2444"/>
                <a:gd name="T29" fmla="*/ 20 h 63"/>
                <a:gd name="T30" fmla="*/ 1188 w 2444"/>
                <a:gd name="T31" fmla="*/ 2 h 63"/>
                <a:gd name="T32" fmla="*/ 1103 w 2444"/>
                <a:gd name="T33" fmla="*/ 24 h 63"/>
                <a:gd name="T34" fmla="*/ 1003 w 2444"/>
                <a:gd name="T35" fmla="*/ 40 h 63"/>
                <a:gd name="T36" fmla="*/ 920 w 2444"/>
                <a:gd name="T37" fmla="*/ 12 h 63"/>
                <a:gd name="T38" fmla="*/ 858 w 2444"/>
                <a:gd name="T39" fmla="*/ 5 h 63"/>
                <a:gd name="T40" fmla="*/ 765 w 2444"/>
                <a:gd name="T41" fmla="*/ 32 h 63"/>
                <a:gd name="T42" fmla="*/ 669 w 2444"/>
                <a:gd name="T43" fmla="*/ 36 h 63"/>
                <a:gd name="T44" fmla="*/ 587 w 2444"/>
                <a:gd name="T45" fmla="*/ 8 h 63"/>
                <a:gd name="T46" fmla="*/ 544 w 2444"/>
                <a:gd name="T47" fmla="*/ 5 h 63"/>
                <a:gd name="T48" fmla="*/ 450 w 2444"/>
                <a:gd name="T49" fmla="*/ 33 h 63"/>
                <a:gd name="T50" fmla="*/ 353 w 2444"/>
                <a:gd name="T51" fmla="*/ 37 h 63"/>
                <a:gd name="T52" fmla="*/ 271 w 2444"/>
                <a:gd name="T53" fmla="*/ 10 h 63"/>
                <a:gd name="T54" fmla="*/ 190 w 2444"/>
                <a:gd name="T55" fmla="*/ 16 h 63"/>
                <a:gd name="T56" fmla="*/ 90 w 2444"/>
                <a:gd name="T57" fmla="*/ 42 h 63"/>
                <a:gd name="T58" fmla="*/ 0 w 2444"/>
                <a:gd name="T59" fmla="*/ 24 h 63"/>
                <a:gd name="T60" fmla="*/ 48 w 2444"/>
                <a:gd name="T61" fmla="*/ 59 h 63"/>
                <a:gd name="T62" fmla="*/ 147 w 2444"/>
                <a:gd name="T63" fmla="*/ 50 h 63"/>
                <a:gd name="T64" fmla="*/ 235 w 2444"/>
                <a:gd name="T65" fmla="*/ 25 h 63"/>
                <a:gd name="T66" fmla="*/ 316 w 2444"/>
                <a:gd name="T67" fmla="*/ 42 h 63"/>
                <a:gd name="T68" fmla="*/ 405 w 2444"/>
                <a:gd name="T69" fmla="*/ 60 h 63"/>
                <a:gd name="T70" fmla="*/ 504 w 2444"/>
                <a:gd name="T71" fmla="*/ 34 h 63"/>
                <a:gd name="T72" fmla="*/ 559 w 2444"/>
                <a:gd name="T73" fmla="*/ 24 h 63"/>
                <a:gd name="T74" fmla="*/ 633 w 2444"/>
                <a:gd name="T75" fmla="*/ 44 h 63"/>
                <a:gd name="T76" fmla="*/ 721 w 2444"/>
                <a:gd name="T77" fmla="*/ 60 h 63"/>
                <a:gd name="T78" fmla="*/ 821 w 2444"/>
                <a:gd name="T79" fmla="*/ 35 h 63"/>
                <a:gd name="T80" fmla="*/ 901 w 2444"/>
                <a:gd name="T81" fmla="*/ 26 h 63"/>
                <a:gd name="T82" fmla="*/ 983 w 2444"/>
                <a:gd name="T83" fmla="*/ 54 h 63"/>
                <a:gd name="T84" fmla="*/ 1080 w 2444"/>
                <a:gd name="T85" fmla="*/ 51 h 63"/>
                <a:gd name="T86" fmla="*/ 1172 w 2444"/>
                <a:gd name="T87" fmla="*/ 24 h 63"/>
                <a:gd name="T88" fmla="*/ 1253 w 2444"/>
                <a:gd name="T89" fmla="*/ 37 h 63"/>
                <a:gd name="T90" fmla="*/ 1339 w 2444"/>
                <a:gd name="T91" fmla="*/ 59 h 63"/>
                <a:gd name="T92" fmla="*/ 1439 w 2444"/>
                <a:gd name="T93" fmla="*/ 35 h 63"/>
                <a:gd name="T94" fmla="*/ 1504 w 2444"/>
                <a:gd name="T95" fmla="*/ 21 h 63"/>
                <a:gd name="T96" fmla="*/ 1569 w 2444"/>
                <a:gd name="T97" fmla="*/ 38 h 63"/>
                <a:gd name="T98" fmla="*/ 1655 w 2444"/>
                <a:gd name="T99" fmla="*/ 59 h 63"/>
                <a:gd name="T100" fmla="*/ 1725 w 2444"/>
                <a:gd name="T101" fmla="*/ 46 h 63"/>
                <a:gd name="T102" fmla="*/ 1788 w 2444"/>
                <a:gd name="T103" fmla="*/ 25 h 63"/>
                <a:gd name="T104" fmla="*/ 1847 w 2444"/>
                <a:gd name="T105" fmla="*/ 24 h 63"/>
                <a:gd name="T106" fmla="*/ 1929 w 2444"/>
                <a:gd name="T107" fmla="*/ 52 h 63"/>
                <a:gd name="T108" fmla="*/ 2023 w 2444"/>
                <a:gd name="T109" fmla="*/ 49 h 63"/>
                <a:gd name="T110" fmla="*/ 2113 w 2444"/>
                <a:gd name="T111" fmla="*/ 22 h 63"/>
                <a:gd name="T112" fmla="*/ 2193 w 2444"/>
                <a:gd name="T113" fmla="*/ 35 h 63"/>
                <a:gd name="T114" fmla="*/ 2279 w 2444"/>
                <a:gd name="T115" fmla="*/ 57 h 63"/>
                <a:gd name="T116" fmla="*/ 2387 w 2444"/>
                <a:gd name="T117" fmla="*/ 33 h 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444" h="63">
                  <a:moveTo>
                    <a:pt x="2443" y="0"/>
                  </a:moveTo>
                  <a:lnTo>
                    <a:pt x="2443" y="0"/>
                  </a:lnTo>
                  <a:lnTo>
                    <a:pt x="2437" y="0"/>
                  </a:lnTo>
                  <a:lnTo>
                    <a:pt x="2429" y="1"/>
                  </a:lnTo>
                  <a:lnTo>
                    <a:pt x="2422" y="2"/>
                  </a:lnTo>
                  <a:lnTo>
                    <a:pt x="2413" y="4"/>
                  </a:lnTo>
                  <a:lnTo>
                    <a:pt x="2405" y="7"/>
                  </a:lnTo>
                  <a:lnTo>
                    <a:pt x="2396" y="10"/>
                  </a:lnTo>
                  <a:lnTo>
                    <a:pt x="2387" y="12"/>
                  </a:lnTo>
                  <a:lnTo>
                    <a:pt x="2377" y="15"/>
                  </a:lnTo>
                  <a:lnTo>
                    <a:pt x="2366" y="20"/>
                  </a:lnTo>
                  <a:lnTo>
                    <a:pt x="2353" y="24"/>
                  </a:lnTo>
                  <a:lnTo>
                    <a:pt x="2341" y="27"/>
                  </a:lnTo>
                  <a:lnTo>
                    <a:pt x="2328" y="31"/>
                  </a:lnTo>
                  <a:lnTo>
                    <a:pt x="2316" y="34"/>
                  </a:lnTo>
                  <a:lnTo>
                    <a:pt x="2303" y="36"/>
                  </a:lnTo>
                  <a:lnTo>
                    <a:pt x="2291" y="37"/>
                  </a:lnTo>
                  <a:lnTo>
                    <a:pt x="2279" y="38"/>
                  </a:lnTo>
                  <a:lnTo>
                    <a:pt x="2268" y="37"/>
                  </a:lnTo>
                  <a:lnTo>
                    <a:pt x="2258" y="37"/>
                  </a:lnTo>
                  <a:lnTo>
                    <a:pt x="2247" y="34"/>
                  </a:lnTo>
                  <a:lnTo>
                    <a:pt x="2238" y="32"/>
                  </a:lnTo>
                  <a:lnTo>
                    <a:pt x="2229" y="29"/>
                  </a:lnTo>
                  <a:lnTo>
                    <a:pt x="2219" y="26"/>
                  </a:lnTo>
                  <a:lnTo>
                    <a:pt x="2211" y="22"/>
                  </a:lnTo>
                  <a:lnTo>
                    <a:pt x="2201" y="19"/>
                  </a:lnTo>
                  <a:lnTo>
                    <a:pt x="2193" y="16"/>
                  </a:lnTo>
                  <a:lnTo>
                    <a:pt x="2184" y="12"/>
                  </a:lnTo>
                  <a:lnTo>
                    <a:pt x="2175" y="9"/>
                  </a:lnTo>
                  <a:lnTo>
                    <a:pt x="2166" y="7"/>
                  </a:lnTo>
                  <a:lnTo>
                    <a:pt x="2156" y="4"/>
                  </a:lnTo>
                  <a:lnTo>
                    <a:pt x="2148" y="2"/>
                  </a:lnTo>
                  <a:lnTo>
                    <a:pt x="2138" y="1"/>
                  </a:lnTo>
                  <a:lnTo>
                    <a:pt x="2128" y="1"/>
                  </a:lnTo>
                  <a:lnTo>
                    <a:pt x="2121" y="1"/>
                  </a:lnTo>
                  <a:lnTo>
                    <a:pt x="2113" y="2"/>
                  </a:lnTo>
                  <a:lnTo>
                    <a:pt x="2104" y="4"/>
                  </a:lnTo>
                  <a:lnTo>
                    <a:pt x="2096" y="7"/>
                  </a:lnTo>
                  <a:lnTo>
                    <a:pt x="2086" y="10"/>
                  </a:lnTo>
                  <a:lnTo>
                    <a:pt x="2076" y="12"/>
                  </a:lnTo>
                  <a:lnTo>
                    <a:pt x="2066" y="16"/>
                  </a:lnTo>
                  <a:lnTo>
                    <a:pt x="2056" y="20"/>
                  </a:lnTo>
                  <a:lnTo>
                    <a:pt x="2045" y="23"/>
                  </a:lnTo>
                  <a:lnTo>
                    <a:pt x="2034" y="27"/>
                  </a:lnTo>
                  <a:lnTo>
                    <a:pt x="2023" y="29"/>
                  </a:lnTo>
                  <a:lnTo>
                    <a:pt x="2012" y="33"/>
                  </a:lnTo>
                  <a:lnTo>
                    <a:pt x="2002" y="35"/>
                  </a:lnTo>
                  <a:lnTo>
                    <a:pt x="1991" y="37"/>
                  </a:lnTo>
                  <a:lnTo>
                    <a:pt x="1980" y="38"/>
                  </a:lnTo>
                  <a:lnTo>
                    <a:pt x="1969" y="38"/>
                  </a:lnTo>
                  <a:lnTo>
                    <a:pt x="1958" y="38"/>
                  </a:lnTo>
                  <a:lnTo>
                    <a:pt x="1948" y="37"/>
                  </a:lnTo>
                  <a:lnTo>
                    <a:pt x="1939" y="35"/>
                  </a:lnTo>
                  <a:lnTo>
                    <a:pt x="1928" y="33"/>
                  </a:lnTo>
                  <a:lnTo>
                    <a:pt x="1919" y="31"/>
                  </a:lnTo>
                  <a:lnTo>
                    <a:pt x="1910" y="28"/>
                  </a:lnTo>
                  <a:lnTo>
                    <a:pt x="1901" y="25"/>
                  </a:lnTo>
                  <a:lnTo>
                    <a:pt x="1891" y="21"/>
                  </a:lnTo>
                  <a:lnTo>
                    <a:pt x="1883" y="18"/>
                  </a:lnTo>
                  <a:lnTo>
                    <a:pt x="1874" y="15"/>
                  </a:lnTo>
                  <a:lnTo>
                    <a:pt x="1865" y="11"/>
                  </a:lnTo>
                  <a:lnTo>
                    <a:pt x="1856" y="9"/>
                  </a:lnTo>
                  <a:lnTo>
                    <a:pt x="1847" y="6"/>
                  </a:lnTo>
                  <a:lnTo>
                    <a:pt x="1837" y="4"/>
                  </a:lnTo>
                  <a:lnTo>
                    <a:pt x="1828" y="2"/>
                  </a:lnTo>
                  <a:lnTo>
                    <a:pt x="1819" y="1"/>
                  </a:lnTo>
                  <a:lnTo>
                    <a:pt x="1814" y="1"/>
                  </a:lnTo>
                  <a:lnTo>
                    <a:pt x="1809" y="1"/>
                  </a:lnTo>
                  <a:lnTo>
                    <a:pt x="1804" y="2"/>
                  </a:lnTo>
                  <a:lnTo>
                    <a:pt x="1799" y="3"/>
                  </a:lnTo>
                  <a:lnTo>
                    <a:pt x="1794" y="4"/>
                  </a:lnTo>
                  <a:lnTo>
                    <a:pt x="1788" y="5"/>
                  </a:lnTo>
                  <a:lnTo>
                    <a:pt x="1782" y="7"/>
                  </a:lnTo>
                  <a:lnTo>
                    <a:pt x="1776" y="9"/>
                  </a:lnTo>
                  <a:lnTo>
                    <a:pt x="1769" y="11"/>
                  </a:lnTo>
                  <a:lnTo>
                    <a:pt x="1762" y="14"/>
                  </a:lnTo>
                  <a:lnTo>
                    <a:pt x="1755" y="16"/>
                  </a:lnTo>
                  <a:lnTo>
                    <a:pt x="1747" y="18"/>
                  </a:lnTo>
                  <a:lnTo>
                    <a:pt x="1740" y="21"/>
                  </a:lnTo>
                  <a:lnTo>
                    <a:pt x="1732" y="24"/>
                  </a:lnTo>
                  <a:lnTo>
                    <a:pt x="1724" y="26"/>
                  </a:lnTo>
                  <a:lnTo>
                    <a:pt x="1716" y="28"/>
                  </a:lnTo>
                  <a:lnTo>
                    <a:pt x="1708" y="31"/>
                  </a:lnTo>
                  <a:lnTo>
                    <a:pt x="1700" y="33"/>
                  </a:lnTo>
                  <a:lnTo>
                    <a:pt x="1692" y="34"/>
                  </a:lnTo>
                  <a:lnTo>
                    <a:pt x="1684" y="36"/>
                  </a:lnTo>
                  <a:lnTo>
                    <a:pt x="1677" y="37"/>
                  </a:lnTo>
                  <a:lnTo>
                    <a:pt x="1670" y="38"/>
                  </a:lnTo>
                  <a:lnTo>
                    <a:pt x="1662" y="39"/>
                  </a:lnTo>
                  <a:lnTo>
                    <a:pt x="1654" y="40"/>
                  </a:lnTo>
                  <a:lnTo>
                    <a:pt x="1643" y="39"/>
                  </a:lnTo>
                  <a:lnTo>
                    <a:pt x="1633" y="38"/>
                  </a:lnTo>
                  <a:lnTo>
                    <a:pt x="1624" y="36"/>
                  </a:lnTo>
                  <a:lnTo>
                    <a:pt x="1614" y="34"/>
                  </a:lnTo>
                  <a:lnTo>
                    <a:pt x="1604" y="31"/>
                  </a:lnTo>
                  <a:lnTo>
                    <a:pt x="1596" y="28"/>
                  </a:lnTo>
                  <a:lnTo>
                    <a:pt x="1586" y="24"/>
                  </a:lnTo>
                  <a:lnTo>
                    <a:pt x="1577" y="21"/>
                  </a:lnTo>
                  <a:lnTo>
                    <a:pt x="1568" y="17"/>
                  </a:lnTo>
                  <a:lnTo>
                    <a:pt x="1559" y="14"/>
                  </a:lnTo>
                  <a:lnTo>
                    <a:pt x="1551" y="11"/>
                  </a:lnTo>
                  <a:lnTo>
                    <a:pt x="1542" y="8"/>
                  </a:lnTo>
                  <a:lnTo>
                    <a:pt x="1533" y="5"/>
                  </a:lnTo>
                  <a:lnTo>
                    <a:pt x="1523" y="4"/>
                  </a:lnTo>
                  <a:lnTo>
                    <a:pt x="1514" y="2"/>
                  </a:lnTo>
                  <a:lnTo>
                    <a:pt x="1505" y="2"/>
                  </a:lnTo>
                  <a:lnTo>
                    <a:pt x="1504" y="2"/>
                  </a:lnTo>
                  <a:lnTo>
                    <a:pt x="1505" y="2"/>
                  </a:lnTo>
                  <a:lnTo>
                    <a:pt x="1497" y="2"/>
                  </a:lnTo>
                  <a:lnTo>
                    <a:pt x="1489" y="3"/>
                  </a:lnTo>
                  <a:lnTo>
                    <a:pt x="1481" y="5"/>
                  </a:lnTo>
                  <a:lnTo>
                    <a:pt x="1471" y="7"/>
                  </a:lnTo>
                  <a:lnTo>
                    <a:pt x="1461" y="10"/>
                  </a:lnTo>
                  <a:lnTo>
                    <a:pt x="1451" y="13"/>
                  </a:lnTo>
                  <a:lnTo>
                    <a:pt x="1441" y="16"/>
                  </a:lnTo>
                  <a:lnTo>
                    <a:pt x="1429" y="20"/>
                  </a:lnTo>
                  <a:lnTo>
                    <a:pt x="1418" y="24"/>
                  </a:lnTo>
                  <a:lnTo>
                    <a:pt x="1407" y="27"/>
                  </a:lnTo>
                  <a:lnTo>
                    <a:pt x="1395" y="30"/>
                  </a:lnTo>
                  <a:lnTo>
                    <a:pt x="1384" y="33"/>
                  </a:lnTo>
                  <a:lnTo>
                    <a:pt x="1372" y="35"/>
                  </a:lnTo>
                  <a:lnTo>
                    <a:pt x="1361" y="38"/>
                  </a:lnTo>
                  <a:lnTo>
                    <a:pt x="1349" y="39"/>
                  </a:lnTo>
                  <a:lnTo>
                    <a:pt x="1339" y="40"/>
                  </a:lnTo>
                  <a:lnTo>
                    <a:pt x="1328" y="40"/>
                  </a:lnTo>
                  <a:lnTo>
                    <a:pt x="1318" y="38"/>
                  </a:lnTo>
                  <a:lnTo>
                    <a:pt x="1307" y="37"/>
                  </a:lnTo>
                  <a:lnTo>
                    <a:pt x="1298" y="35"/>
                  </a:lnTo>
                  <a:lnTo>
                    <a:pt x="1289" y="32"/>
                  </a:lnTo>
                  <a:lnTo>
                    <a:pt x="1279" y="29"/>
                  </a:lnTo>
                  <a:lnTo>
                    <a:pt x="1270" y="26"/>
                  </a:lnTo>
                  <a:lnTo>
                    <a:pt x="1261" y="22"/>
                  </a:lnTo>
                  <a:lnTo>
                    <a:pt x="1253" y="20"/>
                  </a:lnTo>
                  <a:lnTo>
                    <a:pt x="1243" y="16"/>
                  </a:lnTo>
                  <a:lnTo>
                    <a:pt x="1235" y="13"/>
                  </a:lnTo>
                  <a:lnTo>
                    <a:pt x="1226" y="10"/>
                  </a:lnTo>
                  <a:lnTo>
                    <a:pt x="1216" y="7"/>
                  </a:lnTo>
                  <a:lnTo>
                    <a:pt x="1207" y="5"/>
                  </a:lnTo>
                  <a:lnTo>
                    <a:pt x="1198" y="4"/>
                  </a:lnTo>
                  <a:lnTo>
                    <a:pt x="1188" y="2"/>
                  </a:lnTo>
                  <a:lnTo>
                    <a:pt x="1187" y="2"/>
                  </a:lnTo>
                  <a:lnTo>
                    <a:pt x="1188" y="2"/>
                  </a:lnTo>
                  <a:lnTo>
                    <a:pt x="1181" y="2"/>
                  </a:lnTo>
                  <a:lnTo>
                    <a:pt x="1173" y="4"/>
                  </a:lnTo>
                  <a:lnTo>
                    <a:pt x="1164" y="5"/>
                  </a:lnTo>
                  <a:lnTo>
                    <a:pt x="1155" y="8"/>
                  </a:lnTo>
                  <a:lnTo>
                    <a:pt x="1145" y="11"/>
                  </a:lnTo>
                  <a:lnTo>
                    <a:pt x="1136" y="14"/>
                  </a:lnTo>
                  <a:lnTo>
                    <a:pt x="1124" y="17"/>
                  </a:lnTo>
                  <a:lnTo>
                    <a:pt x="1114" y="21"/>
                  </a:lnTo>
                  <a:lnTo>
                    <a:pt x="1103" y="24"/>
                  </a:lnTo>
                  <a:lnTo>
                    <a:pt x="1092" y="28"/>
                  </a:lnTo>
                  <a:lnTo>
                    <a:pt x="1080" y="31"/>
                  </a:lnTo>
                  <a:lnTo>
                    <a:pt x="1069" y="34"/>
                  </a:lnTo>
                  <a:lnTo>
                    <a:pt x="1057" y="37"/>
                  </a:lnTo>
                  <a:lnTo>
                    <a:pt x="1046" y="39"/>
                  </a:lnTo>
                  <a:lnTo>
                    <a:pt x="1035" y="40"/>
                  </a:lnTo>
                  <a:lnTo>
                    <a:pt x="1024" y="41"/>
                  </a:lnTo>
                  <a:lnTo>
                    <a:pt x="1013" y="40"/>
                  </a:lnTo>
                  <a:lnTo>
                    <a:pt x="1003" y="40"/>
                  </a:lnTo>
                  <a:lnTo>
                    <a:pt x="993" y="37"/>
                  </a:lnTo>
                  <a:lnTo>
                    <a:pt x="983" y="35"/>
                  </a:lnTo>
                  <a:lnTo>
                    <a:pt x="974" y="33"/>
                  </a:lnTo>
                  <a:lnTo>
                    <a:pt x="964" y="29"/>
                  </a:lnTo>
                  <a:lnTo>
                    <a:pt x="956" y="25"/>
                  </a:lnTo>
                  <a:lnTo>
                    <a:pt x="946" y="22"/>
                  </a:lnTo>
                  <a:lnTo>
                    <a:pt x="938" y="19"/>
                  </a:lnTo>
                  <a:lnTo>
                    <a:pt x="929" y="15"/>
                  </a:lnTo>
                  <a:lnTo>
                    <a:pt x="920" y="12"/>
                  </a:lnTo>
                  <a:lnTo>
                    <a:pt x="911" y="10"/>
                  </a:lnTo>
                  <a:lnTo>
                    <a:pt x="901" y="7"/>
                  </a:lnTo>
                  <a:lnTo>
                    <a:pt x="893" y="5"/>
                  </a:lnTo>
                  <a:lnTo>
                    <a:pt x="883" y="4"/>
                  </a:lnTo>
                  <a:lnTo>
                    <a:pt x="873" y="4"/>
                  </a:lnTo>
                  <a:lnTo>
                    <a:pt x="874" y="4"/>
                  </a:lnTo>
                  <a:lnTo>
                    <a:pt x="873" y="4"/>
                  </a:lnTo>
                  <a:lnTo>
                    <a:pt x="866" y="4"/>
                  </a:lnTo>
                  <a:lnTo>
                    <a:pt x="858" y="5"/>
                  </a:lnTo>
                  <a:lnTo>
                    <a:pt x="850" y="7"/>
                  </a:lnTo>
                  <a:lnTo>
                    <a:pt x="840" y="9"/>
                  </a:lnTo>
                  <a:lnTo>
                    <a:pt x="831" y="11"/>
                  </a:lnTo>
                  <a:lnTo>
                    <a:pt x="821" y="15"/>
                  </a:lnTo>
                  <a:lnTo>
                    <a:pt x="810" y="18"/>
                  </a:lnTo>
                  <a:lnTo>
                    <a:pt x="800" y="21"/>
                  </a:lnTo>
                  <a:lnTo>
                    <a:pt x="788" y="25"/>
                  </a:lnTo>
                  <a:lnTo>
                    <a:pt x="777" y="29"/>
                  </a:lnTo>
                  <a:lnTo>
                    <a:pt x="765" y="32"/>
                  </a:lnTo>
                  <a:lnTo>
                    <a:pt x="754" y="35"/>
                  </a:lnTo>
                  <a:lnTo>
                    <a:pt x="743" y="37"/>
                  </a:lnTo>
                  <a:lnTo>
                    <a:pt x="731" y="40"/>
                  </a:lnTo>
                  <a:lnTo>
                    <a:pt x="720" y="41"/>
                  </a:lnTo>
                  <a:lnTo>
                    <a:pt x="709" y="41"/>
                  </a:lnTo>
                  <a:lnTo>
                    <a:pt x="698" y="41"/>
                  </a:lnTo>
                  <a:lnTo>
                    <a:pt x="688" y="40"/>
                  </a:lnTo>
                  <a:lnTo>
                    <a:pt x="679" y="38"/>
                  </a:lnTo>
                  <a:lnTo>
                    <a:pt x="669" y="36"/>
                  </a:lnTo>
                  <a:lnTo>
                    <a:pt x="659" y="33"/>
                  </a:lnTo>
                  <a:lnTo>
                    <a:pt x="651" y="30"/>
                  </a:lnTo>
                  <a:lnTo>
                    <a:pt x="641" y="27"/>
                  </a:lnTo>
                  <a:lnTo>
                    <a:pt x="632" y="23"/>
                  </a:lnTo>
                  <a:lnTo>
                    <a:pt x="623" y="20"/>
                  </a:lnTo>
                  <a:lnTo>
                    <a:pt x="614" y="16"/>
                  </a:lnTo>
                  <a:lnTo>
                    <a:pt x="606" y="13"/>
                  </a:lnTo>
                  <a:lnTo>
                    <a:pt x="596" y="10"/>
                  </a:lnTo>
                  <a:lnTo>
                    <a:pt x="587" y="8"/>
                  </a:lnTo>
                  <a:lnTo>
                    <a:pt x="578" y="6"/>
                  </a:lnTo>
                  <a:lnTo>
                    <a:pt x="569" y="5"/>
                  </a:lnTo>
                  <a:lnTo>
                    <a:pt x="559" y="4"/>
                  </a:lnTo>
                  <a:lnTo>
                    <a:pt x="558" y="4"/>
                  </a:lnTo>
                  <a:lnTo>
                    <a:pt x="559" y="4"/>
                  </a:lnTo>
                  <a:lnTo>
                    <a:pt x="560" y="4"/>
                  </a:lnTo>
                  <a:lnTo>
                    <a:pt x="559" y="4"/>
                  </a:lnTo>
                  <a:lnTo>
                    <a:pt x="552" y="4"/>
                  </a:lnTo>
                  <a:lnTo>
                    <a:pt x="544" y="5"/>
                  </a:lnTo>
                  <a:lnTo>
                    <a:pt x="536" y="7"/>
                  </a:lnTo>
                  <a:lnTo>
                    <a:pt x="526" y="10"/>
                  </a:lnTo>
                  <a:lnTo>
                    <a:pt x="516" y="12"/>
                  </a:lnTo>
                  <a:lnTo>
                    <a:pt x="506" y="15"/>
                  </a:lnTo>
                  <a:lnTo>
                    <a:pt x="496" y="18"/>
                  </a:lnTo>
                  <a:lnTo>
                    <a:pt x="484" y="22"/>
                  </a:lnTo>
                  <a:lnTo>
                    <a:pt x="473" y="26"/>
                  </a:lnTo>
                  <a:lnTo>
                    <a:pt x="462" y="29"/>
                  </a:lnTo>
                  <a:lnTo>
                    <a:pt x="450" y="33"/>
                  </a:lnTo>
                  <a:lnTo>
                    <a:pt x="438" y="35"/>
                  </a:lnTo>
                  <a:lnTo>
                    <a:pt x="427" y="38"/>
                  </a:lnTo>
                  <a:lnTo>
                    <a:pt x="416" y="40"/>
                  </a:lnTo>
                  <a:lnTo>
                    <a:pt x="404" y="41"/>
                  </a:lnTo>
                  <a:lnTo>
                    <a:pt x="394" y="42"/>
                  </a:lnTo>
                  <a:lnTo>
                    <a:pt x="383" y="42"/>
                  </a:lnTo>
                  <a:lnTo>
                    <a:pt x="373" y="41"/>
                  </a:lnTo>
                  <a:lnTo>
                    <a:pt x="363" y="39"/>
                  </a:lnTo>
                  <a:lnTo>
                    <a:pt x="353" y="37"/>
                  </a:lnTo>
                  <a:lnTo>
                    <a:pt x="344" y="34"/>
                  </a:lnTo>
                  <a:lnTo>
                    <a:pt x="334" y="31"/>
                  </a:lnTo>
                  <a:lnTo>
                    <a:pt x="325" y="28"/>
                  </a:lnTo>
                  <a:lnTo>
                    <a:pt x="316" y="25"/>
                  </a:lnTo>
                  <a:lnTo>
                    <a:pt x="308" y="21"/>
                  </a:lnTo>
                  <a:lnTo>
                    <a:pt x="298" y="18"/>
                  </a:lnTo>
                  <a:lnTo>
                    <a:pt x="289" y="15"/>
                  </a:lnTo>
                  <a:lnTo>
                    <a:pt x="281" y="12"/>
                  </a:lnTo>
                  <a:lnTo>
                    <a:pt x="271" y="10"/>
                  </a:lnTo>
                  <a:lnTo>
                    <a:pt x="262" y="7"/>
                  </a:lnTo>
                  <a:lnTo>
                    <a:pt x="252" y="6"/>
                  </a:lnTo>
                  <a:lnTo>
                    <a:pt x="243" y="5"/>
                  </a:lnTo>
                  <a:lnTo>
                    <a:pt x="236" y="5"/>
                  </a:lnTo>
                  <a:lnTo>
                    <a:pt x="228" y="6"/>
                  </a:lnTo>
                  <a:lnTo>
                    <a:pt x="219" y="8"/>
                  </a:lnTo>
                  <a:lnTo>
                    <a:pt x="210" y="10"/>
                  </a:lnTo>
                  <a:lnTo>
                    <a:pt x="201" y="12"/>
                  </a:lnTo>
                  <a:lnTo>
                    <a:pt x="190" y="16"/>
                  </a:lnTo>
                  <a:lnTo>
                    <a:pt x="180" y="19"/>
                  </a:lnTo>
                  <a:lnTo>
                    <a:pt x="168" y="22"/>
                  </a:lnTo>
                  <a:lnTo>
                    <a:pt x="158" y="27"/>
                  </a:lnTo>
                  <a:lnTo>
                    <a:pt x="147" y="30"/>
                  </a:lnTo>
                  <a:lnTo>
                    <a:pt x="135" y="33"/>
                  </a:lnTo>
                  <a:lnTo>
                    <a:pt x="124" y="36"/>
                  </a:lnTo>
                  <a:lnTo>
                    <a:pt x="112" y="38"/>
                  </a:lnTo>
                  <a:lnTo>
                    <a:pt x="101" y="41"/>
                  </a:lnTo>
                  <a:lnTo>
                    <a:pt x="90" y="42"/>
                  </a:lnTo>
                  <a:lnTo>
                    <a:pt x="79" y="42"/>
                  </a:lnTo>
                  <a:lnTo>
                    <a:pt x="68" y="42"/>
                  </a:lnTo>
                  <a:lnTo>
                    <a:pt x="57" y="41"/>
                  </a:lnTo>
                  <a:lnTo>
                    <a:pt x="47" y="40"/>
                  </a:lnTo>
                  <a:lnTo>
                    <a:pt x="38" y="37"/>
                  </a:lnTo>
                  <a:lnTo>
                    <a:pt x="28" y="34"/>
                  </a:lnTo>
                  <a:lnTo>
                    <a:pt x="19" y="31"/>
                  </a:lnTo>
                  <a:lnTo>
                    <a:pt x="10" y="27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1" y="34"/>
                  </a:lnTo>
                  <a:lnTo>
                    <a:pt x="1" y="38"/>
                  </a:lnTo>
                  <a:lnTo>
                    <a:pt x="1" y="43"/>
                  </a:lnTo>
                  <a:lnTo>
                    <a:pt x="10" y="47"/>
                  </a:lnTo>
                  <a:lnTo>
                    <a:pt x="19" y="50"/>
                  </a:lnTo>
                  <a:lnTo>
                    <a:pt x="28" y="53"/>
                  </a:lnTo>
                  <a:lnTo>
                    <a:pt x="38" y="56"/>
                  </a:lnTo>
                  <a:lnTo>
                    <a:pt x="48" y="59"/>
                  </a:lnTo>
                  <a:lnTo>
                    <a:pt x="58" y="60"/>
                  </a:lnTo>
                  <a:lnTo>
                    <a:pt x="68" y="61"/>
                  </a:lnTo>
                  <a:lnTo>
                    <a:pt x="79" y="62"/>
                  </a:lnTo>
                  <a:lnTo>
                    <a:pt x="90" y="61"/>
                  </a:lnTo>
                  <a:lnTo>
                    <a:pt x="101" y="60"/>
                  </a:lnTo>
                  <a:lnTo>
                    <a:pt x="113" y="59"/>
                  </a:lnTo>
                  <a:lnTo>
                    <a:pt x="124" y="56"/>
                  </a:lnTo>
                  <a:lnTo>
                    <a:pt x="135" y="53"/>
                  </a:lnTo>
                  <a:lnTo>
                    <a:pt x="147" y="50"/>
                  </a:lnTo>
                  <a:lnTo>
                    <a:pt x="158" y="47"/>
                  </a:lnTo>
                  <a:lnTo>
                    <a:pt x="168" y="43"/>
                  </a:lnTo>
                  <a:lnTo>
                    <a:pt x="180" y="40"/>
                  </a:lnTo>
                  <a:lnTo>
                    <a:pt x="189" y="36"/>
                  </a:lnTo>
                  <a:lnTo>
                    <a:pt x="200" y="33"/>
                  </a:lnTo>
                  <a:lnTo>
                    <a:pt x="210" y="30"/>
                  </a:lnTo>
                  <a:lnTo>
                    <a:pt x="218" y="28"/>
                  </a:lnTo>
                  <a:lnTo>
                    <a:pt x="227" y="26"/>
                  </a:lnTo>
                  <a:lnTo>
                    <a:pt x="235" y="25"/>
                  </a:lnTo>
                  <a:lnTo>
                    <a:pt x="242" y="24"/>
                  </a:lnTo>
                  <a:lnTo>
                    <a:pt x="252" y="25"/>
                  </a:lnTo>
                  <a:lnTo>
                    <a:pt x="262" y="25"/>
                  </a:lnTo>
                  <a:lnTo>
                    <a:pt x="271" y="27"/>
                  </a:lnTo>
                  <a:lnTo>
                    <a:pt x="280" y="29"/>
                  </a:lnTo>
                  <a:lnTo>
                    <a:pt x="289" y="33"/>
                  </a:lnTo>
                  <a:lnTo>
                    <a:pt x="298" y="35"/>
                  </a:lnTo>
                  <a:lnTo>
                    <a:pt x="308" y="39"/>
                  </a:lnTo>
                  <a:lnTo>
                    <a:pt x="316" y="42"/>
                  </a:lnTo>
                  <a:lnTo>
                    <a:pt x="326" y="46"/>
                  </a:lnTo>
                  <a:lnTo>
                    <a:pt x="335" y="50"/>
                  </a:lnTo>
                  <a:lnTo>
                    <a:pt x="345" y="52"/>
                  </a:lnTo>
                  <a:lnTo>
                    <a:pt x="354" y="55"/>
                  </a:lnTo>
                  <a:lnTo>
                    <a:pt x="363" y="58"/>
                  </a:lnTo>
                  <a:lnTo>
                    <a:pt x="374" y="60"/>
                  </a:lnTo>
                  <a:lnTo>
                    <a:pt x="383" y="60"/>
                  </a:lnTo>
                  <a:lnTo>
                    <a:pt x="395" y="61"/>
                  </a:lnTo>
                  <a:lnTo>
                    <a:pt x="405" y="60"/>
                  </a:lnTo>
                  <a:lnTo>
                    <a:pt x="417" y="59"/>
                  </a:lnTo>
                  <a:lnTo>
                    <a:pt x="428" y="57"/>
                  </a:lnTo>
                  <a:lnTo>
                    <a:pt x="439" y="55"/>
                  </a:lnTo>
                  <a:lnTo>
                    <a:pt x="450" y="52"/>
                  </a:lnTo>
                  <a:lnTo>
                    <a:pt x="462" y="48"/>
                  </a:lnTo>
                  <a:lnTo>
                    <a:pt x="473" y="45"/>
                  </a:lnTo>
                  <a:lnTo>
                    <a:pt x="483" y="41"/>
                  </a:lnTo>
                  <a:lnTo>
                    <a:pt x="494" y="38"/>
                  </a:lnTo>
                  <a:lnTo>
                    <a:pt x="504" y="34"/>
                  </a:lnTo>
                  <a:lnTo>
                    <a:pt x="515" y="31"/>
                  </a:lnTo>
                  <a:lnTo>
                    <a:pt x="524" y="28"/>
                  </a:lnTo>
                  <a:lnTo>
                    <a:pt x="533" y="26"/>
                  </a:lnTo>
                  <a:lnTo>
                    <a:pt x="541" y="24"/>
                  </a:lnTo>
                  <a:lnTo>
                    <a:pt x="549" y="23"/>
                  </a:lnTo>
                  <a:lnTo>
                    <a:pt x="557" y="23"/>
                  </a:lnTo>
                  <a:lnTo>
                    <a:pt x="558" y="23"/>
                  </a:lnTo>
                  <a:lnTo>
                    <a:pt x="559" y="24"/>
                  </a:lnTo>
                  <a:lnTo>
                    <a:pt x="560" y="24"/>
                  </a:lnTo>
                  <a:lnTo>
                    <a:pt x="569" y="25"/>
                  </a:lnTo>
                  <a:lnTo>
                    <a:pt x="579" y="27"/>
                  </a:lnTo>
                  <a:lnTo>
                    <a:pt x="588" y="28"/>
                  </a:lnTo>
                  <a:lnTo>
                    <a:pt x="597" y="31"/>
                  </a:lnTo>
                  <a:lnTo>
                    <a:pt x="606" y="34"/>
                  </a:lnTo>
                  <a:lnTo>
                    <a:pt x="615" y="37"/>
                  </a:lnTo>
                  <a:lnTo>
                    <a:pt x="624" y="41"/>
                  </a:lnTo>
                  <a:lnTo>
                    <a:pt x="633" y="44"/>
                  </a:lnTo>
                  <a:lnTo>
                    <a:pt x="642" y="47"/>
                  </a:lnTo>
                  <a:lnTo>
                    <a:pt x="651" y="50"/>
                  </a:lnTo>
                  <a:lnTo>
                    <a:pt x="660" y="53"/>
                  </a:lnTo>
                  <a:lnTo>
                    <a:pt x="669" y="56"/>
                  </a:lnTo>
                  <a:lnTo>
                    <a:pt x="679" y="58"/>
                  </a:lnTo>
                  <a:lnTo>
                    <a:pt x="689" y="60"/>
                  </a:lnTo>
                  <a:lnTo>
                    <a:pt x="699" y="61"/>
                  </a:lnTo>
                  <a:lnTo>
                    <a:pt x="710" y="61"/>
                  </a:lnTo>
                  <a:lnTo>
                    <a:pt x="721" y="60"/>
                  </a:lnTo>
                  <a:lnTo>
                    <a:pt x="732" y="59"/>
                  </a:lnTo>
                  <a:lnTo>
                    <a:pt x="743" y="57"/>
                  </a:lnTo>
                  <a:lnTo>
                    <a:pt x="755" y="55"/>
                  </a:lnTo>
                  <a:lnTo>
                    <a:pt x="766" y="52"/>
                  </a:lnTo>
                  <a:lnTo>
                    <a:pt x="777" y="48"/>
                  </a:lnTo>
                  <a:lnTo>
                    <a:pt x="789" y="45"/>
                  </a:lnTo>
                  <a:lnTo>
                    <a:pt x="800" y="41"/>
                  </a:lnTo>
                  <a:lnTo>
                    <a:pt x="810" y="38"/>
                  </a:lnTo>
                  <a:lnTo>
                    <a:pt x="821" y="35"/>
                  </a:lnTo>
                  <a:lnTo>
                    <a:pt x="831" y="31"/>
                  </a:lnTo>
                  <a:lnTo>
                    <a:pt x="840" y="28"/>
                  </a:lnTo>
                  <a:lnTo>
                    <a:pt x="850" y="26"/>
                  </a:lnTo>
                  <a:lnTo>
                    <a:pt x="858" y="24"/>
                  </a:lnTo>
                  <a:lnTo>
                    <a:pt x="866" y="23"/>
                  </a:lnTo>
                  <a:lnTo>
                    <a:pt x="873" y="22"/>
                  </a:lnTo>
                  <a:lnTo>
                    <a:pt x="883" y="23"/>
                  </a:lnTo>
                  <a:lnTo>
                    <a:pt x="893" y="24"/>
                  </a:lnTo>
                  <a:lnTo>
                    <a:pt x="901" y="26"/>
                  </a:lnTo>
                  <a:lnTo>
                    <a:pt x="911" y="28"/>
                  </a:lnTo>
                  <a:lnTo>
                    <a:pt x="920" y="31"/>
                  </a:lnTo>
                  <a:lnTo>
                    <a:pt x="929" y="34"/>
                  </a:lnTo>
                  <a:lnTo>
                    <a:pt x="938" y="38"/>
                  </a:lnTo>
                  <a:lnTo>
                    <a:pt x="946" y="41"/>
                  </a:lnTo>
                  <a:lnTo>
                    <a:pt x="956" y="45"/>
                  </a:lnTo>
                  <a:lnTo>
                    <a:pt x="964" y="48"/>
                  </a:lnTo>
                  <a:lnTo>
                    <a:pt x="974" y="51"/>
                  </a:lnTo>
                  <a:lnTo>
                    <a:pt x="983" y="54"/>
                  </a:lnTo>
                  <a:lnTo>
                    <a:pt x="993" y="57"/>
                  </a:lnTo>
                  <a:lnTo>
                    <a:pt x="1003" y="59"/>
                  </a:lnTo>
                  <a:lnTo>
                    <a:pt x="1013" y="59"/>
                  </a:lnTo>
                  <a:lnTo>
                    <a:pt x="1024" y="60"/>
                  </a:lnTo>
                  <a:lnTo>
                    <a:pt x="1035" y="59"/>
                  </a:lnTo>
                  <a:lnTo>
                    <a:pt x="1046" y="58"/>
                  </a:lnTo>
                  <a:lnTo>
                    <a:pt x="1057" y="56"/>
                  </a:lnTo>
                  <a:lnTo>
                    <a:pt x="1069" y="54"/>
                  </a:lnTo>
                  <a:lnTo>
                    <a:pt x="1080" y="51"/>
                  </a:lnTo>
                  <a:lnTo>
                    <a:pt x="1091" y="48"/>
                  </a:lnTo>
                  <a:lnTo>
                    <a:pt x="1103" y="44"/>
                  </a:lnTo>
                  <a:lnTo>
                    <a:pt x="1114" y="41"/>
                  </a:lnTo>
                  <a:lnTo>
                    <a:pt x="1124" y="37"/>
                  </a:lnTo>
                  <a:lnTo>
                    <a:pt x="1135" y="34"/>
                  </a:lnTo>
                  <a:lnTo>
                    <a:pt x="1145" y="31"/>
                  </a:lnTo>
                  <a:lnTo>
                    <a:pt x="1154" y="28"/>
                  </a:lnTo>
                  <a:lnTo>
                    <a:pt x="1164" y="25"/>
                  </a:lnTo>
                  <a:lnTo>
                    <a:pt x="1172" y="24"/>
                  </a:lnTo>
                  <a:lnTo>
                    <a:pt x="1180" y="22"/>
                  </a:lnTo>
                  <a:lnTo>
                    <a:pt x="1187" y="22"/>
                  </a:lnTo>
                  <a:lnTo>
                    <a:pt x="1198" y="22"/>
                  </a:lnTo>
                  <a:lnTo>
                    <a:pt x="1207" y="23"/>
                  </a:lnTo>
                  <a:lnTo>
                    <a:pt x="1216" y="25"/>
                  </a:lnTo>
                  <a:lnTo>
                    <a:pt x="1225" y="28"/>
                  </a:lnTo>
                  <a:lnTo>
                    <a:pt x="1235" y="30"/>
                  </a:lnTo>
                  <a:lnTo>
                    <a:pt x="1243" y="34"/>
                  </a:lnTo>
                  <a:lnTo>
                    <a:pt x="1253" y="37"/>
                  </a:lnTo>
                  <a:lnTo>
                    <a:pt x="1261" y="40"/>
                  </a:lnTo>
                  <a:lnTo>
                    <a:pt x="1271" y="44"/>
                  </a:lnTo>
                  <a:lnTo>
                    <a:pt x="1279" y="47"/>
                  </a:lnTo>
                  <a:lnTo>
                    <a:pt x="1289" y="51"/>
                  </a:lnTo>
                  <a:lnTo>
                    <a:pt x="1298" y="53"/>
                  </a:lnTo>
                  <a:lnTo>
                    <a:pt x="1308" y="55"/>
                  </a:lnTo>
                  <a:lnTo>
                    <a:pt x="1318" y="58"/>
                  </a:lnTo>
                  <a:lnTo>
                    <a:pt x="1328" y="59"/>
                  </a:lnTo>
                  <a:lnTo>
                    <a:pt x="1339" y="59"/>
                  </a:lnTo>
                  <a:lnTo>
                    <a:pt x="1349" y="59"/>
                  </a:lnTo>
                  <a:lnTo>
                    <a:pt x="1361" y="57"/>
                  </a:lnTo>
                  <a:lnTo>
                    <a:pt x="1372" y="55"/>
                  </a:lnTo>
                  <a:lnTo>
                    <a:pt x="1384" y="52"/>
                  </a:lnTo>
                  <a:lnTo>
                    <a:pt x="1395" y="50"/>
                  </a:lnTo>
                  <a:lnTo>
                    <a:pt x="1406" y="47"/>
                  </a:lnTo>
                  <a:lnTo>
                    <a:pt x="1418" y="43"/>
                  </a:lnTo>
                  <a:lnTo>
                    <a:pt x="1428" y="39"/>
                  </a:lnTo>
                  <a:lnTo>
                    <a:pt x="1439" y="35"/>
                  </a:lnTo>
                  <a:lnTo>
                    <a:pt x="1449" y="33"/>
                  </a:lnTo>
                  <a:lnTo>
                    <a:pt x="1460" y="29"/>
                  </a:lnTo>
                  <a:lnTo>
                    <a:pt x="1469" y="27"/>
                  </a:lnTo>
                  <a:lnTo>
                    <a:pt x="1477" y="24"/>
                  </a:lnTo>
                  <a:lnTo>
                    <a:pt x="1486" y="22"/>
                  </a:lnTo>
                  <a:lnTo>
                    <a:pt x="1494" y="21"/>
                  </a:lnTo>
                  <a:lnTo>
                    <a:pt x="1501" y="21"/>
                  </a:lnTo>
                  <a:lnTo>
                    <a:pt x="1502" y="21"/>
                  </a:lnTo>
                  <a:lnTo>
                    <a:pt x="1504" y="21"/>
                  </a:lnTo>
                  <a:lnTo>
                    <a:pt x="1505" y="21"/>
                  </a:lnTo>
                  <a:lnTo>
                    <a:pt x="1514" y="22"/>
                  </a:lnTo>
                  <a:lnTo>
                    <a:pt x="1524" y="24"/>
                  </a:lnTo>
                  <a:lnTo>
                    <a:pt x="1533" y="26"/>
                  </a:lnTo>
                  <a:lnTo>
                    <a:pt x="1542" y="29"/>
                  </a:lnTo>
                  <a:lnTo>
                    <a:pt x="1551" y="32"/>
                  </a:lnTo>
                  <a:lnTo>
                    <a:pt x="1560" y="35"/>
                  </a:lnTo>
                  <a:lnTo>
                    <a:pt x="1569" y="38"/>
                  </a:lnTo>
                  <a:lnTo>
                    <a:pt x="1578" y="41"/>
                  </a:lnTo>
                  <a:lnTo>
                    <a:pt x="1587" y="45"/>
                  </a:lnTo>
                  <a:lnTo>
                    <a:pt x="1596" y="48"/>
                  </a:lnTo>
                  <a:lnTo>
                    <a:pt x="1605" y="51"/>
                  </a:lnTo>
                  <a:lnTo>
                    <a:pt x="1614" y="54"/>
                  </a:lnTo>
                  <a:lnTo>
                    <a:pt x="1624" y="55"/>
                  </a:lnTo>
                  <a:lnTo>
                    <a:pt x="1634" y="57"/>
                  </a:lnTo>
                  <a:lnTo>
                    <a:pt x="1644" y="59"/>
                  </a:lnTo>
                  <a:lnTo>
                    <a:pt x="1655" y="59"/>
                  </a:lnTo>
                  <a:lnTo>
                    <a:pt x="1662" y="59"/>
                  </a:lnTo>
                  <a:lnTo>
                    <a:pt x="1670" y="58"/>
                  </a:lnTo>
                  <a:lnTo>
                    <a:pt x="1678" y="57"/>
                  </a:lnTo>
                  <a:lnTo>
                    <a:pt x="1685" y="55"/>
                  </a:lnTo>
                  <a:lnTo>
                    <a:pt x="1693" y="54"/>
                  </a:lnTo>
                  <a:lnTo>
                    <a:pt x="1701" y="52"/>
                  </a:lnTo>
                  <a:lnTo>
                    <a:pt x="1709" y="50"/>
                  </a:lnTo>
                  <a:lnTo>
                    <a:pt x="1717" y="48"/>
                  </a:lnTo>
                  <a:lnTo>
                    <a:pt x="1725" y="46"/>
                  </a:lnTo>
                  <a:lnTo>
                    <a:pt x="1732" y="43"/>
                  </a:lnTo>
                  <a:lnTo>
                    <a:pt x="1740" y="41"/>
                  </a:lnTo>
                  <a:lnTo>
                    <a:pt x="1748" y="38"/>
                  </a:lnTo>
                  <a:lnTo>
                    <a:pt x="1755" y="36"/>
                  </a:lnTo>
                  <a:lnTo>
                    <a:pt x="1763" y="34"/>
                  </a:lnTo>
                  <a:lnTo>
                    <a:pt x="1769" y="31"/>
                  </a:lnTo>
                  <a:lnTo>
                    <a:pt x="1777" y="29"/>
                  </a:lnTo>
                  <a:lnTo>
                    <a:pt x="1782" y="27"/>
                  </a:lnTo>
                  <a:lnTo>
                    <a:pt x="1788" y="25"/>
                  </a:lnTo>
                  <a:lnTo>
                    <a:pt x="1794" y="24"/>
                  </a:lnTo>
                  <a:lnTo>
                    <a:pt x="1799" y="23"/>
                  </a:lnTo>
                  <a:lnTo>
                    <a:pt x="1804" y="22"/>
                  </a:lnTo>
                  <a:lnTo>
                    <a:pt x="1809" y="21"/>
                  </a:lnTo>
                  <a:lnTo>
                    <a:pt x="1814" y="21"/>
                  </a:lnTo>
                  <a:lnTo>
                    <a:pt x="1819" y="21"/>
                  </a:lnTo>
                  <a:lnTo>
                    <a:pt x="1828" y="21"/>
                  </a:lnTo>
                  <a:lnTo>
                    <a:pt x="1837" y="22"/>
                  </a:lnTo>
                  <a:lnTo>
                    <a:pt x="1847" y="24"/>
                  </a:lnTo>
                  <a:lnTo>
                    <a:pt x="1856" y="27"/>
                  </a:lnTo>
                  <a:lnTo>
                    <a:pt x="1865" y="29"/>
                  </a:lnTo>
                  <a:lnTo>
                    <a:pt x="1874" y="33"/>
                  </a:lnTo>
                  <a:lnTo>
                    <a:pt x="1883" y="36"/>
                  </a:lnTo>
                  <a:lnTo>
                    <a:pt x="1892" y="39"/>
                  </a:lnTo>
                  <a:lnTo>
                    <a:pt x="1901" y="42"/>
                  </a:lnTo>
                  <a:lnTo>
                    <a:pt x="1910" y="46"/>
                  </a:lnTo>
                  <a:lnTo>
                    <a:pt x="1920" y="50"/>
                  </a:lnTo>
                  <a:lnTo>
                    <a:pt x="1929" y="52"/>
                  </a:lnTo>
                  <a:lnTo>
                    <a:pt x="1939" y="54"/>
                  </a:lnTo>
                  <a:lnTo>
                    <a:pt x="1949" y="57"/>
                  </a:lnTo>
                  <a:lnTo>
                    <a:pt x="1959" y="57"/>
                  </a:lnTo>
                  <a:lnTo>
                    <a:pt x="1970" y="58"/>
                  </a:lnTo>
                  <a:lnTo>
                    <a:pt x="1981" y="57"/>
                  </a:lnTo>
                  <a:lnTo>
                    <a:pt x="1991" y="56"/>
                  </a:lnTo>
                  <a:lnTo>
                    <a:pt x="2002" y="54"/>
                  </a:lnTo>
                  <a:lnTo>
                    <a:pt x="2012" y="52"/>
                  </a:lnTo>
                  <a:lnTo>
                    <a:pt x="2023" y="49"/>
                  </a:lnTo>
                  <a:lnTo>
                    <a:pt x="2034" y="46"/>
                  </a:lnTo>
                  <a:lnTo>
                    <a:pt x="2045" y="42"/>
                  </a:lnTo>
                  <a:lnTo>
                    <a:pt x="2056" y="39"/>
                  </a:lnTo>
                  <a:lnTo>
                    <a:pt x="2066" y="35"/>
                  </a:lnTo>
                  <a:lnTo>
                    <a:pt x="2076" y="32"/>
                  </a:lnTo>
                  <a:lnTo>
                    <a:pt x="2086" y="29"/>
                  </a:lnTo>
                  <a:lnTo>
                    <a:pt x="2096" y="26"/>
                  </a:lnTo>
                  <a:lnTo>
                    <a:pt x="2104" y="24"/>
                  </a:lnTo>
                  <a:lnTo>
                    <a:pt x="2113" y="22"/>
                  </a:lnTo>
                  <a:lnTo>
                    <a:pt x="2121" y="21"/>
                  </a:lnTo>
                  <a:lnTo>
                    <a:pt x="2128" y="20"/>
                  </a:lnTo>
                  <a:lnTo>
                    <a:pt x="2138" y="20"/>
                  </a:lnTo>
                  <a:lnTo>
                    <a:pt x="2148" y="21"/>
                  </a:lnTo>
                  <a:lnTo>
                    <a:pt x="2157" y="23"/>
                  </a:lnTo>
                  <a:lnTo>
                    <a:pt x="2166" y="25"/>
                  </a:lnTo>
                  <a:lnTo>
                    <a:pt x="2175" y="28"/>
                  </a:lnTo>
                  <a:lnTo>
                    <a:pt x="2184" y="31"/>
                  </a:lnTo>
                  <a:lnTo>
                    <a:pt x="2193" y="35"/>
                  </a:lnTo>
                  <a:lnTo>
                    <a:pt x="2202" y="38"/>
                  </a:lnTo>
                  <a:lnTo>
                    <a:pt x="2211" y="42"/>
                  </a:lnTo>
                  <a:lnTo>
                    <a:pt x="2220" y="46"/>
                  </a:lnTo>
                  <a:lnTo>
                    <a:pt x="2229" y="48"/>
                  </a:lnTo>
                  <a:lnTo>
                    <a:pt x="2238" y="51"/>
                  </a:lnTo>
                  <a:lnTo>
                    <a:pt x="2248" y="54"/>
                  </a:lnTo>
                  <a:lnTo>
                    <a:pt x="2258" y="55"/>
                  </a:lnTo>
                  <a:lnTo>
                    <a:pt x="2268" y="57"/>
                  </a:lnTo>
                  <a:lnTo>
                    <a:pt x="2279" y="57"/>
                  </a:lnTo>
                  <a:lnTo>
                    <a:pt x="2291" y="57"/>
                  </a:lnTo>
                  <a:lnTo>
                    <a:pt x="2303" y="55"/>
                  </a:lnTo>
                  <a:lnTo>
                    <a:pt x="2316" y="53"/>
                  </a:lnTo>
                  <a:lnTo>
                    <a:pt x="2329" y="50"/>
                  </a:lnTo>
                  <a:lnTo>
                    <a:pt x="2341" y="47"/>
                  </a:lnTo>
                  <a:lnTo>
                    <a:pt x="2353" y="43"/>
                  </a:lnTo>
                  <a:lnTo>
                    <a:pt x="2366" y="39"/>
                  </a:lnTo>
                  <a:lnTo>
                    <a:pt x="2377" y="35"/>
                  </a:lnTo>
                  <a:lnTo>
                    <a:pt x="2387" y="33"/>
                  </a:lnTo>
                  <a:lnTo>
                    <a:pt x="2396" y="29"/>
                  </a:lnTo>
                  <a:lnTo>
                    <a:pt x="2405" y="27"/>
                  </a:lnTo>
                  <a:lnTo>
                    <a:pt x="2413" y="24"/>
                  </a:lnTo>
                  <a:lnTo>
                    <a:pt x="2421" y="22"/>
                  </a:lnTo>
                  <a:lnTo>
                    <a:pt x="2429" y="21"/>
                  </a:lnTo>
                  <a:lnTo>
                    <a:pt x="2436" y="20"/>
                  </a:lnTo>
                  <a:lnTo>
                    <a:pt x="2442" y="20"/>
                  </a:lnTo>
                  <a:lnTo>
                    <a:pt x="2443" y="0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7" name="Freeform 19"/>
            <p:cNvSpPr>
              <a:spLocks/>
            </p:cNvSpPr>
            <p:nvPr/>
          </p:nvSpPr>
          <p:spPr bwMode="auto">
            <a:xfrm>
              <a:off x="789" y="167"/>
              <a:ext cx="2444" cy="62"/>
            </a:xfrm>
            <a:custGeom>
              <a:avLst/>
              <a:gdLst>
                <a:gd name="T0" fmla="*/ 2387 w 2444"/>
                <a:gd name="T1" fmla="*/ 12 h 62"/>
                <a:gd name="T2" fmla="*/ 2279 w 2444"/>
                <a:gd name="T3" fmla="*/ 37 h 62"/>
                <a:gd name="T4" fmla="*/ 2193 w 2444"/>
                <a:gd name="T5" fmla="*/ 16 h 62"/>
                <a:gd name="T6" fmla="*/ 2114 w 2444"/>
                <a:gd name="T7" fmla="*/ 2 h 62"/>
                <a:gd name="T8" fmla="*/ 2024 w 2444"/>
                <a:gd name="T9" fmla="*/ 29 h 62"/>
                <a:gd name="T10" fmla="*/ 1929 w 2444"/>
                <a:gd name="T11" fmla="*/ 33 h 62"/>
                <a:gd name="T12" fmla="*/ 1848 w 2444"/>
                <a:gd name="T13" fmla="*/ 6 h 62"/>
                <a:gd name="T14" fmla="*/ 1800 w 2444"/>
                <a:gd name="T15" fmla="*/ 3 h 62"/>
                <a:gd name="T16" fmla="*/ 1740 w 2444"/>
                <a:gd name="T17" fmla="*/ 20 h 62"/>
                <a:gd name="T18" fmla="*/ 1670 w 2444"/>
                <a:gd name="T19" fmla="*/ 38 h 62"/>
                <a:gd name="T20" fmla="*/ 1586 w 2444"/>
                <a:gd name="T21" fmla="*/ 23 h 62"/>
                <a:gd name="T22" fmla="*/ 1505 w 2444"/>
                <a:gd name="T23" fmla="*/ 2 h 62"/>
                <a:gd name="T24" fmla="*/ 1441 w 2444"/>
                <a:gd name="T25" fmla="*/ 16 h 62"/>
                <a:gd name="T26" fmla="*/ 1339 w 2444"/>
                <a:gd name="T27" fmla="*/ 39 h 62"/>
                <a:gd name="T28" fmla="*/ 1253 w 2444"/>
                <a:gd name="T29" fmla="*/ 19 h 62"/>
                <a:gd name="T30" fmla="*/ 1173 w 2444"/>
                <a:gd name="T31" fmla="*/ 3 h 62"/>
                <a:gd name="T32" fmla="*/ 1081 w 2444"/>
                <a:gd name="T33" fmla="*/ 31 h 62"/>
                <a:gd name="T34" fmla="*/ 984 w 2444"/>
                <a:gd name="T35" fmla="*/ 34 h 62"/>
                <a:gd name="T36" fmla="*/ 902 w 2444"/>
                <a:gd name="T37" fmla="*/ 7 h 62"/>
                <a:gd name="T38" fmla="*/ 821 w 2444"/>
                <a:gd name="T39" fmla="*/ 14 h 62"/>
                <a:gd name="T40" fmla="*/ 721 w 2444"/>
                <a:gd name="T41" fmla="*/ 40 h 62"/>
                <a:gd name="T42" fmla="*/ 632 w 2444"/>
                <a:gd name="T43" fmla="*/ 22 h 62"/>
                <a:gd name="T44" fmla="*/ 558 w 2444"/>
                <a:gd name="T45" fmla="*/ 4 h 62"/>
                <a:gd name="T46" fmla="*/ 507 w 2444"/>
                <a:gd name="T47" fmla="*/ 15 h 62"/>
                <a:gd name="T48" fmla="*/ 405 w 2444"/>
                <a:gd name="T49" fmla="*/ 41 h 62"/>
                <a:gd name="T50" fmla="*/ 317 w 2444"/>
                <a:gd name="T51" fmla="*/ 24 h 62"/>
                <a:gd name="T52" fmla="*/ 236 w 2444"/>
                <a:gd name="T53" fmla="*/ 5 h 62"/>
                <a:gd name="T54" fmla="*/ 147 w 2444"/>
                <a:gd name="T55" fmla="*/ 30 h 62"/>
                <a:gd name="T56" fmla="*/ 48 w 2444"/>
                <a:gd name="T57" fmla="*/ 39 h 62"/>
                <a:gd name="T58" fmla="*/ 0 w 2444"/>
                <a:gd name="T59" fmla="*/ 42 h 62"/>
                <a:gd name="T60" fmla="*/ 90 w 2444"/>
                <a:gd name="T61" fmla="*/ 60 h 62"/>
                <a:gd name="T62" fmla="*/ 190 w 2444"/>
                <a:gd name="T63" fmla="*/ 35 h 62"/>
                <a:gd name="T64" fmla="*/ 272 w 2444"/>
                <a:gd name="T65" fmla="*/ 27 h 62"/>
                <a:gd name="T66" fmla="*/ 354 w 2444"/>
                <a:gd name="T67" fmla="*/ 54 h 62"/>
                <a:gd name="T68" fmla="*/ 451 w 2444"/>
                <a:gd name="T69" fmla="*/ 51 h 62"/>
                <a:gd name="T70" fmla="*/ 542 w 2444"/>
                <a:gd name="T71" fmla="*/ 24 h 62"/>
                <a:gd name="T72" fmla="*/ 589 w 2444"/>
                <a:gd name="T73" fmla="*/ 28 h 62"/>
                <a:gd name="T74" fmla="*/ 670 w 2444"/>
                <a:gd name="T75" fmla="*/ 55 h 62"/>
                <a:gd name="T76" fmla="*/ 767 w 2444"/>
                <a:gd name="T77" fmla="*/ 51 h 62"/>
                <a:gd name="T78" fmla="*/ 859 w 2444"/>
                <a:gd name="T79" fmla="*/ 24 h 62"/>
                <a:gd name="T80" fmla="*/ 938 w 2444"/>
                <a:gd name="T81" fmla="*/ 37 h 62"/>
                <a:gd name="T82" fmla="*/ 1025 w 2444"/>
                <a:gd name="T83" fmla="*/ 59 h 62"/>
                <a:gd name="T84" fmla="*/ 1125 w 2444"/>
                <a:gd name="T85" fmla="*/ 37 h 62"/>
                <a:gd name="T86" fmla="*/ 1208 w 2444"/>
                <a:gd name="T87" fmla="*/ 23 h 62"/>
                <a:gd name="T88" fmla="*/ 1290 w 2444"/>
                <a:gd name="T89" fmla="*/ 50 h 62"/>
                <a:gd name="T90" fmla="*/ 1384 w 2444"/>
                <a:gd name="T91" fmla="*/ 52 h 62"/>
                <a:gd name="T92" fmla="*/ 1478 w 2444"/>
                <a:gd name="T93" fmla="*/ 24 h 62"/>
                <a:gd name="T94" fmla="*/ 1525 w 2444"/>
                <a:gd name="T95" fmla="*/ 24 h 62"/>
                <a:gd name="T96" fmla="*/ 1605 w 2444"/>
                <a:gd name="T97" fmla="*/ 50 h 62"/>
                <a:gd name="T98" fmla="*/ 1686 w 2444"/>
                <a:gd name="T99" fmla="*/ 54 h 62"/>
                <a:gd name="T100" fmla="*/ 1756 w 2444"/>
                <a:gd name="T101" fmla="*/ 35 h 62"/>
                <a:gd name="T102" fmla="*/ 1810 w 2444"/>
                <a:gd name="T103" fmla="*/ 21 h 62"/>
                <a:gd name="T104" fmla="*/ 1883 w 2444"/>
                <a:gd name="T105" fmla="*/ 35 h 62"/>
                <a:gd name="T106" fmla="*/ 1970 w 2444"/>
                <a:gd name="T107" fmla="*/ 57 h 62"/>
                <a:gd name="T108" fmla="*/ 2067 w 2444"/>
                <a:gd name="T109" fmla="*/ 35 h 62"/>
                <a:gd name="T110" fmla="*/ 2148 w 2444"/>
                <a:gd name="T111" fmla="*/ 21 h 62"/>
                <a:gd name="T112" fmla="*/ 2230 w 2444"/>
                <a:gd name="T113" fmla="*/ 48 h 62"/>
                <a:gd name="T114" fmla="*/ 2329 w 2444"/>
                <a:gd name="T115" fmla="*/ 49 h 62"/>
                <a:gd name="T116" fmla="*/ 2422 w 2444"/>
                <a:gd name="T117" fmla="*/ 22 h 6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444" h="62">
                  <a:moveTo>
                    <a:pt x="2443" y="0"/>
                  </a:moveTo>
                  <a:lnTo>
                    <a:pt x="2443" y="0"/>
                  </a:lnTo>
                  <a:lnTo>
                    <a:pt x="2437" y="0"/>
                  </a:lnTo>
                  <a:lnTo>
                    <a:pt x="2429" y="1"/>
                  </a:lnTo>
                  <a:lnTo>
                    <a:pt x="2422" y="2"/>
                  </a:lnTo>
                  <a:lnTo>
                    <a:pt x="2414" y="4"/>
                  </a:lnTo>
                  <a:lnTo>
                    <a:pt x="2405" y="7"/>
                  </a:lnTo>
                  <a:lnTo>
                    <a:pt x="2396" y="9"/>
                  </a:lnTo>
                  <a:lnTo>
                    <a:pt x="2387" y="12"/>
                  </a:lnTo>
                  <a:lnTo>
                    <a:pt x="2378" y="15"/>
                  </a:lnTo>
                  <a:lnTo>
                    <a:pt x="2366" y="19"/>
                  </a:lnTo>
                  <a:lnTo>
                    <a:pt x="2353" y="23"/>
                  </a:lnTo>
                  <a:lnTo>
                    <a:pt x="2341" y="27"/>
                  </a:lnTo>
                  <a:lnTo>
                    <a:pt x="2329" y="30"/>
                  </a:lnTo>
                  <a:lnTo>
                    <a:pt x="2316" y="33"/>
                  </a:lnTo>
                  <a:lnTo>
                    <a:pt x="2304" y="35"/>
                  </a:lnTo>
                  <a:lnTo>
                    <a:pt x="2292" y="37"/>
                  </a:lnTo>
                  <a:lnTo>
                    <a:pt x="2279" y="37"/>
                  </a:lnTo>
                  <a:lnTo>
                    <a:pt x="2268" y="37"/>
                  </a:lnTo>
                  <a:lnTo>
                    <a:pt x="2259" y="36"/>
                  </a:lnTo>
                  <a:lnTo>
                    <a:pt x="2248" y="34"/>
                  </a:lnTo>
                  <a:lnTo>
                    <a:pt x="2239" y="31"/>
                  </a:lnTo>
                  <a:lnTo>
                    <a:pt x="2230" y="29"/>
                  </a:lnTo>
                  <a:lnTo>
                    <a:pt x="2220" y="26"/>
                  </a:lnTo>
                  <a:lnTo>
                    <a:pt x="2211" y="22"/>
                  </a:lnTo>
                  <a:lnTo>
                    <a:pt x="2202" y="19"/>
                  </a:lnTo>
                  <a:lnTo>
                    <a:pt x="2193" y="16"/>
                  </a:lnTo>
                  <a:lnTo>
                    <a:pt x="2184" y="12"/>
                  </a:lnTo>
                  <a:lnTo>
                    <a:pt x="2175" y="9"/>
                  </a:lnTo>
                  <a:lnTo>
                    <a:pt x="2167" y="7"/>
                  </a:lnTo>
                  <a:lnTo>
                    <a:pt x="2157" y="4"/>
                  </a:lnTo>
                  <a:lnTo>
                    <a:pt x="2148" y="2"/>
                  </a:lnTo>
                  <a:lnTo>
                    <a:pt x="2138" y="1"/>
                  </a:lnTo>
                  <a:lnTo>
                    <a:pt x="2129" y="1"/>
                  </a:lnTo>
                  <a:lnTo>
                    <a:pt x="2122" y="1"/>
                  </a:lnTo>
                  <a:lnTo>
                    <a:pt x="2114" y="2"/>
                  </a:lnTo>
                  <a:lnTo>
                    <a:pt x="2105" y="4"/>
                  </a:lnTo>
                  <a:lnTo>
                    <a:pt x="2097" y="7"/>
                  </a:lnTo>
                  <a:lnTo>
                    <a:pt x="2087" y="9"/>
                  </a:lnTo>
                  <a:lnTo>
                    <a:pt x="2077" y="12"/>
                  </a:lnTo>
                  <a:lnTo>
                    <a:pt x="2067" y="16"/>
                  </a:lnTo>
                  <a:lnTo>
                    <a:pt x="2056" y="19"/>
                  </a:lnTo>
                  <a:lnTo>
                    <a:pt x="2046" y="23"/>
                  </a:lnTo>
                  <a:lnTo>
                    <a:pt x="2035" y="26"/>
                  </a:lnTo>
                  <a:lnTo>
                    <a:pt x="2024" y="29"/>
                  </a:lnTo>
                  <a:lnTo>
                    <a:pt x="2013" y="32"/>
                  </a:lnTo>
                  <a:lnTo>
                    <a:pt x="2002" y="34"/>
                  </a:lnTo>
                  <a:lnTo>
                    <a:pt x="1991" y="36"/>
                  </a:lnTo>
                  <a:lnTo>
                    <a:pt x="1981" y="37"/>
                  </a:lnTo>
                  <a:lnTo>
                    <a:pt x="1970" y="38"/>
                  </a:lnTo>
                  <a:lnTo>
                    <a:pt x="1959" y="38"/>
                  </a:lnTo>
                  <a:lnTo>
                    <a:pt x="1949" y="37"/>
                  </a:lnTo>
                  <a:lnTo>
                    <a:pt x="1939" y="35"/>
                  </a:lnTo>
                  <a:lnTo>
                    <a:pt x="1929" y="33"/>
                  </a:lnTo>
                  <a:lnTo>
                    <a:pt x="1920" y="30"/>
                  </a:lnTo>
                  <a:lnTo>
                    <a:pt x="1910" y="27"/>
                  </a:lnTo>
                  <a:lnTo>
                    <a:pt x="1901" y="24"/>
                  </a:lnTo>
                  <a:lnTo>
                    <a:pt x="1892" y="21"/>
                  </a:lnTo>
                  <a:lnTo>
                    <a:pt x="1883" y="18"/>
                  </a:lnTo>
                  <a:lnTo>
                    <a:pt x="1874" y="14"/>
                  </a:lnTo>
                  <a:lnTo>
                    <a:pt x="1866" y="11"/>
                  </a:lnTo>
                  <a:lnTo>
                    <a:pt x="1857" y="9"/>
                  </a:lnTo>
                  <a:lnTo>
                    <a:pt x="1848" y="6"/>
                  </a:lnTo>
                  <a:lnTo>
                    <a:pt x="1838" y="3"/>
                  </a:lnTo>
                  <a:lnTo>
                    <a:pt x="1829" y="2"/>
                  </a:lnTo>
                  <a:lnTo>
                    <a:pt x="1819" y="1"/>
                  </a:lnTo>
                  <a:lnTo>
                    <a:pt x="1815" y="1"/>
                  </a:lnTo>
                  <a:lnTo>
                    <a:pt x="1810" y="1"/>
                  </a:lnTo>
                  <a:lnTo>
                    <a:pt x="1805" y="2"/>
                  </a:lnTo>
                  <a:lnTo>
                    <a:pt x="1800" y="3"/>
                  </a:lnTo>
                  <a:lnTo>
                    <a:pt x="1795" y="4"/>
                  </a:lnTo>
                  <a:lnTo>
                    <a:pt x="1789" y="5"/>
                  </a:lnTo>
                  <a:lnTo>
                    <a:pt x="1783" y="7"/>
                  </a:lnTo>
                  <a:lnTo>
                    <a:pt x="1777" y="9"/>
                  </a:lnTo>
                  <a:lnTo>
                    <a:pt x="1770" y="11"/>
                  </a:lnTo>
                  <a:lnTo>
                    <a:pt x="1763" y="13"/>
                  </a:lnTo>
                  <a:lnTo>
                    <a:pt x="1755" y="16"/>
                  </a:lnTo>
                  <a:lnTo>
                    <a:pt x="1748" y="18"/>
                  </a:lnTo>
                  <a:lnTo>
                    <a:pt x="1740" y="20"/>
                  </a:lnTo>
                  <a:lnTo>
                    <a:pt x="1733" y="23"/>
                  </a:lnTo>
                  <a:lnTo>
                    <a:pt x="1725" y="26"/>
                  </a:lnTo>
                  <a:lnTo>
                    <a:pt x="1717" y="28"/>
                  </a:lnTo>
                  <a:lnTo>
                    <a:pt x="1709" y="30"/>
                  </a:lnTo>
                  <a:lnTo>
                    <a:pt x="1701" y="32"/>
                  </a:lnTo>
                  <a:lnTo>
                    <a:pt x="1693" y="34"/>
                  </a:lnTo>
                  <a:lnTo>
                    <a:pt x="1685" y="35"/>
                  </a:lnTo>
                  <a:lnTo>
                    <a:pt x="1678" y="37"/>
                  </a:lnTo>
                  <a:lnTo>
                    <a:pt x="1670" y="38"/>
                  </a:lnTo>
                  <a:lnTo>
                    <a:pt x="1662" y="38"/>
                  </a:lnTo>
                  <a:lnTo>
                    <a:pt x="1655" y="38"/>
                  </a:lnTo>
                  <a:lnTo>
                    <a:pt x="1644" y="38"/>
                  </a:lnTo>
                  <a:lnTo>
                    <a:pt x="1634" y="37"/>
                  </a:lnTo>
                  <a:lnTo>
                    <a:pt x="1624" y="35"/>
                  </a:lnTo>
                  <a:lnTo>
                    <a:pt x="1614" y="33"/>
                  </a:lnTo>
                  <a:lnTo>
                    <a:pt x="1605" y="30"/>
                  </a:lnTo>
                  <a:lnTo>
                    <a:pt x="1596" y="27"/>
                  </a:lnTo>
                  <a:lnTo>
                    <a:pt x="1586" y="23"/>
                  </a:lnTo>
                  <a:lnTo>
                    <a:pt x="1577" y="20"/>
                  </a:lnTo>
                  <a:lnTo>
                    <a:pt x="1569" y="17"/>
                  </a:lnTo>
                  <a:lnTo>
                    <a:pt x="1559" y="13"/>
                  </a:lnTo>
                  <a:lnTo>
                    <a:pt x="1551" y="10"/>
                  </a:lnTo>
                  <a:lnTo>
                    <a:pt x="1542" y="8"/>
                  </a:lnTo>
                  <a:lnTo>
                    <a:pt x="1533" y="5"/>
                  </a:lnTo>
                  <a:lnTo>
                    <a:pt x="1523" y="3"/>
                  </a:lnTo>
                  <a:lnTo>
                    <a:pt x="1514" y="2"/>
                  </a:lnTo>
                  <a:lnTo>
                    <a:pt x="1505" y="2"/>
                  </a:lnTo>
                  <a:lnTo>
                    <a:pt x="1504" y="2"/>
                  </a:lnTo>
                  <a:lnTo>
                    <a:pt x="1505" y="2"/>
                  </a:lnTo>
                  <a:lnTo>
                    <a:pt x="1497" y="2"/>
                  </a:lnTo>
                  <a:lnTo>
                    <a:pt x="1489" y="3"/>
                  </a:lnTo>
                  <a:lnTo>
                    <a:pt x="1481" y="5"/>
                  </a:lnTo>
                  <a:lnTo>
                    <a:pt x="1471" y="7"/>
                  </a:lnTo>
                  <a:lnTo>
                    <a:pt x="1462" y="9"/>
                  </a:lnTo>
                  <a:lnTo>
                    <a:pt x="1452" y="13"/>
                  </a:lnTo>
                  <a:lnTo>
                    <a:pt x="1441" y="16"/>
                  </a:lnTo>
                  <a:lnTo>
                    <a:pt x="1430" y="19"/>
                  </a:lnTo>
                  <a:lnTo>
                    <a:pt x="1418" y="23"/>
                  </a:lnTo>
                  <a:lnTo>
                    <a:pt x="1407" y="27"/>
                  </a:lnTo>
                  <a:lnTo>
                    <a:pt x="1396" y="30"/>
                  </a:lnTo>
                  <a:lnTo>
                    <a:pt x="1384" y="33"/>
                  </a:lnTo>
                  <a:lnTo>
                    <a:pt x="1373" y="35"/>
                  </a:lnTo>
                  <a:lnTo>
                    <a:pt x="1362" y="37"/>
                  </a:lnTo>
                  <a:lnTo>
                    <a:pt x="1350" y="38"/>
                  </a:lnTo>
                  <a:lnTo>
                    <a:pt x="1339" y="39"/>
                  </a:lnTo>
                  <a:lnTo>
                    <a:pt x="1328" y="39"/>
                  </a:lnTo>
                  <a:lnTo>
                    <a:pt x="1319" y="38"/>
                  </a:lnTo>
                  <a:lnTo>
                    <a:pt x="1308" y="36"/>
                  </a:lnTo>
                  <a:lnTo>
                    <a:pt x="1299" y="34"/>
                  </a:lnTo>
                  <a:lnTo>
                    <a:pt x="1290" y="31"/>
                  </a:lnTo>
                  <a:lnTo>
                    <a:pt x="1280" y="28"/>
                  </a:lnTo>
                  <a:lnTo>
                    <a:pt x="1271" y="26"/>
                  </a:lnTo>
                  <a:lnTo>
                    <a:pt x="1262" y="22"/>
                  </a:lnTo>
                  <a:lnTo>
                    <a:pt x="1253" y="19"/>
                  </a:lnTo>
                  <a:lnTo>
                    <a:pt x="1244" y="16"/>
                  </a:lnTo>
                  <a:lnTo>
                    <a:pt x="1235" y="12"/>
                  </a:lnTo>
                  <a:lnTo>
                    <a:pt x="1226" y="10"/>
                  </a:lnTo>
                  <a:lnTo>
                    <a:pt x="1217" y="7"/>
                  </a:lnTo>
                  <a:lnTo>
                    <a:pt x="1208" y="5"/>
                  </a:lnTo>
                  <a:lnTo>
                    <a:pt x="1198" y="3"/>
                  </a:lnTo>
                  <a:lnTo>
                    <a:pt x="1188" y="2"/>
                  </a:lnTo>
                  <a:lnTo>
                    <a:pt x="1181" y="2"/>
                  </a:lnTo>
                  <a:lnTo>
                    <a:pt x="1173" y="3"/>
                  </a:lnTo>
                  <a:lnTo>
                    <a:pt x="1164" y="5"/>
                  </a:lnTo>
                  <a:lnTo>
                    <a:pt x="1155" y="8"/>
                  </a:lnTo>
                  <a:lnTo>
                    <a:pt x="1145" y="10"/>
                  </a:lnTo>
                  <a:lnTo>
                    <a:pt x="1136" y="13"/>
                  </a:lnTo>
                  <a:lnTo>
                    <a:pt x="1125" y="17"/>
                  </a:lnTo>
                  <a:lnTo>
                    <a:pt x="1114" y="20"/>
                  </a:lnTo>
                  <a:lnTo>
                    <a:pt x="1104" y="24"/>
                  </a:lnTo>
                  <a:lnTo>
                    <a:pt x="1092" y="27"/>
                  </a:lnTo>
                  <a:lnTo>
                    <a:pt x="1081" y="31"/>
                  </a:lnTo>
                  <a:lnTo>
                    <a:pt x="1070" y="34"/>
                  </a:lnTo>
                  <a:lnTo>
                    <a:pt x="1058" y="36"/>
                  </a:lnTo>
                  <a:lnTo>
                    <a:pt x="1047" y="38"/>
                  </a:lnTo>
                  <a:lnTo>
                    <a:pt x="1036" y="39"/>
                  </a:lnTo>
                  <a:lnTo>
                    <a:pt x="1025" y="40"/>
                  </a:lnTo>
                  <a:lnTo>
                    <a:pt x="1014" y="39"/>
                  </a:lnTo>
                  <a:lnTo>
                    <a:pt x="1004" y="39"/>
                  </a:lnTo>
                  <a:lnTo>
                    <a:pt x="993" y="37"/>
                  </a:lnTo>
                  <a:lnTo>
                    <a:pt x="984" y="34"/>
                  </a:lnTo>
                  <a:lnTo>
                    <a:pt x="975" y="32"/>
                  </a:lnTo>
                  <a:lnTo>
                    <a:pt x="965" y="28"/>
                  </a:lnTo>
                  <a:lnTo>
                    <a:pt x="956" y="25"/>
                  </a:lnTo>
                  <a:lnTo>
                    <a:pt x="947" y="22"/>
                  </a:lnTo>
                  <a:lnTo>
                    <a:pt x="938" y="19"/>
                  </a:lnTo>
                  <a:lnTo>
                    <a:pt x="929" y="15"/>
                  </a:lnTo>
                  <a:lnTo>
                    <a:pt x="921" y="12"/>
                  </a:lnTo>
                  <a:lnTo>
                    <a:pt x="912" y="9"/>
                  </a:lnTo>
                  <a:lnTo>
                    <a:pt x="902" y="7"/>
                  </a:lnTo>
                  <a:lnTo>
                    <a:pt x="893" y="5"/>
                  </a:lnTo>
                  <a:lnTo>
                    <a:pt x="884" y="4"/>
                  </a:lnTo>
                  <a:lnTo>
                    <a:pt x="874" y="3"/>
                  </a:lnTo>
                  <a:lnTo>
                    <a:pt x="867" y="3"/>
                  </a:lnTo>
                  <a:lnTo>
                    <a:pt x="859" y="5"/>
                  </a:lnTo>
                  <a:lnTo>
                    <a:pt x="850" y="7"/>
                  </a:lnTo>
                  <a:lnTo>
                    <a:pt x="841" y="9"/>
                  </a:lnTo>
                  <a:lnTo>
                    <a:pt x="831" y="11"/>
                  </a:lnTo>
                  <a:lnTo>
                    <a:pt x="821" y="14"/>
                  </a:lnTo>
                  <a:lnTo>
                    <a:pt x="810" y="18"/>
                  </a:lnTo>
                  <a:lnTo>
                    <a:pt x="800" y="21"/>
                  </a:lnTo>
                  <a:lnTo>
                    <a:pt x="789" y="25"/>
                  </a:lnTo>
                  <a:lnTo>
                    <a:pt x="778" y="28"/>
                  </a:lnTo>
                  <a:lnTo>
                    <a:pt x="766" y="31"/>
                  </a:lnTo>
                  <a:lnTo>
                    <a:pt x="755" y="34"/>
                  </a:lnTo>
                  <a:lnTo>
                    <a:pt x="743" y="37"/>
                  </a:lnTo>
                  <a:lnTo>
                    <a:pt x="732" y="39"/>
                  </a:lnTo>
                  <a:lnTo>
                    <a:pt x="721" y="40"/>
                  </a:lnTo>
                  <a:lnTo>
                    <a:pt x="710" y="41"/>
                  </a:lnTo>
                  <a:lnTo>
                    <a:pt x="699" y="40"/>
                  </a:lnTo>
                  <a:lnTo>
                    <a:pt x="689" y="39"/>
                  </a:lnTo>
                  <a:lnTo>
                    <a:pt x="679" y="37"/>
                  </a:lnTo>
                  <a:lnTo>
                    <a:pt x="669" y="35"/>
                  </a:lnTo>
                  <a:lnTo>
                    <a:pt x="660" y="33"/>
                  </a:lnTo>
                  <a:lnTo>
                    <a:pt x="651" y="29"/>
                  </a:lnTo>
                  <a:lnTo>
                    <a:pt x="641" y="26"/>
                  </a:lnTo>
                  <a:lnTo>
                    <a:pt x="632" y="22"/>
                  </a:lnTo>
                  <a:lnTo>
                    <a:pt x="624" y="19"/>
                  </a:lnTo>
                  <a:lnTo>
                    <a:pt x="614" y="16"/>
                  </a:lnTo>
                  <a:lnTo>
                    <a:pt x="606" y="12"/>
                  </a:lnTo>
                  <a:lnTo>
                    <a:pt x="597" y="10"/>
                  </a:lnTo>
                  <a:lnTo>
                    <a:pt x="587" y="8"/>
                  </a:lnTo>
                  <a:lnTo>
                    <a:pt x="578" y="5"/>
                  </a:lnTo>
                  <a:lnTo>
                    <a:pt x="569" y="5"/>
                  </a:lnTo>
                  <a:lnTo>
                    <a:pt x="559" y="4"/>
                  </a:lnTo>
                  <a:lnTo>
                    <a:pt x="558" y="4"/>
                  </a:lnTo>
                  <a:lnTo>
                    <a:pt x="559" y="4"/>
                  </a:lnTo>
                  <a:lnTo>
                    <a:pt x="560" y="4"/>
                  </a:lnTo>
                  <a:lnTo>
                    <a:pt x="559" y="4"/>
                  </a:lnTo>
                  <a:lnTo>
                    <a:pt x="552" y="4"/>
                  </a:lnTo>
                  <a:lnTo>
                    <a:pt x="544" y="5"/>
                  </a:lnTo>
                  <a:lnTo>
                    <a:pt x="536" y="7"/>
                  </a:lnTo>
                  <a:lnTo>
                    <a:pt x="526" y="9"/>
                  </a:lnTo>
                  <a:lnTo>
                    <a:pt x="517" y="12"/>
                  </a:lnTo>
                  <a:lnTo>
                    <a:pt x="507" y="15"/>
                  </a:lnTo>
                  <a:lnTo>
                    <a:pt x="496" y="18"/>
                  </a:lnTo>
                  <a:lnTo>
                    <a:pt x="485" y="22"/>
                  </a:lnTo>
                  <a:lnTo>
                    <a:pt x="473" y="26"/>
                  </a:lnTo>
                  <a:lnTo>
                    <a:pt x="462" y="29"/>
                  </a:lnTo>
                  <a:lnTo>
                    <a:pt x="451" y="32"/>
                  </a:lnTo>
                  <a:lnTo>
                    <a:pt x="439" y="35"/>
                  </a:lnTo>
                  <a:lnTo>
                    <a:pt x="428" y="37"/>
                  </a:lnTo>
                  <a:lnTo>
                    <a:pt x="417" y="39"/>
                  </a:lnTo>
                  <a:lnTo>
                    <a:pt x="405" y="41"/>
                  </a:lnTo>
                  <a:lnTo>
                    <a:pt x="395" y="41"/>
                  </a:lnTo>
                  <a:lnTo>
                    <a:pt x="383" y="41"/>
                  </a:lnTo>
                  <a:lnTo>
                    <a:pt x="374" y="40"/>
                  </a:lnTo>
                  <a:lnTo>
                    <a:pt x="363" y="38"/>
                  </a:lnTo>
                  <a:lnTo>
                    <a:pt x="354" y="36"/>
                  </a:lnTo>
                  <a:lnTo>
                    <a:pt x="345" y="34"/>
                  </a:lnTo>
                  <a:lnTo>
                    <a:pt x="335" y="31"/>
                  </a:lnTo>
                  <a:lnTo>
                    <a:pt x="326" y="28"/>
                  </a:lnTo>
                  <a:lnTo>
                    <a:pt x="317" y="24"/>
                  </a:lnTo>
                  <a:lnTo>
                    <a:pt x="308" y="21"/>
                  </a:lnTo>
                  <a:lnTo>
                    <a:pt x="299" y="18"/>
                  </a:lnTo>
                  <a:lnTo>
                    <a:pt x="290" y="14"/>
                  </a:lnTo>
                  <a:lnTo>
                    <a:pt x="281" y="12"/>
                  </a:lnTo>
                  <a:lnTo>
                    <a:pt x="272" y="9"/>
                  </a:lnTo>
                  <a:lnTo>
                    <a:pt x="263" y="7"/>
                  </a:lnTo>
                  <a:lnTo>
                    <a:pt x="252" y="6"/>
                  </a:lnTo>
                  <a:lnTo>
                    <a:pt x="243" y="5"/>
                  </a:lnTo>
                  <a:lnTo>
                    <a:pt x="236" y="5"/>
                  </a:lnTo>
                  <a:lnTo>
                    <a:pt x="228" y="6"/>
                  </a:lnTo>
                  <a:lnTo>
                    <a:pt x="219" y="8"/>
                  </a:lnTo>
                  <a:lnTo>
                    <a:pt x="210" y="10"/>
                  </a:lnTo>
                  <a:lnTo>
                    <a:pt x="201" y="12"/>
                  </a:lnTo>
                  <a:lnTo>
                    <a:pt x="190" y="16"/>
                  </a:lnTo>
                  <a:lnTo>
                    <a:pt x="180" y="19"/>
                  </a:lnTo>
                  <a:lnTo>
                    <a:pt x="169" y="22"/>
                  </a:lnTo>
                  <a:lnTo>
                    <a:pt x="159" y="26"/>
                  </a:lnTo>
                  <a:lnTo>
                    <a:pt x="147" y="30"/>
                  </a:lnTo>
                  <a:lnTo>
                    <a:pt x="136" y="33"/>
                  </a:lnTo>
                  <a:lnTo>
                    <a:pt x="124" y="35"/>
                  </a:lnTo>
                  <a:lnTo>
                    <a:pt x="113" y="38"/>
                  </a:lnTo>
                  <a:lnTo>
                    <a:pt x="102" y="40"/>
                  </a:lnTo>
                  <a:lnTo>
                    <a:pt x="90" y="41"/>
                  </a:lnTo>
                  <a:lnTo>
                    <a:pt x="80" y="42"/>
                  </a:lnTo>
                  <a:lnTo>
                    <a:pt x="69" y="42"/>
                  </a:lnTo>
                  <a:lnTo>
                    <a:pt x="58" y="41"/>
                  </a:lnTo>
                  <a:lnTo>
                    <a:pt x="48" y="39"/>
                  </a:lnTo>
                  <a:lnTo>
                    <a:pt x="38" y="36"/>
                  </a:lnTo>
                  <a:lnTo>
                    <a:pt x="29" y="33"/>
                  </a:lnTo>
                  <a:lnTo>
                    <a:pt x="19" y="30"/>
                  </a:lnTo>
                  <a:lnTo>
                    <a:pt x="10" y="27"/>
                  </a:lnTo>
                  <a:lnTo>
                    <a:pt x="1" y="23"/>
                  </a:lnTo>
                  <a:lnTo>
                    <a:pt x="1" y="28"/>
                  </a:lnTo>
                  <a:lnTo>
                    <a:pt x="1" y="32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10" y="45"/>
                  </a:lnTo>
                  <a:lnTo>
                    <a:pt x="19" y="49"/>
                  </a:lnTo>
                  <a:lnTo>
                    <a:pt x="28" y="52"/>
                  </a:lnTo>
                  <a:lnTo>
                    <a:pt x="38" y="54"/>
                  </a:lnTo>
                  <a:lnTo>
                    <a:pt x="48" y="57"/>
                  </a:lnTo>
                  <a:lnTo>
                    <a:pt x="58" y="59"/>
                  </a:lnTo>
                  <a:lnTo>
                    <a:pt x="69" y="60"/>
                  </a:lnTo>
                  <a:lnTo>
                    <a:pt x="80" y="61"/>
                  </a:lnTo>
                  <a:lnTo>
                    <a:pt x="90" y="60"/>
                  </a:lnTo>
                  <a:lnTo>
                    <a:pt x="102" y="59"/>
                  </a:lnTo>
                  <a:lnTo>
                    <a:pt x="113" y="57"/>
                  </a:lnTo>
                  <a:lnTo>
                    <a:pt x="124" y="55"/>
                  </a:lnTo>
                  <a:lnTo>
                    <a:pt x="136" y="52"/>
                  </a:lnTo>
                  <a:lnTo>
                    <a:pt x="147" y="49"/>
                  </a:lnTo>
                  <a:lnTo>
                    <a:pt x="159" y="46"/>
                  </a:lnTo>
                  <a:lnTo>
                    <a:pt x="169" y="42"/>
                  </a:lnTo>
                  <a:lnTo>
                    <a:pt x="180" y="39"/>
                  </a:lnTo>
                  <a:lnTo>
                    <a:pt x="190" y="35"/>
                  </a:lnTo>
                  <a:lnTo>
                    <a:pt x="201" y="33"/>
                  </a:lnTo>
                  <a:lnTo>
                    <a:pt x="210" y="30"/>
                  </a:lnTo>
                  <a:lnTo>
                    <a:pt x="219" y="27"/>
                  </a:lnTo>
                  <a:lnTo>
                    <a:pt x="228" y="26"/>
                  </a:lnTo>
                  <a:lnTo>
                    <a:pt x="236" y="24"/>
                  </a:lnTo>
                  <a:lnTo>
                    <a:pt x="243" y="24"/>
                  </a:lnTo>
                  <a:lnTo>
                    <a:pt x="253" y="24"/>
                  </a:lnTo>
                  <a:lnTo>
                    <a:pt x="263" y="25"/>
                  </a:lnTo>
                  <a:lnTo>
                    <a:pt x="272" y="27"/>
                  </a:lnTo>
                  <a:lnTo>
                    <a:pt x="281" y="29"/>
                  </a:lnTo>
                  <a:lnTo>
                    <a:pt x="290" y="32"/>
                  </a:lnTo>
                  <a:lnTo>
                    <a:pt x="299" y="35"/>
                  </a:lnTo>
                  <a:lnTo>
                    <a:pt x="308" y="38"/>
                  </a:lnTo>
                  <a:lnTo>
                    <a:pt x="317" y="42"/>
                  </a:lnTo>
                  <a:lnTo>
                    <a:pt x="326" y="45"/>
                  </a:lnTo>
                  <a:lnTo>
                    <a:pt x="335" y="49"/>
                  </a:lnTo>
                  <a:lnTo>
                    <a:pt x="345" y="52"/>
                  </a:lnTo>
                  <a:lnTo>
                    <a:pt x="354" y="54"/>
                  </a:lnTo>
                  <a:lnTo>
                    <a:pt x="364" y="57"/>
                  </a:lnTo>
                  <a:lnTo>
                    <a:pt x="374" y="59"/>
                  </a:lnTo>
                  <a:lnTo>
                    <a:pt x="383" y="59"/>
                  </a:lnTo>
                  <a:lnTo>
                    <a:pt x="395" y="60"/>
                  </a:lnTo>
                  <a:lnTo>
                    <a:pt x="405" y="59"/>
                  </a:lnTo>
                  <a:lnTo>
                    <a:pt x="417" y="58"/>
                  </a:lnTo>
                  <a:lnTo>
                    <a:pt x="428" y="56"/>
                  </a:lnTo>
                  <a:lnTo>
                    <a:pt x="439" y="54"/>
                  </a:lnTo>
                  <a:lnTo>
                    <a:pt x="451" y="51"/>
                  </a:lnTo>
                  <a:lnTo>
                    <a:pt x="462" y="48"/>
                  </a:lnTo>
                  <a:lnTo>
                    <a:pt x="473" y="44"/>
                  </a:lnTo>
                  <a:lnTo>
                    <a:pt x="484" y="41"/>
                  </a:lnTo>
                  <a:lnTo>
                    <a:pt x="494" y="37"/>
                  </a:lnTo>
                  <a:lnTo>
                    <a:pt x="505" y="34"/>
                  </a:lnTo>
                  <a:lnTo>
                    <a:pt x="515" y="31"/>
                  </a:lnTo>
                  <a:lnTo>
                    <a:pt x="525" y="28"/>
                  </a:lnTo>
                  <a:lnTo>
                    <a:pt x="533" y="26"/>
                  </a:lnTo>
                  <a:lnTo>
                    <a:pt x="542" y="24"/>
                  </a:lnTo>
                  <a:lnTo>
                    <a:pt x="550" y="23"/>
                  </a:lnTo>
                  <a:lnTo>
                    <a:pt x="557" y="23"/>
                  </a:lnTo>
                  <a:lnTo>
                    <a:pt x="558" y="23"/>
                  </a:lnTo>
                  <a:lnTo>
                    <a:pt x="559" y="23"/>
                  </a:lnTo>
                  <a:lnTo>
                    <a:pt x="560" y="23"/>
                  </a:lnTo>
                  <a:lnTo>
                    <a:pt x="561" y="23"/>
                  </a:lnTo>
                  <a:lnTo>
                    <a:pt x="570" y="24"/>
                  </a:lnTo>
                  <a:lnTo>
                    <a:pt x="580" y="26"/>
                  </a:lnTo>
                  <a:lnTo>
                    <a:pt x="589" y="28"/>
                  </a:lnTo>
                  <a:lnTo>
                    <a:pt x="598" y="31"/>
                  </a:lnTo>
                  <a:lnTo>
                    <a:pt x="607" y="34"/>
                  </a:lnTo>
                  <a:lnTo>
                    <a:pt x="616" y="37"/>
                  </a:lnTo>
                  <a:lnTo>
                    <a:pt x="624" y="40"/>
                  </a:lnTo>
                  <a:lnTo>
                    <a:pt x="634" y="43"/>
                  </a:lnTo>
                  <a:lnTo>
                    <a:pt x="643" y="47"/>
                  </a:lnTo>
                  <a:lnTo>
                    <a:pt x="651" y="49"/>
                  </a:lnTo>
                  <a:lnTo>
                    <a:pt x="661" y="52"/>
                  </a:lnTo>
                  <a:lnTo>
                    <a:pt x="670" y="55"/>
                  </a:lnTo>
                  <a:lnTo>
                    <a:pt x="680" y="57"/>
                  </a:lnTo>
                  <a:lnTo>
                    <a:pt x="690" y="59"/>
                  </a:lnTo>
                  <a:lnTo>
                    <a:pt x="700" y="60"/>
                  </a:lnTo>
                  <a:lnTo>
                    <a:pt x="711" y="60"/>
                  </a:lnTo>
                  <a:lnTo>
                    <a:pt x="722" y="59"/>
                  </a:lnTo>
                  <a:lnTo>
                    <a:pt x="733" y="58"/>
                  </a:lnTo>
                  <a:lnTo>
                    <a:pt x="744" y="56"/>
                  </a:lnTo>
                  <a:lnTo>
                    <a:pt x="756" y="54"/>
                  </a:lnTo>
                  <a:lnTo>
                    <a:pt x="767" y="51"/>
                  </a:lnTo>
                  <a:lnTo>
                    <a:pt x="778" y="48"/>
                  </a:lnTo>
                  <a:lnTo>
                    <a:pt x="789" y="44"/>
                  </a:lnTo>
                  <a:lnTo>
                    <a:pt x="800" y="41"/>
                  </a:lnTo>
                  <a:lnTo>
                    <a:pt x="811" y="38"/>
                  </a:lnTo>
                  <a:lnTo>
                    <a:pt x="821" y="34"/>
                  </a:lnTo>
                  <a:lnTo>
                    <a:pt x="831" y="31"/>
                  </a:lnTo>
                  <a:lnTo>
                    <a:pt x="841" y="28"/>
                  </a:lnTo>
                  <a:lnTo>
                    <a:pt x="850" y="26"/>
                  </a:lnTo>
                  <a:lnTo>
                    <a:pt x="859" y="24"/>
                  </a:lnTo>
                  <a:lnTo>
                    <a:pt x="867" y="23"/>
                  </a:lnTo>
                  <a:lnTo>
                    <a:pt x="874" y="22"/>
                  </a:lnTo>
                  <a:lnTo>
                    <a:pt x="884" y="23"/>
                  </a:lnTo>
                  <a:lnTo>
                    <a:pt x="893" y="24"/>
                  </a:lnTo>
                  <a:lnTo>
                    <a:pt x="902" y="26"/>
                  </a:lnTo>
                  <a:lnTo>
                    <a:pt x="912" y="28"/>
                  </a:lnTo>
                  <a:lnTo>
                    <a:pt x="921" y="31"/>
                  </a:lnTo>
                  <a:lnTo>
                    <a:pt x="930" y="34"/>
                  </a:lnTo>
                  <a:lnTo>
                    <a:pt x="938" y="37"/>
                  </a:lnTo>
                  <a:lnTo>
                    <a:pt x="947" y="41"/>
                  </a:lnTo>
                  <a:lnTo>
                    <a:pt x="957" y="44"/>
                  </a:lnTo>
                  <a:lnTo>
                    <a:pt x="965" y="48"/>
                  </a:lnTo>
                  <a:lnTo>
                    <a:pt x="975" y="51"/>
                  </a:lnTo>
                  <a:lnTo>
                    <a:pt x="984" y="53"/>
                  </a:lnTo>
                  <a:lnTo>
                    <a:pt x="993" y="56"/>
                  </a:lnTo>
                  <a:lnTo>
                    <a:pt x="1004" y="57"/>
                  </a:lnTo>
                  <a:lnTo>
                    <a:pt x="1014" y="58"/>
                  </a:lnTo>
                  <a:lnTo>
                    <a:pt x="1025" y="59"/>
                  </a:lnTo>
                  <a:lnTo>
                    <a:pt x="1036" y="58"/>
                  </a:lnTo>
                  <a:lnTo>
                    <a:pt x="1047" y="57"/>
                  </a:lnTo>
                  <a:lnTo>
                    <a:pt x="1058" y="55"/>
                  </a:lnTo>
                  <a:lnTo>
                    <a:pt x="1070" y="53"/>
                  </a:lnTo>
                  <a:lnTo>
                    <a:pt x="1081" y="50"/>
                  </a:lnTo>
                  <a:lnTo>
                    <a:pt x="1092" y="47"/>
                  </a:lnTo>
                  <a:lnTo>
                    <a:pt x="1104" y="43"/>
                  </a:lnTo>
                  <a:lnTo>
                    <a:pt x="1114" y="40"/>
                  </a:lnTo>
                  <a:lnTo>
                    <a:pt x="1125" y="37"/>
                  </a:lnTo>
                  <a:lnTo>
                    <a:pt x="1136" y="33"/>
                  </a:lnTo>
                  <a:lnTo>
                    <a:pt x="1145" y="30"/>
                  </a:lnTo>
                  <a:lnTo>
                    <a:pt x="1155" y="27"/>
                  </a:lnTo>
                  <a:lnTo>
                    <a:pt x="1164" y="25"/>
                  </a:lnTo>
                  <a:lnTo>
                    <a:pt x="1173" y="23"/>
                  </a:lnTo>
                  <a:lnTo>
                    <a:pt x="1181" y="22"/>
                  </a:lnTo>
                  <a:lnTo>
                    <a:pt x="1188" y="22"/>
                  </a:lnTo>
                  <a:lnTo>
                    <a:pt x="1198" y="22"/>
                  </a:lnTo>
                  <a:lnTo>
                    <a:pt x="1208" y="23"/>
                  </a:lnTo>
                  <a:lnTo>
                    <a:pt x="1217" y="25"/>
                  </a:lnTo>
                  <a:lnTo>
                    <a:pt x="1226" y="27"/>
                  </a:lnTo>
                  <a:lnTo>
                    <a:pt x="1235" y="30"/>
                  </a:lnTo>
                  <a:lnTo>
                    <a:pt x="1244" y="33"/>
                  </a:lnTo>
                  <a:lnTo>
                    <a:pt x="1253" y="37"/>
                  </a:lnTo>
                  <a:lnTo>
                    <a:pt x="1262" y="39"/>
                  </a:lnTo>
                  <a:lnTo>
                    <a:pt x="1271" y="43"/>
                  </a:lnTo>
                  <a:lnTo>
                    <a:pt x="1280" y="47"/>
                  </a:lnTo>
                  <a:lnTo>
                    <a:pt x="1290" y="50"/>
                  </a:lnTo>
                  <a:lnTo>
                    <a:pt x="1299" y="52"/>
                  </a:lnTo>
                  <a:lnTo>
                    <a:pt x="1308" y="54"/>
                  </a:lnTo>
                  <a:lnTo>
                    <a:pt x="1319" y="57"/>
                  </a:lnTo>
                  <a:lnTo>
                    <a:pt x="1328" y="57"/>
                  </a:lnTo>
                  <a:lnTo>
                    <a:pt x="1339" y="58"/>
                  </a:lnTo>
                  <a:lnTo>
                    <a:pt x="1350" y="57"/>
                  </a:lnTo>
                  <a:lnTo>
                    <a:pt x="1362" y="56"/>
                  </a:lnTo>
                  <a:lnTo>
                    <a:pt x="1373" y="54"/>
                  </a:lnTo>
                  <a:lnTo>
                    <a:pt x="1384" y="52"/>
                  </a:lnTo>
                  <a:lnTo>
                    <a:pt x="1395" y="49"/>
                  </a:lnTo>
                  <a:lnTo>
                    <a:pt x="1407" y="46"/>
                  </a:lnTo>
                  <a:lnTo>
                    <a:pt x="1418" y="42"/>
                  </a:lnTo>
                  <a:lnTo>
                    <a:pt x="1428" y="38"/>
                  </a:lnTo>
                  <a:lnTo>
                    <a:pt x="1439" y="35"/>
                  </a:lnTo>
                  <a:lnTo>
                    <a:pt x="1449" y="32"/>
                  </a:lnTo>
                  <a:lnTo>
                    <a:pt x="1460" y="28"/>
                  </a:lnTo>
                  <a:lnTo>
                    <a:pt x="1470" y="26"/>
                  </a:lnTo>
                  <a:lnTo>
                    <a:pt x="1478" y="24"/>
                  </a:lnTo>
                  <a:lnTo>
                    <a:pt x="1487" y="22"/>
                  </a:lnTo>
                  <a:lnTo>
                    <a:pt x="1495" y="21"/>
                  </a:lnTo>
                  <a:lnTo>
                    <a:pt x="1502" y="21"/>
                  </a:lnTo>
                  <a:lnTo>
                    <a:pt x="1503" y="21"/>
                  </a:lnTo>
                  <a:lnTo>
                    <a:pt x="1505" y="21"/>
                  </a:lnTo>
                  <a:lnTo>
                    <a:pt x="1506" y="21"/>
                  </a:lnTo>
                  <a:lnTo>
                    <a:pt x="1515" y="22"/>
                  </a:lnTo>
                  <a:lnTo>
                    <a:pt x="1525" y="24"/>
                  </a:lnTo>
                  <a:lnTo>
                    <a:pt x="1534" y="26"/>
                  </a:lnTo>
                  <a:lnTo>
                    <a:pt x="1543" y="28"/>
                  </a:lnTo>
                  <a:lnTo>
                    <a:pt x="1552" y="31"/>
                  </a:lnTo>
                  <a:lnTo>
                    <a:pt x="1561" y="34"/>
                  </a:lnTo>
                  <a:lnTo>
                    <a:pt x="1570" y="38"/>
                  </a:lnTo>
                  <a:lnTo>
                    <a:pt x="1578" y="41"/>
                  </a:lnTo>
                  <a:lnTo>
                    <a:pt x="1587" y="44"/>
                  </a:lnTo>
                  <a:lnTo>
                    <a:pt x="1596" y="47"/>
                  </a:lnTo>
                  <a:lnTo>
                    <a:pt x="1605" y="50"/>
                  </a:lnTo>
                  <a:lnTo>
                    <a:pt x="1614" y="53"/>
                  </a:lnTo>
                  <a:lnTo>
                    <a:pt x="1624" y="54"/>
                  </a:lnTo>
                  <a:lnTo>
                    <a:pt x="1634" y="56"/>
                  </a:lnTo>
                  <a:lnTo>
                    <a:pt x="1644" y="57"/>
                  </a:lnTo>
                  <a:lnTo>
                    <a:pt x="1655" y="57"/>
                  </a:lnTo>
                  <a:lnTo>
                    <a:pt x="1663" y="57"/>
                  </a:lnTo>
                  <a:lnTo>
                    <a:pt x="1670" y="57"/>
                  </a:lnTo>
                  <a:lnTo>
                    <a:pt x="1678" y="56"/>
                  </a:lnTo>
                  <a:lnTo>
                    <a:pt x="1686" y="54"/>
                  </a:lnTo>
                  <a:lnTo>
                    <a:pt x="1694" y="53"/>
                  </a:lnTo>
                  <a:lnTo>
                    <a:pt x="1702" y="51"/>
                  </a:lnTo>
                  <a:lnTo>
                    <a:pt x="1710" y="49"/>
                  </a:lnTo>
                  <a:lnTo>
                    <a:pt x="1718" y="47"/>
                  </a:lnTo>
                  <a:lnTo>
                    <a:pt x="1726" y="45"/>
                  </a:lnTo>
                  <a:lnTo>
                    <a:pt x="1733" y="42"/>
                  </a:lnTo>
                  <a:lnTo>
                    <a:pt x="1741" y="40"/>
                  </a:lnTo>
                  <a:lnTo>
                    <a:pt x="1748" y="38"/>
                  </a:lnTo>
                  <a:lnTo>
                    <a:pt x="1756" y="35"/>
                  </a:lnTo>
                  <a:lnTo>
                    <a:pt x="1763" y="33"/>
                  </a:lnTo>
                  <a:lnTo>
                    <a:pt x="1770" y="31"/>
                  </a:lnTo>
                  <a:lnTo>
                    <a:pt x="1777" y="28"/>
                  </a:lnTo>
                  <a:lnTo>
                    <a:pt x="1783" y="27"/>
                  </a:lnTo>
                  <a:lnTo>
                    <a:pt x="1789" y="25"/>
                  </a:lnTo>
                  <a:lnTo>
                    <a:pt x="1795" y="24"/>
                  </a:lnTo>
                  <a:lnTo>
                    <a:pt x="1800" y="23"/>
                  </a:lnTo>
                  <a:lnTo>
                    <a:pt x="1805" y="22"/>
                  </a:lnTo>
                  <a:lnTo>
                    <a:pt x="1810" y="21"/>
                  </a:lnTo>
                  <a:lnTo>
                    <a:pt x="1814" y="20"/>
                  </a:lnTo>
                  <a:lnTo>
                    <a:pt x="1819" y="20"/>
                  </a:lnTo>
                  <a:lnTo>
                    <a:pt x="1829" y="21"/>
                  </a:lnTo>
                  <a:lnTo>
                    <a:pt x="1838" y="22"/>
                  </a:lnTo>
                  <a:lnTo>
                    <a:pt x="1848" y="24"/>
                  </a:lnTo>
                  <a:lnTo>
                    <a:pt x="1856" y="26"/>
                  </a:lnTo>
                  <a:lnTo>
                    <a:pt x="1866" y="28"/>
                  </a:lnTo>
                  <a:lnTo>
                    <a:pt x="1874" y="32"/>
                  </a:lnTo>
                  <a:lnTo>
                    <a:pt x="1883" y="35"/>
                  </a:lnTo>
                  <a:lnTo>
                    <a:pt x="1892" y="38"/>
                  </a:lnTo>
                  <a:lnTo>
                    <a:pt x="1902" y="42"/>
                  </a:lnTo>
                  <a:lnTo>
                    <a:pt x="1911" y="45"/>
                  </a:lnTo>
                  <a:lnTo>
                    <a:pt x="1920" y="49"/>
                  </a:lnTo>
                  <a:lnTo>
                    <a:pt x="1930" y="51"/>
                  </a:lnTo>
                  <a:lnTo>
                    <a:pt x="1939" y="53"/>
                  </a:lnTo>
                  <a:lnTo>
                    <a:pt x="1949" y="56"/>
                  </a:lnTo>
                  <a:lnTo>
                    <a:pt x="1960" y="56"/>
                  </a:lnTo>
                  <a:lnTo>
                    <a:pt x="1970" y="57"/>
                  </a:lnTo>
                  <a:lnTo>
                    <a:pt x="1981" y="56"/>
                  </a:lnTo>
                  <a:lnTo>
                    <a:pt x="1991" y="55"/>
                  </a:lnTo>
                  <a:lnTo>
                    <a:pt x="2002" y="53"/>
                  </a:lnTo>
                  <a:lnTo>
                    <a:pt x="2013" y="51"/>
                  </a:lnTo>
                  <a:lnTo>
                    <a:pt x="2024" y="48"/>
                  </a:lnTo>
                  <a:lnTo>
                    <a:pt x="2035" y="45"/>
                  </a:lnTo>
                  <a:lnTo>
                    <a:pt x="2046" y="42"/>
                  </a:lnTo>
                  <a:lnTo>
                    <a:pt x="2056" y="38"/>
                  </a:lnTo>
                  <a:lnTo>
                    <a:pt x="2067" y="35"/>
                  </a:lnTo>
                  <a:lnTo>
                    <a:pt x="2077" y="31"/>
                  </a:lnTo>
                  <a:lnTo>
                    <a:pt x="2087" y="28"/>
                  </a:lnTo>
                  <a:lnTo>
                    <a:pt x="2097" y="26"/>
                  </a:lnTo>
                  <a:lnTo>
                    <a:pt x="2105" y="23"/>
                  </a:lnTo>
                  <a:lnTo>
                    <a:pt x="2114" y="22"/>
                  </a:lnTo>
                  <a:lnTo>
                    <a:pt x="2122" y="20"/>
                  </a:lnTo>
                  <a:lnTo>
                    <a:pt x="2129" y="20"/>
                  </a:lnTo>
                  <a:lnTo>
                    <a:pt x="2138" y="20"/>
                  </a:lnTo>
                  <a:lnTo>
                    <a:pt x="2148" y="21"/>
                  </a:lnTo>
                  <a:lnTo>
                    <a:pt x="2157" y="23"/>
                  </a:lnTo>
                  <a:lnTo>
                    <a:pt x="2167" y="25"/>
                  </a:lnTo>
                  <a:lnTo>
                    <a:pt x="2175" y="28"/>
                  </a:lnTo>
                  <a:lnTo>
                    <a:pt x="2185" y="31"/>
                  </a:lnTo>
                  <a:lnTo>
                    <a:pt x="2193" y="34"/>
                  </a:lnTo>
                  <a:lnTo>
                    <a:pt x="2202" y="38"/>
                  </a:lnTo>
                  <a:lnTo>
                    <a:pt x="2211" y="41"/>
                  </a:lnTo>
                  <a:lnTo>
                    <a:pt x="2220" y="45"/>
                  </a:lnTo>
                  <a:lnTo>
                    <a:pt x="2230" y="48"/>
                  </a:lnTo>
                  <a:lnTo>
                    <a:pt x="2239" y="51"/>
                  </a:lnTo>
                  <a:lnTo>
                    <a:pt x="2248" y="53"/>
                  </a:lnTo>
                  <a:lnTo>
                    <a:pt x="2259" y="54"/>
                  </a:lnTo>
                  <a:lnTo>
                    <a:pt x="2268" y="56"/>
                  </a:lnTo>
                  <a:lnTo>
                    <a:pt x="2279" y="56"/>
                  </a:lnTo>
                  <a:lnTo>
                    <a:pt x="2292" y="56"/>
                  </a:lnTo>
                  <a:lnTo>
                    <a:pt x="2304" y="54"/>
                  </a:lnTo>
                  <a:lnTo>
                    <a:pt x="2316" y="52"/>
                  </a:lnTo>
                  <a:lnTo>
                    <a:pt x="2329" y="49"/>
                  </a:lnTo>
                  <a:lnTo>
                    <a:pt x="2341" y="47"/>
                  </a:lnTo>
                  <a:lnTo>
                    <a:pt x="2353" y="42"/>
                  </a:lnTo>
                  <a:lnTo>
                    <a:pt x="2366" y="39"/>
                  </a:lnTo>
                  <a:lnTo>
                    <a:pt x="2377" y="35"/>
                  </a:lnTo>
                  <a:lnTo>
                    <a:pt x="2387" y="32"/>
                  </a:lnTo>
                  <a:lnTo>
                    <a:pt x="2396" y="29"/>
                  </a:lnTo>
                  <a:lnTo>
                    <a:pt x="2405" y="26"/>
                  </a:lnTo>
                  <a:lnTo>
                    <a:pt x="2413" y="24"/>
                  </a:lnTo>
                  <a:lnTo>
                    <a:pt x="2422" y="22"/>
                  </a:lnTo>
                  <a:lnTo>
                    <a:pt x="2429" y="20"/>
                  </a:lnTo>
                  <a:lnTo>
                    <a:pt x="2437" y="20"/>
                  </a:lnTo>
                  <a:lnTo>
                    <a:pt x="2443" y="19"/>
                  </a:lnTo>
                  <a:lnTo>
                    <a:pt x="2443" y="0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8" name="Freeform 20"/>
            <p:cNvSpPr>
              <a:spLocks/>
            </p:cNvSpPr>
            <p:nvPr/>
          </p:nvSpPr>
          <p:spPr bwMode="auto">
            <a:xfrm>
              <a:off x="3214" y="121"/>
              <a:ext cx="2445" cy="62"/>
            </a:xfrm>
            <a:custGeom>
              <a:avLst/>
              <a:gdLst>
                <a:gd name="T0" fmla="*/ 73 w 2447"/>
                <a:gd name="T1" fmla="*/ 25 h 62"/>
                <a:gd name="T2" fmla="*/ 161 w 2447"/>
                <a:gd name="T3" fmla="*/ 41 h 62"/>
                <a:gd name="T4" fmla="*/ 263 w 2447"/>
                <a:gd name="T5" fmla="*/ 16 h 62"/>
                <a:gd name="T6" fmla="*/ 316 w 2447"/>
                <a:gd name="T7" fmla="*/ 5 h 62"/>
                <a:gd name="T8" fmla="*/ 389 w 2447"/>
                <a:gd name="T9" fmla="*/ 23 h 62"/>
                <a:gd name="T10" fmla="*/ 477 w 2447"/>
                <a:gd name="T11" fmla="*/ 41 h 62"/>
                <a:gd name="T12" fmla="*/ 577 w 2447"/>
                <a:gd name="T13" fmla="*/ 15 h 62"/>
                <a:gd name="T14" fmla="*/ 613 w 2447"/>
                <a:gd name="T15" fmla="*/ 5 h 62"/>
                <a:gd name="T16" fmla="*/ 695 w 2447"/>
                <a:gd name="T17" fmla="*/ 29 h 62"/>
                <a:gd name="T18" fmla="*/ 788 w 2447"/>
                <a:gd name="T19" fmla="*/ 37 h 62"/>
                <a:gd name="T20" fmla="*/ 885 w 2447"/>
                <a:gd name="T21" fmla="*/ 8 h 62"/>
                <a:gd name="T22" fmla="*/ 947 w 2447"/>
                <a:gd name="T23" fmla="*/ 8 h 62"/>
                <a:gd name="T24" fmla="*/ 1029 w 2447"/>
                <a:gd name="T25" fmla="*/ 35 h 62"/>
                <a:gd name="T26" fmla="*/ 1126 w 2447"/>
                <a:gd name="T27" fmla="*/ 30 h 62"/>
                <a:gd name="T28" fmla="*/ 1220 w 2447"/>
                <a:gd name="T29" fmla="*/ 3 h 62"/>
                <a:gd name="T30" fmla="*/ 1263 w 2447"/>
                <a:gd name="T31" fmla="*/ 6 h 62"/>
                <a:gd name="T32" fmla="*/ 1344 w 2447"/>
                <a:gd name="T33" fmla="*/ 34 h 62"/>
                <a:gd name="T34" fmla="*/ 1441 w 2447"/>
                <a:gd name="T35" fmla="*/ 30 h 62"/>
                <a:gd name="T36" fmla="*/ 1534 w 2447"/>
                <a:gd name="T37" fmla="*/ 3 h 62"/>
                <a:gd name="T38" fmla="*/ 1613 w 2447"/>
                <a:gd name="T39" fmla="*/ 19 h 62"/>
                <a:gd name="T40" fmla="*/ 1700 w 2447"/>
                <a:gd name="T41" fmla="*/ 38 h 62"/>
                <a:gd name="T42" fmla="*/ 1799 w 2447"/>
                <a:gd name="T43" fmla="*/ 15 h 62"/>
                <a:gd name="T44" fmla="*/ 1835 w 2447"/>
                <a:gd name="T45" fmla="*/ 1 h 62"/>
                <a:gd name="T46" fmla="*/ 1918 w 2447"/>
                <a:gd name="T47" fmla="*/ 24 h 62"/>
                <a:gd name="T48" fmla="*/ 2008 w 2447"/>
                <a:gd name="T49" fmla="*/ 35 h 62"/>
                <a:gd name="T50" fmla="*/ 2103 w 2447"/>
                <a:gd name="T51" fmla="*/ 9 h 62"/>
                <a:gd name="T52" fmla="*/ 2183 w 2447"/>
                <a:gd name="T53" fmla="*/ 6 h 62"/>
                <a:gd name="T54" fmla="*/ 2264 w 2447"/>
                <a:gd name="T55" fmla="*/ 33 h 62"/>
                <a:gd name="T56" fmla="*/ 2370 w 2447"/>
                <a:gd name="T57" fmla="*/ 23 h 62"/>
                <a:gd name="T58" fmla="*/ 2358 w 2447"/>
                <a:gd name="T59" fmla="*/ 45 h 62"/>
                <a:gd name="T60" fmla="*/ 2255 w 2447"/>
                <a:gd name="T61" fmla="*/ 50 h 62"/>
                <a:gd name="T62" fmla="*/ 2174 w 2447"/>
                <a:gd name="T63" fmla="*/ 22 h 62"/>
                <a:gd name="T64" fmla="*/ 2093 w 2447"/>
                <a:gd name="T65" fmla="*/ 31 h 62"/>
                <a:gd name="T66" fmla="*/ 1997 w 2447"/>
                <a:gd name="T67" fmla="*/ 55 h 62"/>
                <a:gd name="T68" fmla="*/ 1909 w 2447"/>
                <a:gd name="T69" fmla="*/ 39 h 62"/>
                <a:gd name="T70" fmla="*/ 1831 w 2447"/>
                <a:gd name="T71" fmla="*/ 20 h 62"/>
                <a:gd name="T72" fmla="*/ 1767 w 2447"/>
                <a:gd name="T73" fmla="*/ 45 h 62"/>
                <a:gd name="T74" fmla="*/ 1669 w 2447"/>
                <a:gd name="T75" fmla="*/ 54 h 62"/>
                <a:gd name="T76" fmla="*/ 1587 w 2447"/>
                <a:gd name="T77" fmla="*/ 27 h 62"/>
                <a:gd name="T78" fmla="*/ 1506 w 2447"/>
                <a:gd name="T79" fmla="*/ 30 h 62"/>
                <a:gd name="T80" fmla="*/ 1408 w 2447"/>
                <a:gd name="T81" fmla="*/ 56 h 62"/>
                <a:gd name="T82" fmla="*/ 1317 w 2447"/>
                <a:gd name="T83" fmla="*/ 45 h 62"/>
                <a:gd name="T84" fmla="*/ 1236 w 2447"/>
                <a:gd name="T85" fmla="*/ 21 h 62"/>
                <a:gd name="T86" fmla="*/ 1190 w 2447"/>
                <a:gd name="T87" fmla="*/ 29 h 62"/>
                <a:gd name="T88" fmla="*/ 1092 w 2447"/>
                <a:gd name="T89" fmla="*/ 57 h 62"/>
                <a:gd name="T90" fmla="*/ 1001 w 2447"/>
                <a:gd name="T91" fmla="*/ 44 h 62"/>
                <a:gd name="T92" fmla="*/ 918 w 2447"/>
                <a:gd name="T93" fmla="*/ 22 h 62"/>
                <a:gd name="T94" fmla="*/ 833 w 2447"/>
                <a:gd name="T95" fmla="*/ 44 h 62"/>
                <a:gd name="T96" fmla="*/ 733 w 2447"/>
                <a:gd name="T97" fmla="*/ 58 h 62"/>
                <a:gd name="T98" fmla="*/ 650 w 2447"/>
                <a:gd name="T99" fmla="*/ 31 h 62"/>
                <a:gd name="T100" fmla="*/ 597 w 2447"/>
                <a:gd name="T101" fmla="*/ 29 h 62"/>
                <a:gd name="T102" fmla="*/ 500 w 2447"/>
                <a:gd name="T103" fmla="*/ 57 h 62"/>
                <a:gd name="T104" fmla="*/ 407 w 2447"/>
                <a:gd name="T105" fmla="*/ 50 h 62"/>
                <a:gd name="T106" fmla="*/ 326 w 2447"/>
                <a:gd name="T107" fmla="*/ 25 h 62"/>
                <a:gd name="T108" fmla="*/ 281 w 2447"/>
                <a:gd name="T109" fmla="*/ 29 h 62"/>
                <a:gd name="T110" fmla="*/ 184 w 2447"/>
                <a:gd name="T111" fmla="*/ 57 h 62"/>
                <a:gd name="T112" fmla="*/ 92 w 2447"/>
                <a:gd name="T113" fmla="*/ 50 h 62"/>
                <a:gd name="T114" fmla="*/ 10 w 2447"/>
                <a:gd name="T115" fmla="*/ 25 h 6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447" h="62">
                  <a:moveTo>
                    <a:pt x="1" y="5"/>
                  </a:moveTo>
                  <a:lnTo>
                    <a:pt x="10" y="6"/>
                  </a:lnTo>
                  <a:lnTo>
                    <a:pt x="19" y="7"/>
                  </a:lnTo>
                  <a:lnTo>
                    <a:pt x="29" y="10"/>
                  </a:lnTo>
                  <a:lnTo>
                    <a:pt x="38" y="13"/>
                  </a:lnTo>
                  <a:lnTo>
                    <a:pt x="46" y="15"/>
                  </a:lnTo>
                  <a:lnTo>
                    <a:pt x="56" y="19"/>
                  </a:lnTo>
                  <a:lnTo>
                    <a:pt x="64" y="21"/>
                  </a:lnTo>
                  <a:lnTo>
                    <a:pt x="73" y="25"/>
                  </a:lnTo>
                  <a:lnTo>
                    <a:pt x="82" y="29"/>
                  </a:lnTo>
                  <a:lnTo>
                    <a:pt x="91" y="31"/>
                  </a:lnTo>
                  <a:lnTo>
                    <a:pt x="101" y="34"/>
                  </a:lnTo>
                  <a:lnTo>
                    <a:pt x="110" y="37"/>
                  </a:lnTo>
                  <a:lnTo>
                    <a:pt x="119" y="39"/>
                  </a:lnTo>
                  <a:lnTo>
                    <a:pt x="130" y="41"/>
                  </a:lnTo>
                  <a:lnTo>
                    <a:pt x="139" y="42"/>
                  </a:lnTo>
                  <a:lnTo>
                    <a:pt x="151" y="42"/>
                  </a:lnTo>
                  <a:lnTo>
                    <a:pt x="161" y="41"/>
                  </a:lnTo>
                  <a:lnTo>
                    <a:pt x="173" y="40"/>
                  </a:lnTo>
                  <a:lnTo>
                    <a:pt x="184" y="38"/>
                  </a:lnTo>
                  <a:lnTo>
                    <a:pt x="196" y="35"/>
                  </a:lnTo>
                  <a:lnTo>
                    <a:pt x="208" y="32"/>
                  </a:lnTo>
                  <a:lnTo>
                    <a:pt x="219" y="30"/>
                  </a:lnTo>
                  <a:lnTo>
                    <a:pt x="230" y="26"/>
                  </a:lnTo>
                  <a:lnTo>
                    <a:pt x="242" y="22"/>
                  </a:lnTo>
                  <a:lnTo>
                    <a:pt x="253" y="19"/>
                  </a:lnTo>
                  <a:lnTo>
                    <a:pt x="263" y="16"/>
                  </a:lnTo>
                  <a:lnTo>
                    <a:pt x="274" y="12"/>
                  </a:lnTo>
                  <a:lnTo>
                    <a:pt x="283" y="10"/>
                  </a:lnTo>
                  <a:lnTo>
                    <a:pt x="292" y="7"/>
                  </a:lnTo>
                  <a:lnTo>
                    <a:pt x="301" y="6"/>
                  </a:lnTo>
                  <a:lnTo>
                    <a:pt x="309" y="5"/>
                  </a:lnTo>
                  <a:lnTo>
                    <a:pt x="316" y="5"/>
                  </a:lnTo>
                  <a:lnTo>
                    <a:pt x="317" y="5"/>
                  </a:lnTo>
                  <a:lnTo>
                    <a:pt x="316" y="5"/>
                  </a:lnTo>
                  <a:lnTo>
                    <a:pt x="325" y="5"/>
                  </a:lnTo>
                  <a:lnTo>
                    <a:pt x="335" y="6"/>
                  </a:lnTo>
                  <a:lnTo>
                    <a:pt x="344" y="8"/>
                  </a:lnTo>
                  <a:lnTo>
                    <a:pt x="353" y="11"/>
                  </a:lnTo>
                  <a:lnTo>
                    <a:pt x="362" y="13"/>
                  </a:lnTo>
                  <a:lnTo>
                    <a:pt x="371" y="17"/>
                  </a:lnTo>
                  <a:lnTo>
                    <a:pt x="381" y="20"/>
                  </a:lnTo>
                  <a:lnTo>
                    <a:pt x="389" y="23"/>
                  </a:lnTo>
                  <a:lnTo>
                    <a:pt x="399" y="27"/>
                  </a:lnTo>
                  <a:lnTo>
                    <a:pt x="407" y="30"/>
                  </a:lnTo>
                  <a:lnTo>
                    <a:pt x="417" y="33"/>
                  </a:lnTo>
                  <a:lnTo>
                    <a:pt x="426" y="36"/>
                  </a:lnTo>
                  <a:lnTo>
                    <a:pt x="436" y="38"/>
                  </a:lnTo>
                  <a:lnTo>
                    <a:pt x="445" y="40"/>
                  </a:lnTo>
                  <a:lnTo>
                    <a:pt x="456" y="41"/>
                  </a:lnTo>
                  <a:lnTo>
                    <a:pt x="467" y="41"/>
                  </a:lnTo>
                  <a:lnTo>
                    <a:pt x="477" y="41"/>
                  </a:lnTo>
                  <a:lnTo>
                    <a:pt x="489" y="40"/>
                  </a:lnTo>
                  <a:lnTo>
                    <a:pt x="500" y="37"/>
                  </a:lnTo>
                  <a:lnTo>
                    <a:pt x="511" y="35"/>
                  </a:lnTo>
                  <a:lnTo>
                    <a:pt x="523" y="32"/>
                  </a:lnTo>
                  <a:lnTo>
                    <a:pt x="534" y="29"/>
                  </a:lnTo>
                  <a:lnTo>
                    <a:pt x="545" y="26"/>
                  </a:lnTo>
                  <a:lnTo>
                    <a:pt x="556" y="21"/>
                  </a:lnTo>
                  <a:lnTo>
                    <a:pt x="567" y="18"/>
                  </a:lnTo>
                  <a:lnTo>
                    <a:pt x="577" y="15"/>
                  </a:lnTo>
                  <a:lnTo>
                    <a:pt x="588" y="12"/>
                  </a:lnTo>
                  <a:lnTo>
                    <a:pt x="597" y="9"/>
                  </a:lnTo>
                  <a:lnTo>
                    <a:pt x="606" y="7"/>
                  </a:lnTo>
                  <a:lnTo>
                    <a:pt x="615" y="5"/>
                  </a:lnTo>
                  <a:lnTo>
                    <a:pt x="623" y="4"/>
                  </a:lnTo>
                  <a:lnTo>
                    <a:pt x="630" y="4"/>
                  </a:lnTo>
                  <a:lnTo>
                    <a:pt x="631" y="4"/>
                  </a:lnTo>
                  <a:lnTo>
                    <a:pt x="630" y="4"/>
                  </a:lnTo>
                  <a:lnTo>
                    <a:pt x="639" y="5"/>
                  </a:lnTo>
                  <a:lnTo>
                    <a:pt x="650" y="5"/>
                  </a:lnTo>
                  <a:lnTo>
                    <a:pt x="658" y="7"/>
                  </a:lnTo>
                  <a:lnTo>
                    <a:pt x="668" y="10"/>
                  </a:lnTo>
                  <a:lnTo>
                    <a:pt x="676" y="12"/>
                  </a:lnTo>
                  <a:lnTo>
                    <a:pt x="686" y="16"/>
                  </a:lnTo>
                  <a:lnTo>
                    <a:pt x="695" y="19"/>
                  </a:lnTo>
                  <a:lnTo>
                    <a:pt x="703" y="22"/>
                  </a:lnTo>
                  <a:lnTo>
                    <a:pt x="713" y="26"/>
                  </a:lnTo>
                  <a:lnTo>
                    <a:pt x="721" y="29"/>
                  </a:lnTo>
                  <a:lnTo>
                    <a:pt x="730" y="32"/>
                  </a:lnTo>
                  <a:lnTo>
                    <a:pt x="740" y="35"/>
                  </a:lnTo>
                  <a:lnTo>
                    <a:pt x="750" y="37"/>
                  </a:lnTo>
                  <a:lnTo>
                    <a:pt x="759" y="40"/>
                  </a:lnTo>
                  <a:lnTo>
                    <a:pt x="770" y="40"/>
                  </a:lnTo>
                  <a:lnTo>
                    <a:pt x="780" y="41"/>
                  </a:lnTo>
                  <a:lnTo>
                    <a:pt x="791" y="40"/>
                  </a:lnTo>
                  <a:lnTo>
                    <a:pt x="803" y="39"/>
                  </a:lnTo>
                  <a:lnTo>
                    <a:pt x="814" y="37"/>
                  </a:lnTo>
                  <a:lnTo>
                    <a:pt x="825" y="34"/>
                  </a:lnTo>
                  <a:lnTo>
                    <a:pt x="837" y="31"/>
                  </a:lnTo>
                  <a:lnTo>
                    <a:pt x="849" y="28"/>
                  </a:lnTo>
                  <a:lnTo>
                    <a:pt x="859" y="25"/>
                  </a:lnTo>
                  <a:lnTo>
                    <a:pt x="870" y="21"/>
                  </a:lnTo>
                  <a:lnTo>
                    <a:pt x="881" y="17"/>
                  </a:lnTo>
                  <a:lnTo>
                    <a:pt x="892" y="14"/>
                  </a:lnTo>
                  <a:lnTo>
                    <a:pt x="902" y="11"/>
                  </a:lnTo>
                  <a:lnTo>
                    <a:pt x="911" y="8"/>
                  </a:lnTo>
                  <a:lnTo>
                    <a:pt x="921" y="6"/>
                  </a:lnTo>
                  <a:lnTo>
                    <a:pt x="929" y="5"/>
                  </a:lnTo>
                  <a:lnTo>
                    <a:pt x="937" y="3"/>
                  </a:lnTo>
                  <a:lnTo>
                    <a:pt x="945" y="3"/>
                  </a:lnTo>
                  <a:lnTo>
                    <a:pt x="944" y="3"/>
                  </a:lnTo>
                  <a:lnTo>
                    <a:pt x="945" y="3"/>
                  </a:lnTo>
                  <a:lnTo>
                    <a:pt x="954" y="5"/>
                  </a:lnTo>
                  <a:lnTo>
                    <a:pt x="964" y="6"/>
                  </a:lnTo>
                  <a:lnTo>
                    <a:pt x="973" y="8"/>
                  </a:lnTo>
                  <a:lnTo>
                    <a:pt x="982" y="11"/>
                  </a:lnTo>
                  <a:lnTo>
                    <a:pt x="991" y="13"/>
                  </a:lnTo>
                  <a:lnTo>
                    <a:pt x="1000" y="17"/>
                  </a:lnTo>
                  <a:lnTo>
                    <a:pt x="1009" y="20"/>
                  </a:lnTo>
                  <a:lnTo>
                    <a:pt x="1018" y="23"/>
                  </a:lnTo>
                  <a:lnTo>
                    <a:pt x="1027" y="26"/>
                  </a:lnTo>
                  <a:lnTo>
                    <a:pt x="1036" y="29"/>
                  </a:lnTo>
                  <a:lnTo>
                    <a:pt x="1045" y="32"/>
                  </a:lnTo>
                  <a:lnTo>
                    <a:pt x="1055" y="35"/>
                  </a:lnTo>
                  <a:lnTo>
                    <a:pt x="1064" y="37"/>
                  </a:lnTo>
                  <a:lnTo>
                    <a:pt x="1074" y="38"/>
                  </a:lnTo>
                  <a:lnTo>
                    <a:pt x="1084" y="40"/>
                  </a:lnTo>
                  <a:lnTo>
                    <a:pt x="1095" y="40"/>
                  </a:lnTo>
                  <a:lnTo>
                    <a:pt x="1106" y="39"/>
                  </a:lnTo>
                  <a:lnTo>
                    <a:pt x="1118" y="38"/>
                  </a:lnTo>
                  <a:lnTo>
                    <a:pt x="1129" y="35"/>
                  </a:lnTo>
                  <a:lnTo>
                    <a:pt x="1140" y="33"/>
                  </a:lnTo>
                  <a:lnTo>
                    <a:pt x="1152" y="30"/>
                  </a:lnTo>
                  <a:lnTo>
                    <a:pt x="1163" y="27"/>
                  </a:lnTo>
                  <a:lnTo>
                    <a:pt x="1175" y="24"/>
                  </a:lnTo>
                  <a:lnTo>
                    <a:pt x="1186" y="20"/>
                  </a:lnTo>
                  <a:lnTo>
                    <a:pt x="1197" y="16"/>
                  </a:lnTo>
                  <a:lnTo>
                    <a:pt x="1207" y="13"/>
                  </a:lnTo>
                  <a:lnTo>
                    <a:pt x="1217" y="10"/>
                  </a:lnTo>
                  <a:lnTo>
                    <a:pt x="1228" y="7"/>
                  </a:lnTo>
                  <a:lnTo>
                    <a:pt x="1237" y="5"/>
                  </a:lnTo>
                  <a:lnTo>
                    <a:pt x="1246" y="3"/>
                  </a:lnTo>
                  <a:lnTo>
                    <a:pt x="1254" y="2"/>
                  </a:lnTo>
                  <a:lnTo>
                    <a:pt x="1261" y="2"/>
                  </a:lnTo>
                  <a:lnTo>
                    <a:pt x="1262" y="2"/>
                  </a:lnTo>
                  <a:lnTo>
                    <a:pt x="1261" y="2"/>
                  </a:lnTo>
                  <a:lnTo>
                    <a:pt x="1260" y="2"/>
                  </a:lnTo>
                  <a:lnTo>
                    <a:pt x="1261" y="2"/>
                  </a:lnTo>
                  <a:lnTo>
                    <a:pt x="1270" y="3"/>
                  </a:lnTo>
                  <a:lnTo>
                    <a:pt x="1280" y="4"/>
                  </a:lnTo>
                  <a:lnTo>
                    <a:pt x="1289" y="6"/>
                  </a:lnTo>
                  <a:lnTo>
                    <a:pt x="1298" y="9"/>
                  </a:lnTo>
                  <a:lnTo>
                    <a:pt x="1307" y="11"/>
                  </a:lnTo>
                  <a:lnTo>
                    <a:pt x="1316" y="15"/>
                  </a:lnTo>
                  <a:lnTo>
                    <a:pt x="1325" y="18"/>
                  </a:lnTo>
                  <a:lnTo>
                    <a:pt x="1334" y="21"/>
                  </a:lnTo>
                  <a:lnTo>
                    <a:pt x="1342" y="25"/>
                  </a:lnTo>
                  <a:lnTo>
                    <a:pt x="1352" y="28"/>
                  </a:lnTo>
                  <a:lnTo>
                    <a:pt x="1361" y="31"/>
                  </a:lnTo>
                  <a:lnTo>
                    <a:pt x="1370" y="34"/>
                  </a:lnTo>
                  <a:lnTo>
                    <a:pt x="1380" y="37"/>
                  </a:lnTo>
                  <a:lnTo>
                    <a:pt x="1390" y="38"/>
                  </a:lnTo>
                  <a:lnTo>
                    <a:pt x="1400" y="39"/>
                  </a:lnTo>
                  <a:lnTo>
                    <a:pt x="1411" y="40"/>
                  </a:lnTo>
                  <a:lnTo>
                    <a:pt x="1421" y="39"/>
                  </a:lnTo>
                  <a:lnTo>
                    <a:pt x="1433" y="38"/>
                  </a:lnTo>
                  <a:lnTo>
                    <a:pt x="1444" y="35"/>
                  </a:lnTo>
                  <a:lnTo>
                    <a:pt x="1456" y="33"/>
                  </a:lnTo>
                  <a:lnTo>
                    <a:pt x="1467" y="30"/>
                  </a:lnTo>
                  <a:lnTo>
                    <a:pt x="1478" y="27"/>
                  </a:lnTo>
                  <a:lnTo>
                    <a:pt x="1490" y="23"/>
                  </a:lnTo>
                  <a:lnTo>
                    <a:pt x="1500" y="20"/>
                  </a:lnTo>
                  <a:lnTo>
                    <a:pt x="1511" y="16"/>
                  </a:lnTo>
                  <a:lnTo>
                    <a:pt x="1522" y="13"/>
                  </a:lnTo>
                  <a:lnTo>
                    <a:pt x="1532" y="10"/>
                  </a:lnTo>
                  <a:lnTo>
                    <a:pt x="1542" y="7"/>
                  </a:lnTo>
                  <a:lnTo>
                    <a:pt x="1551" y="5"/>
                  </a:lnTo>
                  <a:lnTo>
                    <a:pt x="1560" y="3"/>
                  </a:lnTo>
                  <a:lnTo>
                    <a:pt x="1568" y="2"/>
                  </a:lnTo>
                  <a:lnTo>
                    <a:pt x="1575" y="2"/>
                  </a:lnTo>
                  <a:lnTo>
                    <a:pt x="1584" y="3"/>
                  </a:lnTo>
                  <a:lnTo>
                    <a:pt x="1594" y="5"/>
                  </a:lnTo>
                  <a:lnTo>
                    <a:pt x="1603" y="6"/>
                  </a:lnTo>
                  <a:lnTo>
                    <a:pt x="1613" y="9"/>
                  </a:lnTo>
                  <a:lnTo>
                    <a:pt x="1621" y="12"/>
                  </a:lnTo>
                  <a:lnTo>
                    <a:pt x="1631" y="15"/>
                  </a:lnTo>
                  <a:lnTo>
                    <a:pt x="1639" y="19"/>
                  </a:lnTo>
                  <a:lnTo>
                    <a:pt x="1648" y="21"/>
                  </a:lnTo>
                  <a:lnTo>
                    <a:pt x="1657" y="25"/>
                  </a:lnTo>
                  <a:lnTo>
                    <a:pt x="1667" y="28"/>
                  </a:lnTo>
                  <a:lnTo>
                    <a:pt x="1676" y="31"/>
                  </a:lnTo>
                  <a:lnTo>
                    <a:pt x="1685" y="34"/>
                  </a:lnTo>
                  <a:lnTo>
                    <a:pt x="1695" y="35"/>
                  </a:lnTo>
                  <a:lnTo>
                    <a:pt x="1705" y="37"/>
                  </a:lnTo>
                  <a:lnTo>
                    <a:pt x="1715" y="38"/>
                  </a:lnTo>
                  <a:lnTo>
                    <a:pt x="1726" y="38"/>
                  </a:lnTo>
                  <a:lnTo>
                    <a:pt x="1737" y="38"/>
                  </a:lnTo>
                  <a:lnTo>
                    <a:pt x="1748" y="37"/>
                  </a:lnTo>
                  <a:lnTo>
                    <a:pt x="1759" y="34"/>
                  </a:lnTo>
                  <a:lnTo>
                    <a:pt x="1770" y="32"/>
                  </a:lnTo>
                  <a:lnTo>
                    <a:pt x="1782" y="29"/>
                  </a:lnTo>
                  <a:lnTo>
                    <a:pt x="1792" y="26"/>
                  </a:lnTo>
                  <a:lnTo>
                    <a:pt x="1804" y="22"/>
                  </a:lnTo>
                  <a:lnTo>
                    <a:pt x="1814" y="19"/>
                  </a:lnTo>
                  <a:lnTo>
                    <a:pt x="1825" y="15"/>
                  </a:lnTo>
                  <a:lnTo>
                    <a:pt x="1835" y="12"/>
                  </a:lnTo>
                  <a:lnTo>
                    <a:pt x="1845" y="9"/>
                  </a:lnTo>
                  <a:lnTo>
                    <a:pt x="1855" y="6"/>
                  </a:lnTo>
                  <a:lnTo>
                    <a:pt x="1863" y="3"/>
                  </a:lnTo>
                  <a:lnTo>
                    <a:pt x="1872" y="2"/>
                  </a:lnTo>
                  <a:lnTo>
                    <a:pt x="1880" y="1"/>
                  </a:lnTo>
                  <a:lnTo>
                    <a:pt x="1887" y="1"/>
                  </a:lnTo>
                  <a:lnTo>
                    <a:pt x="1888" y="1"/>
                  </a:lnTo>
                  <a:lnTo>
                    <a:pt x="1887" y="1"/>
                  </a:lnTo>
                  <a:lnTo>
                    <a:pt x="1897" y="2"/>
                  </a:lnTo>
                  <a:lnTo>
                    <a:pt x="1907" y="3"/>
                  </a:lnTo>
                  <a:lnTo>
                    <a:pt x="1916" y="5"/>
                  </a:lnTo>
                  <a:lnTo>
                    <a:pt x="1925" y="8"/>
                  </a:lnTo>
                  <a:lnTo>
                    <a:pt x="1933" y="11"/>
                  </a:lnTo>
                  <a:lnTo>
                    <a:pt x="1943" y="14"/>
                  </a:lnTo>
                  <a:lnTo>
                    <a:pt x="1952" y="17"/>
                  </a:lnTo>
                  <a:lnTo>
                    <a:pt x="1961" y="20"/>
                  </a:lnTo>
                  <a:lnTo>
                    <a:pt x="1970" y="24"/>
                  </a:lnTo>
                  <a:lnTo>
                    <a:pt x="1978" y="27"/>
                  </a:lnTo>
                  <a:lnTo>
                    <a:pt x="1988" y="30"/>
                  </a:lnTo>
                  <a:lnTo>
                    <a:pt x="1997" y="32"/>
                  </a:lnTo>
                  <a:lnTo>
                    <a:pt x="2007" y="34"/>
                  </a:lnTo>
                  <a:lnTo>
                    <a:pt x="2017" y="36"/>
                  </a:lnTo>
                  <a:lnTo>
                    <a:pt x="2027" y="37"/>
                  </a:lnTo>
                  <a:lnTo>
                    <a:pt x="2038" y="37"/>
                  </a:lnTo>
                  <a:lnTo>
                    <a:pt x="2049" y="37"/>
                  </a:lnTo>
                  <a:lnTo>
                    <a:pt x="2060" y="35"/>
                  </a:lnTo>
                  <a:lnTo>
                    <a:pt x="2070" y="34"/>
                  </a:lnTo>
                  <a:lnTo>
                    <a:pt x="2081" y="31"/>
                  </a:lnTo>
                  <a:lnTo>
                    <a:pt x="2092" y="29"/>
                  </a:lnTo>
                  <a:lnTo>
                    <a:pt x="2103" y="25"/>
                  </a:lnTo>
                  <a:lnTo>
                    <a:pt x="2114" y="22"/>
                  </a:lnTo>
                  <a:lnTo>
                    <a:pt x="2125" y="19"/>
                  </a:lnTo>
                  <a:lnTo>
                    <a:pt x="2135" y="15"/>
                  </a:lnTo>
                  <a:lnTo>
                    <a:pt x="2145" y="12"/>
                  </a:lnTo>
                  <a:lnTo>
                    <a:pt x="2155" y="9"/>
                  </a:lnTo>
                  <a:lnTo>
                    <a:pt x="2164" y="6"/>
                  </a:lnTo>
                  <a:lnTo>
                    <a:pt x="2173" y="3"/>
                  </a:lnTo>
                  <a:lnTo>
                    <a:pt x="2182" y="2"/>
                  </a:lnTo>
                  <a:lnTo>
                    <a:pt x="2190" y="1"/>
                  </a:lnTo>
                  <a:lnTo>
                    <a:pt x="2197" y="0"/>
                  </a:lnTo>
                  <a:lnTo>
                    <a:pt x="2206" y="1"/>
                  </a:lnTo>
                  <a:lnTo>
                    <a:pt x="2217" y="1"/>
                  </a:lnTo>
                  <a:lnTo>
                    <a:pt x="2225" y="3"/>
                  </a:lnTo>
                  <a:lnTo>
                    <a:pt x="2235" y="6"/>
                  </a:lnTo>
                  <a:lnTo>
                    <a:pt x="2243" y="8"/>
                  </a:lnTo>
                  <a:lnTo>
                    <a:pt x="2253" y="12"/>
                  </a:lnTo>
                  <a:lnTo>
                    <a:pt x="2261" y="15"/>
                  </a:lnTo>
                  <a:lnTo>
                    <a:pt x="2270" y="18"/>
                  </a:lnTo>
                  <a:lnTo>
                    <a:pt x="2279" y="21"/>
                  </a:lnTo>
                  <a:lnTo>
                    <a:pt x="2288" y="25"/>
                  </a:lnTo>
                  <a:lnTo>
                    <a:pt x="2297" y="29"/>
                  </a:lnTo>
                  <a:lnTo>
                    <a:pt x="2307" y="31"/>
                  </a:lnTo>
                  <a:lnTo>
                    <a:pt x="2316" y="33"/>
                  </a:lnTo>
                  <a:lnTo>
                    <a:pt x="2326" y="35"/>
                  </a:lnTo>
                  <a:lnTo>
                    <a:pt x="2337" y="36"/>
                  </a:lnTo>
                  <a:lnTo>
                    <a:pt x="2347" y="37"/>
                  </a:lnTo>
                  <a:lnTo>
                    <a:pt x="2360" y="36"/>
                  </a:lnTo>
                  <a:lnTo>
                    <a:pt x="2372" y="35"/>
                  </a:lnTo>
                  <a:lnTo>
                    <a:pt x="2384" y="32"/>
                  </a:lnTo>
                  <a:lnTo>
                    <a:pt x="2396" y="30"/>
                  </a:lnTo>
                  <a:lnTo>
                    <a:pt x="2410" y="26"/>
                  </a:lnTo>
                  <a:lnTo>
                    <a:pt x="2422" y="23"/>
                  </a:lnTo>
                  <a:lnTo>
                    <a:pt x="2434" y="19"/>
                  </a:lnTo>
                  <a:lnTo>
                    <a:pt x="2446" y="15"/>
                  </a:lnTo>
                  <a:lnTo>
                    <a:pt x="2446" y="20"/>
                  </a:lnTo>
                  <a:lnTo>
                    <a:pt x="2446" y="26"/>
                  </a:lnTo>
                  <a:lnTo>
                    <a:pt x="2446" y="30"/>
                  </a:lnTo>
                  <a:lnTo>
                    <a:pt x="2446" y="34"/>
                  </a:lnTo>
                  <a:lnTo>
                    <a:pt x="2434" y="38"/>
                  </a:lnTo>
                  <a:lnTo>
                    <a:pt x="2422" y="42"/>
                  </a:lnTo>
                  <a:lnTo>
                    <a:pt x="2410" y="45"/>
                  </a:lnTo>
                  <a:lnTo>
                    <a:pt x="2397" y="48"/>
                  </a:lnTo>
                  <a:lnTo>
                    <a:pt x="2384" y="51"/>
                  </a:lnTo>
                  <a:lnTo>
                    <a:pt x="2372" y="54"/>
                  </a:lnTo>
                  <a:lnTo>
                    <a:pt x="2360" y="55"/>
                  </a:lnTo>
                  <a:lnTo>
                    <a:pt x="2347" y="56"/>
                  </a:lnTo>
                  <a:lnTo>
                    <a:pt x="2337" y="55"/>
                  </a:lnTo>
                  <a:lnTo>
                    <a:pt x="2326" y="54"/>
                  </a:lnTo>
                  <a:lnTo>
                    <a:pt x="2317" y="52"/>
                  </a:lnTo>
                  <a:lnTo>
                    <a:pt x="2307" y="50"/>
                  </a:lnTo>
                  <a:lnTo>
                    <a:pt x="2297" y="47"/>
                  </a:lnTo>
                  <a:lnTo>
                    <a:pt x="2289" y="44"/>
                  </a:lnTo>
                  <a:lnTo>
                    <a:pt x="2279" y="41"/>
                  </a:lnTo>
                  <a:lnTo>
                    <a:pt x="2271" y="37"/>
                  </a:lnTo>
                  <a:lnTo>
                    <a:pt x="2261" y="34"/>
                  </a:lnTo>
                  <a:lnTo>
                    <a:pt x="2253" y="30"/>
                  </a:lnTo>
                  <a:lnTo>
                    <a:pt x="2244" y="27"/>
                  </a:lnTo>
                  <a:lnTo>
                    <a:pt x="2235" y="25"/>
                  </a:lnTo>
                  <a:lnTo>
                    <a:pt x="2226" y="22"/>
                  </a:lnTo>
                  <a:lnTo>
                    <a:pt x="2217" y="20"/>
                  </a:lnTo>
                  <a:lnTo>
                    <a:pt x="2206" y="19"/>
                  </a:lnTo>
                  <a:lnTo>
                    <a:pt x="2197" y="19"/>
                  </a:lnTo>
                  <a:lnTo>
                    <a:pt x="2190" y="20"/>
                  </a:lnTo>
                  <a:lnTo>
                    <a:pt x="2182" y="21"/>
                  </a:lnTo>
                  <a:lnTo>
                    <a:pt x="2173" y="23"/>
                  </a:lnTo>
                  <a:lnTo>
                    <a:pt x="2164" y="25"/>
                  </a:lnTo>
                  <a:lnTo>
                    <a:pt x="2155" y="28"/>
                  </a:lnTo>
                  <a:lnTo>
                    <a:pt x="2145" y="31"/>
                  </a:lnTo>
                  <a:lnTo>
                    <a:pt x="2135" y="34"/>
                  </a:lnTo>
                  <a:lnTo>
                    <a:pt x="2125" y="38"/>
                  </a:lnTo>
                  <a:lnTo>
                    <a:pt x="2114" y="41"/>
                  </a:lnTo>
                  <a:lnTo>
                    <a:pt x="2103" y="44"/>
                  </a:lnTo>
                  <a:lnTo>
                    <a:pt x="2092" y="48"/>
                  </a:lnTo>
                  <a:lnTo>
                    <a:pt x="2081" y="50"/>
                  </a:lnTo>
                  <a:lnTo>
                    <a:pt x="2070" y="52"/>
                  </a:lnTo>
                  <a:lnTo>
                    <a:pt x="2060" y="54"/>
                  </a:lnTo>
                  <a:lnTo>
                    <a:pt x="2049" y="55"/>
                  </a:lnTo>
                  <a:lnTo>
                    <a:pt x="2039" y="56"/>
                  </a:lnTo>
                  <a:lnTo>
                    <a:pt x="2028" y="56"/>
                  </a:lnTo>
                  <a:lnTo>
                    <a:pt x="2018" y="55"/>
                  </a:lnTo>
                  <a:lnTo>
                    <a:pt x="2007" y="53"/>
                  </a:lnTo>
                  <a:lnTo>
                    <a:pt x="1998" y="51"/>
                  </a:lnTo>
                  <a:lnTo>
                    <a:pt x="1989" y="48"/>
                  </a:lnTo>
                  <a:lnTo>
                    <a:pt x="1979" y="45"/>
                  </a:lnTo>
                  <a:lnTo>
                    <a:pt x="1970" y="42"/>
                  </a:lnTo>
                  <a:lnTo>
                    <a:pt x="1961" y="39"/>
                  </a:lnTo>
                  <a:lnTo>
                    <a:pt x="1952" y="35"/>
                  </a:lnTo>
                  <a:lnTo>
                    <a:pt x="1943" y="32"/>
                  </a:lnTo>
                  <a:lnTo>
                    <a:pt x="1934" y="29"/>
                  </a:lnTo>
                  <a:lnTo>
                    <a:pt x="1925" y="27"/>
                  </a:lnTo>
                  <a:lnTo>
                    <a:pt x="1916" y="24"/>
                  </a:lnTo>
                  <a:lnTo>
                    <a:pt x="1907" y="22"/>
                  </a:lnTo>
                  <a:lnTo>
                    <a:pt x="1897" y="20"/>
                  </a:lnTo>
                  <a:lnTo>
                    <a:pt x="1887" y="20"/>
                  </a:lnTo>
                  <a:lnTo>
                    <a:pt x="1880" y="20"/>
                  </a:lnTo>
                  <a:lnTo>
                    <a:pt x="1872" y="21"/>
                  </a:lnTo>
                  <a:lnTo>
                    <a:pt x="1864" y="23"/>
                  </a:lnTo>
                  <a:lnTo>
                    <a:pt x="1855" y="25"/>
                  </a:lnTo>
                  <a:lnTo>
                    <a:pt x="1845" y="28"/>
                  </a:lnTo>
                  <a:lnTo>
                    <a:pt x="1836" y="31"/>
                  </a:lnTo>
                  <a:lnTo>
                    <a:pt x="1825" y="34"/>
                  </a:lnTo>
                  <a:lnTo>
                    <a:pt x="1815" y="38"/>
                  </a:lnTo>
                  <a:lnTo>
                    <a:pt x="1804" y="41"/>
                  </a:lnTo>
                  <a:lnTo>
                    <a:pt x="1793" y="45"/>
                  </a:lnTo>
                  <a:lnTo>
                    <a:pt x="1782" y="48"/>
                  </a:lnTo>
                  <a:lnTo>
                    <a:pt x="1771" y="51"/>
                  </a:lnTo>
                  <a:lnTo>
                    <a:pt x="1759" y="54"/>
                  </a:lnTo>
                  <a:lnTo>
                    <a:pt x="1748" y="56"/>
                  </a:lnTo>
                  <a:lnTo>
                    <a:pt x="1737" y="57"/>
                  </a:lnTo>
                  <a:lnTo>
                    <a:pt x="1726" y="58"/>
                  </a:lnTo>
                  <a:lnTo>
                    <a:pt x="1715" y="57"/>
                  </a:lnTo>
                  <a:lnTo>
                    <a:pt x="1705" y="56"/>
                  </a:lnTo>
                  <a:lnTo>
                    <a:pt x="1695" y="54"/>
                  </a:lnTo>
                  <a:lnTo>
                    <a:pt x="1685" y="52"/>
                  </a:lnTo>
                  <a:lnTo>
                    <a:pt x="1676" y="50"/>
                  </a:lnTo>
                  <a:lnTo>
                    <a:pt x="1667" y="46"/>
                  </a:lnTo>
                  <a:lnTo>
                    <a:pt x="1657" y="42"/>
                  </a:lnTo>
                  <a:lnTo>
                    <a:pt x="1648" y="39"/>
                  </a:lnTo>
                  <a:lnTo>
                    <a:pt x="1639" y="36"/>
                  </a:lnTo>
                  <a:lnTo>
                    <a:pt x="1631" y="32"/>
                  </a:lnTo>
                  <a:lnTo>
                    <a:pt x="1621" y="29"/>
                  </a:lnTo>
                  <a:lnTo>
                    <a:pt x="1613" y="27"/>
                  </a:lnTo>
                  <a:lnTo>
                    <a:pt x="1603" y="25"/>
                  </a:lnTo>
                  <a:lnTo>
                    <a:pt x="1594" y="22"/>
                  </a:lnTo>
                  <a:lnTo>
                    <a:pt x="1584" y="21"/>
                  </a:lnTo>
                  <a:lnTo>
                    <a:pt x="1575" y="21"/>
                  </a:lnTo>
                  <a:lnTo>
                    <a:pt x="1568" y="21"/>
                  </a:lnTo>
                  <a:lnTo>
                    <a:pt x="1560" y="23"/>
                  </a:lnTo>
                  <a:lnTo>
                    <a:pt x="1551" y="25"/>
                  </a:lnTo>
                  <a:lnTo>
                    <a:pt x="1542" y="27"/>
                  </a:lnTo>
                  <a:lnTo>
                    <a:pt x="1532" y="30"/>
                  </a:lnTo>
                  <a:lnTo>
                    <a:pt x="1522" y="32"/>
                  </a:lnTo>
                  <a:lnTo>
                    <a:pt x="1512" y="36"/>
                  </a:lnTo>
                  <a:lnTo>
                    <a:pt x="1501" y="40"/>
                  </a:lnTo>
                  <a:lnTo>
                    <a:pt x="1490" y="43"/>
                  </a:lnTo>
                  <a:lnTo>
                    <a:pt x="1478" y="46"/>
                  </a:lnTo>
                  <a:lnTo>
                    <a:pt x="1468" y="50"/>
                  </a:lnTo>
                  <a:lnTo>
                    <a:pt x="1456" y="52"/>
                  </a:lnTo>
                  <a:lnTo>
                    <a:pt x="1445" y="55"/>
                  </a:lnTo>
                  <a:lnTo>
                    <a:pt x="1434" y="56"/>
                  </a:lnTo>
                  <a:lnTo>
                    <a:pt x="1422" y="58"/>
                  </a:lnTo>
                  <a:lnTo>
                    <a:pt x="1411" y="58"/>
                  </a:lnTo>
                  <a:lnTo>
                    <a:pt x="1400" y="58"/>
                  </a:lnTo>
                  <a:lnTo>
                    <a:pt x="1390" y="57"/>
                  </a:lnTo>
                  <a:lnTo>
                    <a:pt x="1380" y="55"/>
                  </a:lnTo>
                  <a:lnTo>
                    <a:pt x="1371" y="54"/>
                  </a:lnTo>
                  <a:lnTo>
                    <a:pt x="1362" y="51"/>
                  </a:lnTo>
                  <a:lnTo>
                    <a:pt x="1352" y="48"/>
                  </a:lnTo>
                  <a:lnTo>
                    <a:pt x="1343" y="45"/>
                  </a:lnTo>
                  <a:lnTo>
                    <a:pt x="1335" y="41"/>
                  </a:lnTo>
                  <a:lnTo>
                    <a:pt x="1325" y="38"/>
                  </a:lnTo>
                  <a:lnTo>
                    <a:pt x="1317" y="35"/>
                  </a:lnTo>
                  <a:lnTo>
                    <a:pt x="1308" y="32"/>
                  </a:lnTo>
                  <a:lnTo>
                    <a:pt x="1299" y="29"/>
                  </a:lnTo>
                  <a:lnTo>
                    <a:pt x="1290" y="26"/>
                  </a:lnTo>
                  <a:lnTo>
                    <a:pt x="1280" y="25"/>
                  </a:lnTo>
                  <a:lnTo>
                    <a:pt x="1271" y="23"/>
                  </a:lnTo>
                  <a:lnTo>
                    <a:pt x="1262" y="21"/>
                  </a:lnTo>
                  <a:lnTo>
                    <a:pt x="1261" y="21"/>
                  </a:lnTo>
                  <a:lnTo>
                    <a:pt x="1260" y="21"/>
                  </a:lnTo>
                  <a:lnTo>
                    <a:pt x="1259" y="21"/>
                  </a:lnTo>
                  <a:lnTo>
                    <a:pt x="1258" y="21"/>
                  </a:lnTo>
                  <a:lnTo>
                    <a:pt x="1251" y="21"/>
                  </a:lnTo>
                  <a:lnTo>
                    <a:pt x="1243" y="23"/>
                  </a:lnTo>
                  <a:lnTo>
                    <a:pt x="1234" y="25"/>
                  </a:lnTo>
                  <a:lnTo>
                    <a:pt x="1225" y="27"/>
                  </a:lnTo>
                  <a:lnTo>
                    <a:pt x="1216" y="29"/>
                  </a:lnTo>
                  <a:lnTo>
                    <a:pt x="1206" y="32"/>
                  </a:lnTo>
                  <a:lnTo>
                    <a:pt x="1196" y="35"/>
                  </a:lnTo>
                  <a:lnTo>
                    <a:pt x="1185" y="39"/>
                  </a:lnTo>
                  <a:lnTo>
                    <a:pt x="1174" y="43"/>
                  </a:lnTo>
                  <a:lnTo>
                    <a:pt x="1163" y="46"/>
                  </a:lnTo>
                  <a:lnTo>
                    <a:pt x="1152" y="50"/>
                  </a:lnTo>
                  <a:lnTo>
                    <a:pt x="1141" y="52"/>
                  </a:lnTo>
                  <a:lnTo>
                    <a:pt x="1129" y="55"/>
                  </a:lnTo>
                  <a:lnTo>
                    <a:pt x="1118" y="57"/>
                  </a:lnTo>
                  <a:lnTo>
                    <a:pt x="1107" y="58"/>
                  </a:lnTo>
                  <a:lnTo>
                    <a:pt x="1096" y="59"/>
                  </a:lnTo>
                  <a:lnTo>
                    <a:pt x="1085" y="58"/>
                  </a:lnTo>
                  <a:lnTo>
                    <a:pt x="1075" y="58"/>
                  </a:lnTo>
                  <a:lnTo>
                    <a:pt x="1065" y="55"/>
                  </a:lnTo>
                  <a:lnTo>
                    <a:pt x="1056" y="53"/>
                  </a:lnTo>
                  <a:lnTo>
                    <a:pt x="1046" y="51"/>
                  </a:lnTo>
                  <a:lnTo>
                    <a:pt x="1036" y="47"/>
                  </a:lnTo>
                  <a:lnTo>
                    <a:pt x="1027" y="44"/>
                  </a:lnTo>
                  <a:lnTo>
                    <a:pt x="1018" y="40"/>
                  </a:lnTo>
                  <a:lnTo>
                    <a:pt x="1009" y="37"/>
                  </a:lnTo>
                  <a:lnTo>
                    <a:pt x="1000" y="34"/>
                  </a:lnTo>
                  <a:lnTo>
                    <a:pt x="991" y="30"/>
                  </a:lnTo>
                  <a:lnTo>
                    <a:pt x="982" y="28"/>
                  </a:lnTo>
                  <a:lnTo>
                    <a:pt x="973" y="26"/>
                  </a:lnTo>
                  <a:lnTo>
                    <a:pt x="964" y="23"/>
                  </a:lnTo>
                  <a:lnTo>
                    <a:pt x="954" y="23"/>
                  </a:lnTo>
                  <a:lnTo>
                    <a:pt x="944" y="22"/>
                  </a:lnTo>
                  <a:lnTo>
                    <a:pt x="937" y="23"/>
                  </a:lnTo>
                  <a:lnTo>
                    <a:pt x="929" y="24"/>
                  </a:lnTo>
                  <a:lnTo>
                    <a:pt x="920" y="26"/>
                  </a:lnTo>
                  <a:lnTo>
                    <a:pt x="911" y="28"/>
                  </a:lnTo>
                  <a:lnTo>
                    <a:pt x="901" y="31"/>
                  </a:lnTo>
                  <a:lnTo>
                    <a:pt x="891" y="34"/>
                  </a:lnTo>
                  <a:lnTo>
                    <a:pt x="881" y="37"/>
                  </a:lnTo>
                  <a:lnTo>
                    <a:pt x="870" y="41"/>
                  </a:lnTo>
                  <a:lnTo>
                    <a:pt x="859" y="44"/>
                  </a:lnTo>
                  <a:lnTo>
                    <a:pt x="848" y="48"/>
                  </a:lnTo>
                  <a:lnTo>
                    <a:pt x="837" y="51"/>
                  </a:lnTo>
                  <a:lnTo>
                    <a:pt x="825" y="54"/>
                  </a:lnTo>
                  <a:lnTo>
                    <a:pt x="814" y="56"/>
                  </a:lnTo>
                  <a:lnTo>
                    <a:pt x="803" y="58"/>
                  </a:lnTo>
                  <a:lnTo>
                    <a:pt x="791" y="59"/>
                  </a:lnTo>
                  <a:lnTo>
                    <a:pt x="780" y="59"/>
                  </a:lnTo>
                  <a:lnTo>
                    <a:pt x="770" y="59"/>
                  </a:lnTo>
                  <a:lnTo>
                    <a:pt x="759" y="58"/>
                  </a:lnTo>
                  <a:lnTo>
                    <a:pt x="750" y="56"/>
                  </a:lnTo>
                  <a:lnTo>
                    <a:pt x="740" y="54"/>
                  </a:lnTo>
                  <a:lnTo>
                    <a:pt x="730" y="51"/>
                  </a:lnTo>
                  <a:lnTo>
                    <a:pt x="721" y="48"/>
                  </a:lnTo>
                  <a:lnTo>
                    <a:pt x="713" y="45"/>
                  </a:lnTo>
                  <a:lnTo>
                    <a:pt x="703" y="41"/>
                  </a:lnTo>
                  <a:lnTo>
                    <a:pt x="695" y="38"/>
                  </a:lnTo>
                  <a:lnTo>
                    <a:pt x="686" y="34"/>
                  </a:lnTo>
                  <a:lnTo>
                    <a:pt x="676" y="31"/>
                  </a:lnTo>
                  <a:lnTo>
                    <a:pt x="668" y="29"/>
                  </a:lnTo>
                  <a:lnTo>
                    <a:pt x="658" y="26"/>
                  </a:lnTo>
                  <a:lnTo>
                    <a:pt x="650" y="25"/>
                  </a:lnTo>
                  <a:lnTo>
                    <a:pt x="639" y="24"/>
                  </a:lnTo>
                  <a:lnTo>
                    <a:pt x="630" y="23"/>
                  </a:lnTo>
                  <a:lnTo>
                    <a:pt x="623" y="24"/>
                  </a:lnTo>
                  <a:lnTo>
                    <a:pt x="615" y="25"/>
                  </a:lnTo>
                  <a:lnTo>
                    <a:pt x="606" y="27"/>
                  </a:lnTo>
                  <a:lnTo>
                    <a:pt x="597" y="29"/>
                  </a:lnTo>
                  <a:lnTo>
                    <a:pt x="588" y="32"/>
                  </a:lnTo>
                  <a:lnTo>
                    <a:pt x="577" y="35"/>
                  </a:lnTo>
                  <a:lnTo>
                    <a:pt x="567" y="38"/>
                  </a:lnTo>
                  <a:lnTo>
                    <a:pt x="556" y="42"/>
                  </a:lnTo>
                  <a:lnTo>
                    <a:pt x="545" y="45"/>
                  </a:lnTo>
                  <a:lnTo>
                    <a:pt x="534" y="48"/>
                  </a:lnTo>
                  <a:lnTo>
                    <a:pt x="523" y="52"/>
                  </a:lnTo>
                  <a:lnTo>
                    <a:pt x="511" y="55"/>
                  </a:lnTo>
                  <a:lnTo>
                    <a:pt x="500" y="57"/>
                  </a:lnTo>
                  <a:lnTo>
                    <a:pt x="489" y="59"/>
                  </a:lnTo>
                  <a:lnTo>
                    <a:pt x="477" y="60"/>
                  </a:lnTo>
                  <a:lnTo>
                    <a:pt x="467" y="60"/>
                  </a:lnTo>
                  <a:lnTo>
                    <a:pt x="456" y="60"/>
                  </a:lnTo>
                  <a:lnTo>
                    <a:pt x="445" y="59"/>
                  </a:lnTo>
                  <a:lnTo>
                    <a:pt x="436" y="58"/>
                  </a:lnTo>
                  <a:lnTo>
                    <a:pt x="426" y="56"/>
                  </a:lnTo>
                  <a:lnTo>
                    <a:pt x="417" y="53"/>
                  </a:lnTo>
                  <a:lnTo>
                    <a:pt x="407" y="50"/>
                  </a:lnTo>
                  <a:lnTo>
                    <a:pt x="399" y="47"/>
                  </a:lnTo>
                  <a:lnTo>
                    <a:pt x="390" y="44"/>
                  </a:lnTo>
                  <a:lnTo>
                    <a:pt x="381" y="41"/>
                  </a:lnTo>
                  <a:lnTo>
                    <a:pt x="372" y="37"/>
                  </a:lnTo>
                  <a:lnTo>
                    <a:pt x="363" y="34"/>
                  </a:lnTo>
                  <a:lnTo>
                    <a:pt x="354" y="31"/>
                  </a:lnTo>
                  <a:lnTo>
                    <a:pt x="345" y="29"/>
                  </a:lnTo>
                  <a:lnTo>
                    <a:pt x="336" y="27"/>
                  </a:lnTo>
                  <a:lnTo>
                    <a:pt x="326" y="25"/>
                  </a:lnTo>
                  <a:lnTo>
                    <a:pt x="317" y="24"/>
                  </a:lnTo>
                  <a:lnTo>
                    <a:pt x="316" y="24"/>
                  </a:lnTo>
                  <a:lnTo>
                    <a:pt x="316" y="23"/>
                  </a:lnTo>
                  <a:lnTo>
                    <a:pt x="314" y="23"/>
                  </a:lnTo>
                  <a:lnTo>
                    <a:pt x="313" y="23"/>
                  </a:lnTo>
                  <a:lnTo>
                    <a:pt x="306" y="23"/>
                  </a:lnTo>
                  <a:lnTo>
                    <a:pt x="298" y="25"/>
                  </a:lnTo>
                  <a:lnTo>
                    <a:pt x="289" y="26"/>
                  </a:lnTo>
                  <a:lnTo>
                    <a:pt x="281" y="29"/>
                  </a:lnTo>
                  <a:lnTo>
                    <a:pt x="271" y="31"/>
                  </a:lnTo>
                  <a:lnTo>
                    <a:pt x="261" y="34"/>
                  </a:lnTo>
                  <a:lnTo>
                    <a:pt x="251" y="38"/>
                  </a:lnTo>
                  <a:lnTo>
                    <a:pt x="240" y="41"/>
                  </a:lnTo>
                  <a:lnTo>
                    <a:pt x="229" y="45"/>
                  </a:lnTo>
                  <a:lnTo>
                    <a:pt x="218" y="48"/>
                  </a:lnTo>
                  <a:lnTo>
                    <a:pt x="207" y="52"/>
                  </a:lnTo>
                  <a:lnTo>
                    <a:pt x="196" y="55"/>
                  </a:lnTo>
                  <a:lnTo>
                    <a:pt x="184" y="57"/>
                  </a:lnTo>
                  <a:lnTo>
                    <a:pt x="174" y="59"/>
                  </a:lnTo>
                  <a:lnTo>
                    <a:pt x="162" y="60"/>
                  </a:lnTo>
                  <a:lnTo>
                    <a:pt x="151" y="61"/>
                  </a:lnTo>
                  <a:lnTo>
                    <a:pt x="140" y="60"/>
                  </a:lnTo>
                  <a:lnTo>
                    <a:pt x="130" y="59"/>
                  </a:lnTo>
                  <a:lnTo>
                    <a:pt x="120" y="58"/>
                  </a:lnTo>
                  <a:lnTo>
                    <a:pt x="111" y="55"/>
                  </a:lnTo>
                  <a:lnTo>
                    <a:pt x="101" y="52"/>
                  </a:lnTo>
                  <a:lnTo>
                    <a:pt x="92" y="50"/>
                  </a:lnTo>
                  <a:lnTo>
                    <a:pt x="82" y="46"/>
                  </a:lnTo>
                  <a:lnTo>
                    <a:pt x="74" y="42"/>
                  </a:lnTo>
                  <a:lnTo>
                    <a:pt x="64" y="39"/>
                  </a:lnTo>
                  <a:lnTo>
                    <a:pt x="56" y="35"/>
                  </a:lnTo>
                  <a:lnTo>
                    <a:pt x="46" y="32"/>
                  </a:lnTo>
                  <a:lnTo>
                    <a:pt x="38" y="30"/>
                  </a:lnTo>
                  <a:lnTo>
                    <a:pt x="28" y="27"/>
                  </a:lnTo>
                  <a:lnTo>
                    <a:pt x="19" y="26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1" y="5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39" name="Freeform 21"/>
            <p:cNvSpPr>
              <a:spLocks/>
            </p:cNvSpPr>
            <p:nvPr/>
          </p:nvSpPr>
          <p:spPr bwMode="auto">
            <a:xfrm>
              <a:off x="3238" y="162"/>
              <a:ext cx="2445" cy="62"/>
            </a:xfrm>
            <a:custGeom>
              <a:avLst/>
              <a:gdLst>
                <a:gd name="T0" fmla="*/ 73 w 2447"/>
                <a:gd name="T1" fmla="*/ 25 h 62"/>
                <a:gd name="T2" fmla="*/ 161 w 2447"/>
                <a:gd name="T3" fmla="*/ 41 h 62"/>
                <a:gd name="T4" fmla="*/ 263 w 2447"/>
                <a:gd name="T5" fmla="*/ 16 h 62"/>
                <a:gd name="T6" fmla="*/ 315 w 2447"/>
                <a:gd name="T7" fmla="*/ 5 h 62"/>
                <a:gd name="T8" fmla="*/ 388 w 2447"/>
                <a:gd name="T9" fmla="*/ 23 h 62"/>
                <a:gd name="T10" fmla="*/ 477 w 2447"/>
                <a:gd name="T11" fmla="*/ 41 h 62"/>
                <a:gd name="T12" fmla="*/ 577 w 2447"/>
                <a:gd name="T13" fmla="*/ 15 h 62"/>
                <a:gd name="T14" fmla="*/ 632 w 2447"/>
                <a:gd name="T15" fmla="*/ 7 h 62"/>
                <a:gd name="T16" fmla="*/ 714 w 2447"/>
                <a:gd name="T17" fmla="*/ 35 h 62"/>
                <a:gd name="T18" fmla="*/ 811 w 2447"/>
                <a:gd name="T19" fmla="*/ 31 h 62"/>
                <a:gd name="T20" fmla="*/ 903 w 2447"/>
                <a:gd name="T21" fmla="*/ 4 h 62"/>
                <a:gd name="T22" fmla="*/ 983 w 2447"/>
                <a:gd name="T23" fmla="*/ 19 h 62"/>
                <a:gd name="T24" fmla="*/ 1069 w 2447"/>
                <a:gd name="T25" fmla="*/ 40 h 62"/>
                <a:gd name="T26" fmla="*/ 1171 w 2447"/>
                <a:gd name="T27" fmla="*/ 16 h 62"/>
                <a:gd name="T28" fmla="*/ 1235 w 2447"/>
                <a:gd name="T29" fmla="*/ 2 h 62"/>
                <a:gd name="T30" fmla="*/ 1316 w 2447"/>
                <a:gd name="T31" fmla="*/ 25 h 62"/>
                <a:gd name="T32" fmla="*/ 1408 w 2447"/>
                <a:gd name="T33" fmla="*/ 38 h 62"/>
                <a:gd name="T34" fmla="*/ 1507 w 2447"/>
                <a:gd name="T35" fmla="*/ 10 h 62"/>
                <a:gd name="T36" fmla="*/ 1587 w 2447"/>
                <a:gd name="T37" fmla="*/ 9 h 62"/>
                <a:gd name="T38" fmla="*/ 1669 w 2447"/>
                <a:gd name="T39" fmla="*/ 35 h 62"/>
                <a:gd name="T40" fmla="*/ 1767 w 2447"/>
                <a:gd name="T41" fmla="*/ 26 h 62"/>
                <a:gd name="T42" fmla="*/ 1832 w 2447"/>
                <a:gd name="T43" fmla="*/ 1 h 62"/>
                <a:gd name="T44" fmla="*/ 1909 w 2447"/>
                <a:gd name="T45" fmla="*/ 20 h 62"/>
                <a:gd name="T46" fmla="*/ 1997 w 2447"/>
                <a:gd name="T47" fmla="*/ 37 h 62"/>
                <a:gd name="T48" fmla="*/ 2094 w 2447"/>
                <a:gd name="T49" fmla="*/ 12 h 62"/>
                <a:gd name="T50" fmla="*/ 2174 w 2447"/>
                <a:gd name="T51" fmla="*/ 3 h 62"/>
                <a:gd name="T52" fmla="*/ 2256 w 2447"/>
                <a:gd name="T53" fmla="*/ 31 h 62"/>
                <a:gd name="T54" fmla="*/ 2358 w 2447"/>
                <a:gd name="T55" fmla="*/ 26 h 62"/>
                <a:gd name="T56" fmla="*/ 2370 w 2447"/>
                <a:gd name="T57" fmla="*/ 42 h 62"/>
                <a:gd name="T58" fmla="*/ 2265 w 2447"/>
                <a:gd name="T59" fmla="*/ 52 h 62"/>
                <a:gd name="T60" fmla="*/ 2183 w 2447"/>
                <a:gd name="T61" fmla="*/ 25 h 62"/>
                <a:gd name="T62" fmla="*/ 2104 w 2447"/>
                <a:gd name="T63" fmla="*/ 28 h 62"/>
                <a:gd name="T64" fmla="*/ 2008 w 2447"/>
                <a:gd name="T65" fmla="*/ 54 h 62"/>
                <a:gd name="T66" fmla="*/ 1918 w 2447"/>
                <a:gd name="T67" fmla="*/ 42 h 62"/>
                <a:gd name="T68" fmla="*/ 1836 w 2447"/>
                <a:gd name="T69" fmla="*/ 20 h 62"/>
                <a:gd name="T70" fmla="*/ 1778 w 2447"/>
                <a:gd name="T71" fmla="*/ 41 h 62"/>
                <a:gd name="T72" fmla="*/ 1679 w 2447"/>
                <a:gd name="T73" fmla="*/ 56 h 62"/>
                <a:gd name="T74" fmla="*/ 1596 w 2447"/>
                <a:gd name="T75" fmla="*/ 29 h 62"/>
                <a:gd name="T76" fmla="*/ 1516 w 2447"/>
                <a:gd name="T77" fmla="*/ 27 h 62"/>
                <a:gd name="T78" fmla="*/ 1419 w 2447"/>
                <a:gd name="T79" fmla="*/ 55 h 62"/>
                <a:gd name="T80" fmla="*/ 1326 w 2447"/>
                <a:gd name="T81" fmla="*/ 48 h 62"/>
                <a:gd name="T82" fmla="*/ 1245 w 2447"/>
                <a:gd name="T83" fmla="*/ 23 h 62"/>
                <a:gd name="T84" fmla="*/ 1200 w 2447"/>
                <a:gd name="T85" fmla="*/ 27 h 62"/>
                <a:gd name="T86" fmla="*/ 1103 w 2447"/>
                <a:gd name="T87" fmla="*/ 55 h 62"/>
                <a:gd name="T88" fmla="*/ 1010 w 2447"/>
                <a:gd name="T89" fmla="*/ 47 h 62"/>
                <a:gd name="T90" fmla="*/ 928 w 2447"/>
                <a:gd name="T91" fmla="*/ 23 h 62"/>
                <a:gd name="T92" fmla="*/ 845 w 2447"/>
                <a:gd name="T93" fmla="*/ 41 h 62"/>
                <a:gd name="T94" fmla="*/ 744 w 2447"/>
                <a:gd name="T95" fmla="*/ 59 h 62"/>
                <a:gd name="T96" fmla="*/ 660 w 2447"/>
                <a:gd name="T97" fmla="*/ 34 h 62"/>
                <a:gd name="T98" fmla="*/ 606 w 2447"/>
                <a:gd name="T99" fmla="*/ 26 h 62"/>
                <a:gd name="T100" fmla="*/ 512 w 2447"/>
                <a:gd name="T101" fmla="*/ 55 h 62"/>
                <a:gd name="T102" fmla="*/ 417 w 2447"/>
                <a:gd name="T103" fmla="*/ 53 h 62"/>
                <a:gd name="T104" fmla="*/ 336 w 2447"/>
                <a:gd name="T105" fmla="*/ 27 h 62"/>
                <a:gd name="T106" fmla="*/ 289 w 2447"/>
                <a:gd name="T107" fmla="*/ 26 h 62"/>
                <a:gd name="T108" fmla="*/ 196 w 2447"/>
                <a:gd name="T109" fmla="*/ 55 h 62"/>
                <a:gd name="T110" fmla="*/ 101 w 2447"/>
                <a:gd name="T111" fmla="*/ 53 h 62"/>
                <a:gd name="T112" fmla="*/ 19 w 2447"/>
                <a:gd name="T113" fmla="*/ 26 h 6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447" h="62">
                  <a:moveTo>
                    <a:pt x="0" y="5"/>
                  </a:moveTo>
                  <a:lnTo>
                    <a:pt x="10" y="6"/>
                  </a:lnTo>
                  <a:lnTo>
                    <a:pt x="19" y="7"/>
                  </a:lnTo>
                  <a:lnTo>
                    <a:pt x="28" y="10"/>
                  </a:lnTo>
                  <a:lnTo>
                    <a:pt x="38" y="13"/>
                  </a:lnTo>
                  <a:lnTo>
                    <a:pt x="46" y="15"/>
                  </a:lnTo>
                  <a:lnTo>
                    <a:pt x="55" y="19"/>
                  </a:lnTo>
                  <a:lnTo>
                    <a:pt x="64" y="21"/>
                  </a:lnTo>
                  <a:lnTo>
                    <a:pt x="73" y="25"/>
                  </a:lnTo>
                  <a:lnTo>
                    <a:pt x="82" y="29"/>
                  </a:lnTo>
                  <a:lnTo>
                    <a:pt x="91" y="31"/>
                  </a:lnTo>
                  <a:lnTo>
                    <a:pt x="101" y="34"/>
                  </a:lnTo>
                  <a:lnTo>
                    <a:pt x="110" y="37"/>
                  </a:lnTo>
                  <a:lnTo>
                    <a:pt x="119" y="39"/>
                  </a:lnTo>
                  <a:lnTo>
                    <a:pt x="130" y="41"/>
                  </a:lnTo>
                  <a:lnTo>
                    <a:pt x="140" y="42"/>
                  </a:lnTo>
                  <a:lnTo>
                    <a:pt x="151" y="42"/>
                  </a:lnTo>
                  <a:lnTo>
                    <a:pt x="161" y="41"/>
                  </a:lnTo>
                  <a:lnTo>
                    <a:pt x="173" y="40"/>
                  </a:lnTo>
                  <a:lnTo>
                    <a:pt x="184" y="38"/>
                  </a:lnTo>
                  <a:lnTo>
                    <a:pt x="196" y="35"/>
                  </a:lnTo>
                  <a:lnTo>
                    <a:pt x="207" y="32"/>
                  </a:lnTo>
                  <a:lnTo>
                    <a:pt x="218" y="30"/>
                  </a:lnTo>
                  <a:lnTo>
                    <a:pt x="229" y="26"/>
                  </a:lnTo>
                  <a:lnTo>
                    <a:pt x="241" y="22"/>
                  </a:lnTo>
                  <a:lnTo>
                    <a:pt x="252" y="19"/>
                  </a:lnTo>
                  <a:lnTo>
                    <a:pt x="263" y="16"/>
                  </a:lnTo>
                  <a:lnTo>
                    <a:pt x="273" y="12"/>
                  </a:lnTo>
                  <a:lnTo>
                    <a:pt x="282" y="10"/>
                  </a:lnTo>
                  <a:lnTo>
                    <a:pt x="292" y="7"/>
                  </a:lnTo>
                  <a:lnTo>
                    <a:pt x="300" y="6"/>
                  </a:lnTo>
                  <a:lnTo>
                    <a:pt x="308" y="5"/>
                  </a:lnTo>
                  <a:lnTo>
                    <a:pt x="316" y="5"/>
                  </a:lnTo>
                  <a:lnTo>
                    <a:pt x="315" y="5"/>
                  </a:lnTo>
                  <a:lnTo>
                    <a:pt x="316" y="5"/>
                  </a:lnTo>
                  <a:lnTo>
                    <a:pt x="325" y="5"/>
                  </a:lnTo>
                  <a:lnTo>
                    <a:pt x="334" y="6"/>
                  </a:lnTo>
                  <a:lnTo>
                    <a:pt x="344" y="8"/>
                  </a:lnTo>
                  <a:lnTo>
                    <a:pt x="353" y="11"/>
                  </a:lnTo>
                  <a:lnTo>
                    <a:pt x="362" y="13"/>
                  </a:lnTo>
                  <a:lnTo>
                    <a:pt x="371" y="16"/>
                  </a:lnTo>
                  <a:lnTo>
                    <a:pt x="380" y="20"/>
                  </a:lnTo>
                  <a:lnTo>
                    <a:pt x="388" y="23"/>
                  </a:lnTo>
                  <a:lnTo>
                    <a:pt x="397" y="26"/>
                  </a:lnTo>
                  <a:lnTo>
                    <a:pt x="407" y="30"/>
                  </a:lnTo>
                  <a:lnTo>
                    <a:pt x="416" y="33"/>
                  </a:lnTo>
                  <a:lnTo>
                    <a:pt x="425" y="35"/>
                  </a:lnTo>
                  <a:lnTo>
                    <a:pt x="435" y="38"/>
                  </a:lnTo>
                  <a:lnTo>
                    <a:pt x="445" y="40"/>
                  </a:lnTo>
                  <a:lnTo>
                    <a:pt x="455" y="41"/>
                  </a:lnTo>
                  <a:lnTo>
                    <a:pt x="466" y="41"/>
                  </a:lnTo>
                  <a:lnTo>
                    <a:pt x="477" y="41"/>
                  </a:lnTo>
                  <a:lnTo>
                    <a:pt x="488" y="40"/>
                  </a:lnTo>
                  <a:lnTo>
                    <a:pt x="499" y="37"/>
                  </a:lnTo>
                  <a:lnTo>
                    <a:pt x="511" y="35"/>
                  </a:lnTo>
                  <a:lnTo>
                    <a:pt x="523" y="32"/>
                  </a:lnTo>
                  <a:lnTo>
                    <a:pt x="534" y="29"/>
                  </a:lnTo>
                  <a:lnTo>
                    <a:pt x="545" y="26"/>
                  </a:lnTo>
                  <a:lnTo>
                    <a:pt x="556" y="21"/>
                  </a:lnTo>
                  <a:lnTo>
                    <a:pt x="566" y="18"/>
                  </a:lnTo>
                  <a:lnTo>
                    <a:pt x="577" y="15"/>
                  </a:lnTo>
                  <a:lnTo>
                    <a:pt x="587" y="12"/>
                  </a:lnTo>
                  <a:lnTo>
                    <a:pt x="597" y="9"/>
                  </a:lnTo>
                  <a:lnTo>
                    <a:pt x="606" y="7"/>
                  </a:lnTo>
                  <a:lnTo>
                    <a:pt x="615" y="5"/>
                  </a:lnTo>
                  <a:lnTo>
                    <a:pt x="623" y="4"/>
                  </a:lnTo>
                  <a:lnTo>
                    <a:pt x="630" y="4"/>
                  </a:lnTo>
                  <a:lnTo>
                    <a:pt x="640" y="5"/>
                  </a:lnTo>
                  <a:lnTo>
                    <a:pt x="649" y="5"/>
                  </a:lnTo>
                  <a:lnTo>
                    <a:pt x="658" y="7"/>
                  </a:lnTo>
                  <a:lnTo>
                    <a:pt x="668" y="10"/>
                  </a:lnTo>
                  <a:lnTo>
                    <a:pt x="677" y="12"/>
                  </a:lnTo>
                  <a:lnTo>
                    <a:pt x="685" y="16"/>
                  </a:lnTo>
                  <a:lnTo>
                    <a:pt x="695" y="19"/>
                  </a:lnTo>
                  <a:lnTo>
                    <a:pt x="703" y="22"/>
                  </a:lnTo>
                  <a:lnTo>
                    <a:pt x="712" y="26"/>
                  </a:lnTo>
                  <a:lnTo>
                    <a:pt x="722" y="29"/>
                  </a:lnTo>
                  <a:lnTo>
                    <a:pt x="731" y="32"/>
                  </a:lnTo>
                  <a:lnTo>
                    <a:pt x="740" y="35"/>
                  </a:lnTo>
                  <a:lnTo>
                    <a:pt x="750" y="37"/>
                  </a:lnTo>
                  <a:lnTo>
                    <a:pt x="760" y="40"/>
                  </a:lnTo>
                  <a:lnTo>
                    <a:pt x="770" y="40"/>
                  </a:lnTo>
                  <a:lnTo>
                    <a:pt x="781" y="41"/>
                  </a:lnTo>
                  <a:lnTo>
                    <a:pt x="792" y="40"/>
                  </a:lnTo>
                  <a:lnTo>
                    <a:pt x="803" y="39"/>
                  </a:lnTo>
                  <a:lnTo>
                    <a:pt x="814" y="37"/>
                  </a:lnTo>
                  <a:lnTo>
                    <a:pt x="826" y="34"/>
                  </a:lnTo>
                  <a:lnTo>
                    <a:pt x="837" y="31"/>
                  </a:lnTo>
                  <a:lnTo>
                    <a:pt x="848" y="28"/>
                  </a:lnTo>
                  <a:lnTo>
                    <a:pt x="860" y="25"/>
                  </a:lnTo>
                  <a:lnTo>
                    <a:pt x="871" y="21"/>
                  </a:lnTo>
                  <a:lnTo>
                    <a:pt x="881" y="17"/>
                  </a:lnTo>
                  <a:lnTo>
                    <a:pt x="892" y="14"/>
                  </a:lnTo>
                  <a:lnTo>
                    <a:pt x="901" y="11"/>
                  </a:lnTo>
                  <a:lnTo>
                    <a:pt x="911" y="8"/>
                  </a:lnTo>
                  <a:lnTo>
                    <a:pt x="921" y="6"/>
                  </a:lnTo>
                  <a:lnTo>
                    <a:pt x="929" y="4"/>
                  </a:lnTo>
                  <a:lnTo>
                    <a:pt x="937" y="3"/>
                  </a:lnTo>
                  <a:lnTo>
                    <a:pt x="944" y="3"/>
                  </a:lnTo>
                  <a:lnTo>
                    <a:pt x="954" y="4"/>
                  </a:lnTo>
                  <a:lnTo>
                    <a:pt x="964" y="5"/>
                  </a:lnTo>
                  <a:lnTo>
                    <a:pt x="973" y="7"/>
                  </a:lnTo>
                  <a:lnTo>
                    <a:pt x="982" y="11"/>
                  </a:lnTo>
                  <a:lnTo>
                    <a:pt x="991" y="13"/>
                  </a:lnTo>
                  <a:lnTo>
                    <a:pt x="1000" y="16"/>
                  </a:lnTo>
                  <a:lnTo>
                    <a:pt x="1009" y="19"/>
                  </a:lnTo>
                  <a:lnTo>
                    <a:pt x="1018" y="23"/>
                  </a:lnTo>
                  <a:lnTo>
                    <a:pt x="1027" y="26"/>
                  </a:lnTo>
                  <a:lnTo>
                    <a:pt x="1036" y="29"/>
                  </a:lnTo>
                  <a:lnTo>
                    <a:pt x="1046" y="32"/>
                  </a:lnTo>
                  <a:lnTo>
                    <a:pt x="1055" y="34"/>
                  </a:lnTo>
                  <a:lnTo>
                    <a:pt x="1064" y="37"/>
                  </a:lnTo>
                  <a:lnTo>
                    <a:pt x="1075" y="38"/>
                  </a:lnTo>
                  <a:lnTo>
                    <a:pt x="1085" y="40"/>
                  </a:lnTo>
                  <a:lnTo>
                    <a:pt x="1095" y="40"/>
                  </a:lnTo>
                  <a:lnTo>
                    <a:pt x="1107" y="39"/>
                  </a:lnTo>
                  <a:lnTo>
                    <a:pt x="1118" y="38"/>
                  </a:lnTo>
                  <a:lnTo>
                    <a:pt x="1129" y="35"/>
                  </a:lnTo>
                  <a:lnTo>
                    <a:pt x="1140" y="33"/>
                  </a:lnTo>
                  <a:lnTo>
                    <a:pt x="1152" y="30"/>
                  </a:lnTo>
                  <a:lnTo>
                    <a:pt x="1164" y="27"/>
                  </a:lnTo>
                  <a:lnTo>
                    <a:pt x="1174" y="24"/>
                  </a:lnTo>
                  <a:lnTo>
                    <a:pt x="1186" y="20"/>
                  </a:lnTo>
                  <a:lnTo>
                    <a:pt x="1197" y="16"/>
                  </a:lnTo>
                  <a:lnTo>
                    <a:pt x="1208" y="13"/>
                  </a:lnTo>
                  <a:lnTo>
                    <a:pt x="1218" y="10"/>
                  </a:lnTo>
                  <a:lnTo>
                    <a:pt x="1227" y="7"/>
                  </a:lnTo>
                  <a:lnTo>
                    <a:pt x="1237" y="5"/>
                  </a:lnTo>
                  <a:lnTo>
                    <a:pt x="1245" y="3"/>
                  </a:lnTo>
                  <a:lnTo>
                    <a:pt x="1253" y="2"/>
                  </a:lnTo>
                  <a:lnTo>
                    <a:pt x="1261" y="2"/>
                  </a:lnTo>
                  <a:lnTo>
                    <a:pt x="1260" y="2"/>
                  </a:lnTo>
                  <a:lnTo>
                    <a:pt x="1261" y="2"/>
                  </a:lnTo>
                  <a:lnTo>
                    <a:pt x="1270" y="3"/>
                  </a:lnTo>
                  <a:lnTo>
                    <a:pt x="1279" y="4"/>
                  </a:lnTo>
                  <a:lnTo>
                    <a:pt x="1289" y="6"/>
                  </a:lnTo>
                  <a:lnTo>
                    <a:pt x="1298" y="8"/>
                  </a:lnTo>
                  <a:lnTo>
                    <a:pt x="1307" y="11"/>
                  </a:lnTo>
                  <a:lnTo>
                    <a:pt x="1315" y="14"/>
                  </a:lnTo>
                  <a:lnTo>
                    <a:pt x="1325" y="17"/>
                  </a:lnTo>
                  <a:lnTo>
                    <a:pt x="1334" y="21"/>
                  </a:lnTo>
                  <a:lnTo>
                    <a:pt x="1342" y="25"/>
                  </a:lnTo>
                  <a:lnTo>
                    <a:pt x="1352" y="28"/>
                  </a:lnTo>
                  <a:lnTo>
                    <a:pt x="1361" y="31"/>
                  </a:lnTo>
                  <a:lnTo>
                    <a:pt x="1371" y="34"/>
                  </a:lnTo>
                  <a:lnTo>
                    <a:pt x="1380" y="36"/>
                  </a:lnTo>
                  <a:lnTo>
                    <a:pt x="1390" y="38"/>
                  </a:lnTo>
                  <a:lnTo>
                    <a:pt x="1400" y="39"/>
                  </a:lnTo>
                  <a:lnTo>
                    <a:pt x="1411" y="40"/>
                  </a:lnTo>
                  <a:lnTo>
                    <a:pt x="1422" y="39"/>
                  </a:lnTo>
                  <a:lnTo>
                    <a:pt x="1434" y="38"/>
                  </a:lnTo>
                  <a:lnTo>
                    <a:pt x="1444" y="35"/>
                  </a:lnTo>
                  <a:lnTo>
                    <a:pt x="1456" y="33"/>
                  </a:lnTo>
                  <a:lnTo>
                    <a:pt x="1468" y="30"/>
                  </a:lnTo>
                  <a:lnTo>
                    <a:pt x="1479" y="27"/>
                  </a:lnTo>
                  <a:lnTo>
                    <a:pt x="1490" y="23"/>
                  </a:lnTo>
                  <a:lnTo>
                    <a:pt x="1501" y="20"/>
                  </a:lnTo>
                  <a:lnTo>
                    <a:pt x="1512" y="16"/>
                  </a:lnTo>
                  <a:lnTo>
                    <a:pt x="1522" y="13"/>
                  </a:lnTo>
                  <a:lnTo>
                    <a:pt x="1533" y="10"/>
                  </a:lnTo>
                  <a:lnTo>
                    <a:pt x="1542" y="7"/>
                  </a:lnTo>
                  <a:lnTo>
                    <a:pt x="1551" y="5"/>
                  </a:lnTo>
                  <a:lnTo>
                    <a:pt x="1560" y="3"/>
                  </a:lnTo>
                  <a:lnTo>
                    <a:pt x="1568" y="2"/>
                  </a:lnTo>
                  <a:lnTo>
                    <a:pt x="1575" y="2"/>
                  </a:lnTo>
                  <a:lnTo>
                    <a:pt x="1585" y="3"/>
                  </a:lnTo>
                  <a:lnTo>
                    <a:pt x="1594" y="4"/>
                  </a:lnTo>
                  <a:lnTo>
                    <a:pt x="1604" y="6"/>
                  </a:lnTo>
                  <a:lnTo>
                    <a:pt x="1613" y="9"/>
                  </a:lnTo>
                  <a:lnTo>
                    <a:pt x="1622" y="12"/>
                  </a:lnTo>
                  <a:lnTo>
                    <a:pt x="1630" y="15"/>
                  </a:lnTo>
                  <a:lnTo>
                    <a:pt x="1640" y="18"/>
                  </a:lnTo>
                  <a:lnTo>
                    <a:pt x="1648" y="21"/>
                  </a:lnTo>
                  <a:lnTo>
                    <a:pt x="1657" y="25"/>
                  </a:lnTo>
                  <a:lnTo>
                    <a:pt x="1666" y="28"/>
                  </a:lnTo>
                  <a:lnTo>
                    <a:pt x="1676" y="31"/>
                  </a:lnTo>
                  <a:lnTo>
                    <a:pt x="1685" y="33"/>
                  </a:lnTo>
                  <a:lnTo>
                    <a:pt x="1695" y="35"/>
                  </a:lnTo>
                  <a:lnTo>
                    <a:pt x="1705" y="37"/>
                  </a:lnTo>
                  <a:lnTo>
                    <a:pt x="1715" y="38"/>
                  </a:lnTo>
                  <a:lnTo>
                    <a:pt x="1726" y="38"/>
                  </a:lnTo>
                  <a:lnTo>
                    <a:pt x="1737" y="38"/>
                  </a:lnTo>
                  <a:lnTo>
                    <a:pt x="1748" y="37"/>
                  </a:lnTo>
                  <a:lnTo>
                    <a:pt x="1759" y="34"/>
                  </a:lnTo>
                  <a:lnTo>
                    <a:pt x="1771" y="32"/>
                  </a:lnTo>
                  <a:lnTo>
                    <a:pt x="1782" y="29"/>
                  </a:lnTo>
                  <a:lnTo>
                    <a:pt x="1793" y="26"/>
                  </a:lnTo>
                  <a:lnTo>
                    <a:pt x="1804" y="23"/>
                  </a:lnTo>
                  <a:lnTo>
                    <a:pt x="1815" y="19"/>
                  </a:lnTo>
                  <a:lnTo>
                    <a:pt x="1826" y="15"/>
                  </a:lnTo>
                  <a:lnTo>
                    <a:pt x="1836" y="12"/>
                  </a:lnTo>
                  <a:lnTo>
                    <a:pt x="1846" y="9"/>
                  </a:lnTo>
                  <a:lnTo>
                    <a:pt x="1855" y="6"/>
                  </a:lnTo>
                  <a:lnTo>
                    <a:pt x="1864" y="3"/>
                  </a:lnTo>
                  <a:lnTo>
                    <a:pt x="1873" y="2"/>
                  </a:lnTo>
                  <a:lnTo>
                    <a:pt x="1881" y="1"/>
                  </a:lnTo>
                  <a:lnTo>
                    <a:pt x="1888" y="1"/>
                  </a:lnTo>
                  <a:lnTo>
                    <a:pt x="1897" y="2"/>
                  </a:lnTo>
                  <a:lnTo>
                    <a:pt x="1907" y="3"/>
                  </a:lnTo>
                  <a:lnTo>
                    <a:pt x="1916" y="5"/>
                  </a:lnTo>
                  <a:lnTo>
                    <a:pt x="1926" y="8"/>
                  </a:lnTo>
                  <a:lnTo>
                    <a:pt x="1934" y="11"/>
                  </a:lnTo>
                  <a:lnTo>
                    <a:pt x="1943" y="14"/>
                  </a:lnTo>
                  <a:lnTo>
                    <a:pt x="1952" y="17"/>
                  </a:lnTo>
                  <a:lnTo>
                    <a:pt x="1961" y="20"/>
                  </a:lnTo>
                  <a:lnTo>
                    <a:pt x="1970" y="24"/>
                  </a:lnTo>
                  <a:lnTo>
                    <a:pt x="1979" y="27"/>
                  </a:lnTo>
                  <a:lnTo>
                    <a:pt x="1989" y="30"/>
                  </a:lnTo>
                  <a:lnTo>
                    <a:pt x="1998" y="32"/>
                  </a:lnTo>
                  <a:lnTo>
                    <a:pt x="2007" y="34"/>
                  </a:lnTo>
                  <a:lnTo>
                    <a:pt x="2018" y="36"/>
                  </a:lnTo>
                  <a:lnTo>
                    <a:pt x="2027" y="37"/>
                  </a:lnTo>
                  <a:lnTo>
                    <a:pt x="2039" y="37"/>
                  </a:lnTo>
                  <a:lnTo>
                    <a:pt x="2049" y="37"/>
                  </a:lnTo>
                  <a:lnTo>
                    <a:pt x="2060" y="35"/>
                  </a:lnTo>
                  <a:lnTo>
                    <a:pt x="2071" y="34"/>
                  </a:lnTo>
                  <a:lnTo>
                    <a:pt x="2082" y="31"/>
                  </a:lnTo>
                  <a:lnTo>
                    <a:pt x="2093" y="29"/>
                  </a:lnTo>
                  <a:lnTo>
                    <a:pt x="2104" y="25"/>
                  </a:lnTo>
                  <a:lnTo>
                    <a:pt x="2114" y="22"/>
                  </a:lnTo>
                  <a:lnTo>
                    <a:pt x="2125" y="19"/>
                  </a:lnTo>
                  <a:lnTo>
                    <a:pt x="2135" y="15"/>
                  </a:lnTo>
                  <a:lnTo>
                    <a:pt x="2146" y="12"/>
                  </a:lnTo>
                  <a:lnTo>
                    <a:pt x="2156" y="9"/>
                  </a:lnTo>
                  <a:lnTo>
                    <a:pt x="2165" y="6"/>
                  </a:lnTo>
                  <a:lnTo>
                    <a:pt x="2174" y="3"/>
                  </a:lnTo>
                  <a:lnTo>
                    <a:pt x="2183" y="2"/>
                  </a:lnTo>
                  <a:lnTo>
                    <a:pt x="2190" y="1"/>
                  </a:lnTo>
                  <a:lnTo>
                    <a:pt x="2197" y="0"/>
                  </a:lnTo>
                  <a:lnTo>
                    <a:pt x="2207" y="1"/>
                  </a:lnTo>
                  <a:lnTo>
                    <a:pt x="2217" y="1"/>
                  </a:lnTo>
                  <a:lnTo>
                    <a:pt x="2226" y="3"/>
                  </a:lnTo>
                  <a:lnTo>
                    <a:pt x="2235" y="6"/>
                  </a:lnTo>
                  <a:lnTo>
                    <a:pt x="2244" y="8"/>
                  </a:lnTo>
                  <a:lnTo>
                    <a:pt x="2253" y="12"/>
                  </a:lnTo>
                  <a:lnTo>
                    <a:pt x="2262" y="15"/>
                  </a:lnTo>
                  <a:lnTo>
                    <a:pt x="2271" y="18"/>
                  </a:lnTo>
                  <a:lnTo>
                    <a:pt x="2279" y="21"/>
                  </a:lnTo>
                  <a:lnTo>
                    <a:pt x="2289" y="25"/>
                  </a:lnTo>
                  <a:lnTo>
                    <a:pt x="2298" y="29"/>
                  </a:lnTo>
                  <a:lnTo>
                    <a:pt x="2308" y="31"/>
                  </a:lnTo>
                  <a:lnTo>
                    <a:pt x="2317" y="33"/>
                  </a:lnTo>
                  <a:lnTo>
                    <a:pt x="2327" y="35"/>
                  </a:lnTo>
                  <a:lnTo>
                    <a:pt x="2337" y="36"/>
                  </a:lnTo>
                  <a:lnTo>
                    <a:pt x="2348" y="37"/>
                  </a:lnTo>
                  <a:lnTo>
                    <a:pt x="2361" y="36"/>
                  </a:lnTo>
                  <a:lnTo>
                    <a:pt x="2373" y="35"/>
                  </a:lnTo>
                  <a:lnTo>
                    <a:pt x="2385" y="32"/>
                  </a:lnTo>
                  <a:lnTo>
                    <a:pt x="2397" y="30"/>
                  </a:lnTo>
                  <a:lnTo>
                    <a:pt x="2410" y="26"/>
                  </a:lnTo>
                  <a:lnTo>
                    <a:pt x="2422" y="23"/>
                  </a:lnTo>
                  <a:lnTo>
                    <a:pt x="2434" y="19"/>
                  </a:lnTo>
                  <a:lnTo>
                    <a:pt x="2446" y="15"/>
                  </a:lnTo>
                  <a:lnTo>
                    <a:pt x="2446" y="20"/>
                  </a:lnTo>
                  <a:lnTo>
                    <a:pt x="2446" y="26"/>
                  </a:lnTo>
                  <a:lnTo>
                    <a:pt x="2446" y="30"/>
                  </a:lnTo>
                  <a:lnTo>
                    <a:pt x="2446" y="34"/>
                  </a:lnTo>
                  <a:lnTo>
                    <a:pt x="2434" y="38"/>
                  </a:lnTo>
                  <a:lnTo>
                    <a:pt x="2422" y="42"/>
                  </a:lnTo>
                  <a:lnTo>
                    <a:pt x="2410" y="45"/>
                  </a:lnTo>
                  <a:lnTo>
                    <a:pt x="2397" y="48"/>
                  </a:lnTo>
                  <a:lnTo>
                    <a:pt x="2385" y="51"/>
                  </a:lnTo>
                  <a:lnTo>
                    <a:pt x="2373" y="54"/>
                  </a:lnTo>
                  <a:lnTo>
                    <a:pt x="2361" y="55"/>
                  </a:lnTo>
                  <a:lnTo>
                    <a:pt x="2348" y="56"/>
                  </a:lnTo>
                  <a:lnTo>
                    <a:pt x="2337" y="55"/>
                  </a:lnTo>
                  <a:lnTo>
                    <a:pt x="2327" y="54"/>
                  </a:lnTo>
                  <a:lnTo>
                    <a:pt x="2317" y="52"/>
                  </a:lnTo>
                  <a:lnTo>
                    <a:pt x="2308" y="50"/>
                  </a:lnTo>
                  <a:lnTo>
                    <a:pt x="2298" y="47"/>
                  </a:lnTo>
                  <a:lnTo>
                    <a:pt x="2289" y="44"/>
                  </a:lnTo>
                  <a:lnTo>
                    <a:pt x="2280" y="41"/>
                  </a:lnTo>
                  <a:lnTo>
                    <a:pt x="2271" y="37"/>
                  </a:lnTo>
                  <a:lnTo>
                    <a:pt x="2262" y="34"/>
                  </a:lnTo>
                  <a:lnTo>
                    <a:pt x="2254" y="30"/>
                  </a:lnTo>
                  <a:lnTo>
                    <a:pt x="2244" y="27"/>
                  </a:lnTo>
                  <a:lnTo>
                    <a:pt x="2235" y="25"/>
                  </a:lnTo>
                  <a:lnTo>
                    <a:pt x="2226" y="22"/>
                  </a:lnTo>
                  <a:lnTo>
                    <a:pt x="2217" y="20"/>
                  </a:lnTo>
                  <a:lnTo>
                    <a:pt x="2207" y="19"/>
                  </a:lnTo>
                  <a:lnTo>
                    <a:pt x="2197" y="19"/>
                  </a:lnTo>
                  <a:lnTo>
                    <a:pt x="2190" y="20"/>
                  </a:lnTo>
                  <a:lnTo>
                    <a:pt x="2183" y="21"/>
                  </a:lnTo>
                  <a:lnTo>
                    <a:pt x="2174" y="23"/>
                  </a:lnTo>
                  <a:lnTo>
                    <a:pt x="2165" y="25"/>
                  </a:lnTo>
                  <a:lnTo>
                    <a:pt x="2156" y="28"/>
                  </a:lnTo>
                  <a:lnTo>
                    <a:pt x="2146" y="31"/>
                  </a:lnTo>
                  <a:lnTo>
                    <a:pt x="2135" y="34"/>
                  </a:lnTo>
                  <a:lnTo>
                    <a:pt x="2125" y="38"/>
                  </a:lnTo>
                  <a:lnTo>
                    <a:pt x="2114" y="41"/>
                  </a:lnTo>
                  <a:lnTo>
                    <a:pt x="2104" y="44"/>
                  </a:lnTo>
                  <a:lnTo>
                    <a:pt x="2093" y="48"/>
                  </a:lnTo>
                  <a:lnTo>
                    <a:pt x="2082" y="50"/>
                  </a:lnTo>
                  <a:lnTo>
                    <a:pt x="2071" y="52"/>
                  </a:lnTo>
                  <a:lnTo>
                    <a:pt x="2060" y="54"/>
                  </a:lnTo>
                  <a:lnTo>
                    <a:pt x="2050" y="55"/>
                  </a:lnTo>
                  <a:lnTo>
                    <a:pt x="2039" y="56"/>
                  </a:lnTo>
                  <a:lnTo>
                    <a:pt x="2028" y="56"/>
                  </a:lnTo>
                  <a:lnTo>
                    <a:pt x="2018" y="55"/>
                  </a:lnTo>
                  <a:lnTo>
                    <a:pt x="2008" y="53"/>
                  </a:lnTo>
                  <a:lnTo>
                    <a:pt x="1999" y="51"/>
                  </a:lnTo>
                  <a:lnTo>
                    <a:pt x="1989" y="48"/>
                  </a:lnTo>
                  <a:lnTo>
                    <a:pt x="1980" y="45"/>
                  </a:lnTo>
                  <a:lnTo>
                    <a:pt x="1970" y="42"/>
                  </a:lnTo>
                  <a:lnTo>
                    <a:pt x="1962" y="39"/>
                  </a:lnTo>
                  <a:lnTo>
                    <a:pt x="1952" y="35"/>
                  </a:lnTo>
                  <a:lnTo>
                    <a:pt x="1944" y="32"/>
                  </a:lnTo>
                  <a:lnTo>
                    <a:pt x="1935" y="29"/>
                  </a:lnTo>
                  <a:lnTo>
                    <a:pt x="1926" y="27"/>
                  </a:lnTo>
                  <a:lnTo>
                    <a:pt x="1917" y="24"/>
                  </a:lnTo>
                  <a:lnTo>
                    <a:pt x="1907" y="22"/>
                  </a:lnTo>
                  <a:lnTo>
                    <a:pt x="1897" y="20"/>
                  </a:lnTo>
                  <a:lnTo>
                    <a:pt x="1888" y="20"/>
                  </a:lnTo>
                  <a:lnTo>
                    <a:pt x="1881" y="20"/>
                  </a:lnTo>
                  <a:lnTo>
                    <a:pt x="1873" y="21"/>
                  </a:lnTo>
                  <a:lnTo>
                    <a:pt x="1864" y="23"/>
                  </a:lnTo>
                  <a:lnTo>
                    <a:pt x="1855" y="25"/>
                  </a:lnTo>
                  <a:lnTo>
                    <a:pt x="1846" y="28"/>
                  </a:lnTo>
                  <a:lnTo>
                    <a:pt x="1836" y="31"/>
                  </a:lnTo>
                  <a:lnTo>
                    <a:pt x="1826" y="34"/>
                  </a:lnTo>
                  <a:lnTo>
                    <a:pt x="1815" y="38"/>
                  </a:lnTo>
                  <a:lnTo>
                    <a:pt x="1804" y="41"/>
                  </a:lnTo>
                  <a:lnTo>
                    <a:pt x="1793" y="45"/>
                  </a:lnTo>
                  <a:lnTo>
                    <a:pt x="1782" y="48"/>
                  </a:lnTo>
                  <a:lnTo>
                    <a:pt x="1771" y="51"/>
                  </a:lnTo>
                  <a:lnTo>
                    <a:pt x="1760" y="54"/>
                  </a:lnTo>
                  <a:lnTo>
                    <a:pt x="1748" y="56"/>
                  </a:lnTo>
                  <a:lnTo>
                    <a:pt x="1737" y="57"/>
                  </a:lnTo>
                  <a:lnTo>
                    <a:pt x="1727" y="58"/>
                  </a:lnTo>
                  <a:lnTo>
                    <a:pt x="1716" y="57"/>
                  </a:lnTo>
                  <a:lnTo>
                    <a:pt x="1705" y="56"/>
                  </a:lnTo>
                  <a:lnTo>
                    <a:pt x="1695" y="54"/>
                  </a:lnTo>
                  <a:lnTo>
                    <a:pt x="1686" y="52"/>
                  </a:lnTo>
                  <a:lnTo>
                    <a:pt x="1677" y="50"/>
                  </a:lnTo>
                  <a:lnTo>
                    <a:pt x="1667" y="46"/>
                  </a:lnTo>
                  <a:lnTo>
                    <a:pt x="1658" y="42"/>
                  </a:lnTo>
                  <a:lnTo>
                    <a:pt x="1648" y="39"/>
                  </a:lnTo>
                  <a:lnTo>
                    <a:pt x="1640" y="36"/>
                  </a:lnTo>
                  <a:lnTo>
                    <a:pt x="1630" y="32"/>
                  </a:lnTo>
                  <a:lnTo>
                    <a:pt x="1622" y="29"/>
                  </a:lnTo>
                  <a:lnTo>
                    <a:pt x="1612" y="27"/>
                  </a:lnTo>
                  <a:lnTo>
                    <a:pt x="1604" y="25"/>
                  </a:lnTo>
                  <a:lnTo>
                    <a:pt x="1594" y="22"/>
                  </a:lnTo>
                  <a:lnTo>
                    <a:pt x="1585" y="21"/>
                  </a:lnTo>
                  <a:lnTo>
                    <a:pt x="1575" y="21"/>
                  </a:lnTo>
                  <a:lnTo>
                    <a:pt x="1567" y="21"/>
                  </a:lnTo>
                  <a:lnTo>
                    <a:pt x="1559" y="23"/>
                  </a:lnTo>
                  <a:lnTo>
                    <a:pt x="1551" y="25"/>
                  </a:lnTo>
                  <a:lnTo>
                    <a:pt x="1542" y="27"/>
                  </a:lnTo>
                  <a:lnTo>
                    <a:pt x="1532" y="30"/>
                  </a:lnTo>
                  <a:lnTo>
                    <a:pt x="1522" y="32"/>
                  </a:lnTo>
                  <a:lnTo>
                    <a:pt x="1512" y="36"/>
                  </a:lnTo>
                  <a:lnTo>
                    <a:pt x="1501" y="40"/>
                  </a:lnTo>
                  <a:lnTo>
                    <a:pt x="1490" y="43"/>
                  </a:lnTo>
                  <a:lnTo>
                    <a:pt x="1479" y="46"/>
                  </a:lnTo>
                  <a:lnTo>
                    <a:pt x="1468" y="50"/>
                  </a:lnTo>
                  <a:lnTo>
                    <a:pt x="1456" y="52"/>
                  </a:lnTo>
                  <a:lnTo>
                    <a:pt x="1445" y="55"/>
                  </a:lnTo>
                  <a:lnTo>
                    <a:pt x="1434" y="56"/>
                  </a:lnTo>
                  <a:lnTo>
                    <a:pt x="1422" y="58"/>
                  </a:lnTo>
                  <a:lnTo>
                    <a:pt x="1411" y="58"/>
                  </a:lnTo>
                  <a:lnTo>
                    <a:pt x="1400" y="58"/>
                  </a:lnTo>
                  <a:lnTo>
                    <a:pt x="1390" y="57"/>
                  </a:lnTo>
                  <a:lnTo>
                    <a:pt x="1381" y="55"/>
                  </a:lnTo>
                  <a:lnTo>
                    <a:pt x="1371" y="54"/>
                  </a:lnTo>
                  <a:lnTo>
                    <a:pt x="1362" y="51"/>
                  </a:lnTo>
                  <a:lnTo>
                    <a:pt x="1352" y="48"/>
                  </a:lnTo>
                  <a:lnTo>
                    <a:pt x="1344" y="45"/>
                  </a:lnTo>
                  <a:lnTo>
                    <a:pt x="1334" y="41"/>
                  </a:lnTo>
                  <a:lnTo>
                    <a:pt x="1326" y="38"/>
                  </a:lnTo>
                  <a:lnTo>
                    <a:pt x="1317" y="35"/>
                  </a:lnTo>
                  <a:lnTo>
                    <a:pt x="1308" y="32"/>
                  </a:lnTo>
                  <a:lnTo>
                    <a:pt x="1299" y="29"/>
                  </a:lnTo>
                  <a:lnTo>
                    <a:pt x="1290" y="26"/>
                  </a:lnTo>
                  <a:lnTo>
                    <a:pt x="1281" y="25"/>
                  </a:lnTo>
                  <a:lnTo>
                    <a:pt x="1271" y="23"/>
                  </a:lnTo>
                  <a:lnTo>
                    <a:pt x="1262" y="21"/>
                  </a:lnTo>
                  <a:lnTo>
                    <a:pt x="1261" y="21"/>
                  </a:lnTo>
                  <a:lnTo>
                    <a:pt x="1259" y="21"/>
                  </a:lnTo>
                  <a:lnTo>
                    <a:pt x="1258" y="21"/>
                  </a:lnTo>
                  <a:lnTo>
                    <a:pt x="1251" y="21"/>
                  </a:lnTo>
                  <a:lnTo>
                    <a:pt x="1243" y="23"/>
                  </a:lnTo>
                  <a:lnTo>
                    <a:pt x="1235" y="25"/>
                  </a:lnTo>
                  <a:lnTo>
                    <a:pt x="1226" y="27"/>
                  </a:lnTo>
                  <a:lnTo>
                    <a:pt x="1216" y="29"/>
                  </a:lnTo>
                  <a:lnTo>
                    <a:pt x="1206" y="32"/>
                  </a:lnTo>
                  <a:lnTo>
                    <a:pt x="1195" y="35"/>
                  </a:lnTo>
                  <a:lnTo>
                    <a:pt x="1185" y="39"/>
                  </a:lnTo>
                  <a:lnTo>
                    <a:pt x="1174" y="43"/>
                  </a:lnTo>
                  <a:lnTo>
                    <a:pt x="1163" y="46"/>
                  </a:lnTo>
                  <a:lnTo>
                    <a:pt x="1151" y="50"/>
                  </a:lnTo>
                  <a:lnTo>
                    <a:pt x="1140" y="52"/>
                  </a:lnTo>
                  <a:lnTo>
                    <a:pt x="1129" y="55"/>
                  </a:lnTo>
                  <a:lnTo>
                    <a:pt x="1118" y="57"/>
                  </a:lnTo>
                  <a:lnTo>
                    <a:pt x="1107" y="58"/>
                  </a:lnTo>
                  <a:lnTo>
                    <a:pt x="1095" y="59"/>
                  </a:lnTo>
                  <a:lnTo>
                    <a:pt x="1085" y="58"/>
                  </a:lnTo>
                  <a:lnTo>
                    <a:pt x="1075" y="58"/>
                  </a:lnTo>
                  <a:lnTo>
                    <a:pt x="1064" y="55"/>
                  </a:lnTo>
                  <a:lnTo>
                    <a:pt x="1055" y="53"/>
                  </a:lnTo>
                  <a:lnTo>
                    <a:pt x="1046" y="51"/>
                  </a:lnTo>
                  <a:lnTo>
                    <a:pt x="1036" y="47"/>
                  </a:lnTo>
                  <a:lnTo>
                    <a:pt x="1027" y="44"/>
                  </a:lnTo>
                  <a:lnTo>
                    <a:pt x="1018" y="40"/>
                  </a:lnTo>
                  <a:lnTo>
                    <a:pt x="1009" y="37"/>
                  </a:lnTo>
                  <a:lnTo>
                    <a:pt x="1000" y="34"/>
                  </a:lnTo>
                  <a:lnTo>
                    <a:pt x="991" y="30"/>
                  </a:lnTo>
                  <a:lnTo>
                    <a:pt x="982" y="28"/>
                  </a:lnTo>
                  <a:lnTo>
                    <a:pt x="973" y="26"/>
                  </a:lnTo>
                  <a:lnTo>
                    <a:pt x="964" y="23"/>
                  </a:lnTo>
                  <a:lnTo>
                    <a:pt x="954" y="23"/>
                  </a:lnTo>
                  <a:lnTo>
                    <a:pt x="944" y="22"/>
                  </a:lnTo>
                  <a:lnTo>
                    <a:pt x="937" y="23"/>
                  </a:lnTo>
                  <a:lnTo>
                    <a:pt x="929" y="24"/>
                  </a:lnTo>
                  <a:lnTo>
                    <a:pt x="921" y="26"/>
                  </a:lnTo>
                  <a:lnTo>
                    <a:pt x="911" y="28"/>
                  </a:lnTo>
                  <a:lnTo>
                    <a:pt x="901" y="31"/>
                  </a:lnTo>
                  <a:lnTo>
                    <a:pt x="892" y="34"/>
                  </a:lnTo>
                  <a:lnTo>
                    <a:pt x="881" y="37"/>
                  </a:lnTo>
                  <a:lnTo>
                    <a:pt x="871" y="41"/>
                  </a:lnTo>
                  <a:lnTo>
                    <a:pt x="860" y="44"/>
                  </a:lnTo>
                  <a:lnTo>
                    <a:pt x="848" y="48"/>
                  </a:lnTo>
                  <a:lnTo>
                    <a:pt x="837" y="51"/>
                  </a:lnTo>
                  <a:lnTo>
                    <a:pt x="826" y="54"/>
                  </a:lnTo>
                  <a:lnTo>
                    <a:pt x="814" y="56"/>
                  </a:lnTo>
                  <a:lnTo>
                    <a:pt x="803" y="58"/>
                  </a:lnTo>
                  <a:lnTo>
                    <a:pt x="792" y="59"/>
                  </a:lnTo>
                  <a:lnTo>
                    <a:pt x="781" y="59"/>
                  </a:lnTo>
                  <a:lnTo>
                    <a:pt x="770" y="59"/>
                  </a:lnTo>
                  <a:lnTo>
                    <a:pt x="760" y="58"/>
                  </a:lnTo>
                  <a:lnTo>
                    <a:pt x="750" y="56"/>
                  </a:lnTo>
                  <a:lnTo>
                    <a:pt x="740" y="54"/>
                  </a:lnTo>
                  <a:lnTo>
                    <a:pt x="731" y="51"/>
                  </a:lnTo>
                  <a:lnTo>
                    <a:pt x="722" y="48"/>
                  </a:lnTo>
                  <a:lnTo>
                    <a:pt x="713" y="45"/>
                  </a:lnTo>
                  <a:lnTo>
                    <a:pt x="703" y="41"/>
                  </a:lnTo>
                  <a:lnTo>
                    <a:pt x="695" y="38"/>
                  </a:lnTo>
                  <a:lnTo>
                    <a:pt x="686" y="34"/>
                  </a:lnTo>
                  <a:lnTo>
                    <a:pt x="677" y="31"/>
                  </a:lnTo>
                  <a:lnTo>
                    <a:pt x="668" y="29"/>
                  </a:lnTo>
                  <a:lnTo>
                    <a:pt x="658" y="26"/>
                  </a:lnTo>
                  <a:lnTo>
                    <a:pt x="650" y="25"/>
                  </a:lnTo>
                  <a:lnTo>
                    <a:pt x="640" y="23"/>
                  </a:lnTo>
                  <a:lnTo>
                    <a:pt x="630" y="23"/>
                  </a:lnTo>
                  <a:lnTo>
                    <a:pt x="623" y="23"/>
                  </a:lnTo>
                  <a:lnTo>
                    <a:pt x="615" y="25"/>
                  </a:lnTo>
                  <a:lnTo>
                    <a:pt x="606" y="26"/>
                  </a:lnTo>
                  <a:lnTo>
                    <a:pt x="597" y="29"/>
                  </a:lnTo>
                  <a:lnTo>
                    <a:pt x="587" y="31"/>
                  </a:lnTo>
                  <a:lnTo>
                    <a:pt x="577" y="35"/>
                  </a:lnTo>
                  <a:lnTo>
                    <a:pt x="567" y="38"/>
                  </a:lnTo>
                  <a:lnTo>
                    <a:pt x="557" y="41"/>
                  </a:lnTo>
                  <a:lnTo>
                    <a:pt x="545" y="45"/>
                  </a:lnTo>
                  <a:lnTo>
                    <a:pt x="534" y="48"/>
                  </a:lnTo>
                  <a:lnTo>
                    <a:pt x="523" y="52"/>
                  </a:lnTo>
                  <a:lnTo>
                    <a:pt x="512" y="55"/>
                  </a:lnTo>
                  <a:lnTo>
                    <a:pt x="500" y="57"/>
                  </a:lnTo>
                  <a:lnTo>
                    <a:pt x="489" y="59"/>
                  </a:lnTo>
                  <a:lnTo>
                    <a:pt x="478" y="60"/>
                  </a:lnTo>
                  <a:lnTo>
                    <a:pt x="467" y="60"/>
                  </a:lnTo>
                  <a:lnTo>
                    <a:pt x="456" y="60"/>
                  </a:lnTo>
                  <a:lnTo>
                    <a:pt x="446" y="59"/>
                  </a:lnTo>
                  <a:lnTo>
                    <a:pt x="436" y="58"/>
                  </a:lnTo>
                  <a:lnTo>
                    <a:pt x="426" y="56"/>
                  </a:lnTo>
                  <a:lnTo>
                    <a:pt x="417" y="53"/>
                  </a:lnTo>
                  <a:lnTo>
                    <a:pt x="407" y="50"/>
                  </a:lnTo>
                  <a:lnTo>
                    <a:pt x="399" y="47"/>
                  </a:lnTo>
                  <a:lnTo>
                    <a:pt x="390" y="44"/>
                  </a:lnTo>
                  <a:lnTo>
                    <a:pt x="380" y="41"/>
                  </a:lnTo>
                  <a:lnTo>
                    <a:pt x="372" y="37"/>
                  </a:lnTo>
                  <a:lnTo>
                    <a:pt x="363" y="34"/>
                  </a:lnTo>
                  <a:lnTo>
                    <a:pt x="354" y="31"/>
                  </a:lnTo>
                  <a:lnTo>
                    <a:pt x="345" y="29"/>
                  </a:lnTo>
                  <a:lnTo>
                    <a:pt x="336" y="27"/>
                  </a:lnTo>
                  <a:lnTo>
                    <a:pt x="326" y="25"/>
                  </a:lnTo>
                  <a:lnTo>
                    <a:pt x="317" y="24"/>
                  </a:lnTo>
                  <a:lnTo>
                    <a:pt x="316" y="24"/>
                  </a:lnTo>
                  <a:lnTo>
                    <a:pt x="316" y="23"/>
                  </a:lnTo>
                  <a:lnTo>
                    <a:pt x="314" y="23"/>
                  </a:lnTo>
                  <a:lnTo>
                    <a:pt x="313" y="23"/>
                  </a:lnTo>
                  <a:lnTo>
                    <a:pt x="306" y="23"/>
                  </a:lnTo>
                  <a:lnTo>
                    <a:pt x="298" y="25"/>
                  </a:lnTo>
                  <a:lnTo>
                    <a:pt x="289" y="26"/>
                  </a:lnTo>
                  <a:lnTo>
                    <a:pt x="281" y="29"/>
                  </a:lnTo>
                  <a:lnTo>
                    <a:pt x="271" y="31"/>
                  </a:lnTo>
                  <a:lnTo>
                    <a:pt x="261" y="34"/>
                  </a:lnTo>
                  <a:lnTo>
                    <a:pt x="251" y="38"/>
                  </a:lnTo>
                  <a:lnTo>
                    <a:pt x="240" y="41"/>
                  </a:lnTo>
                  <a:lnTo>
                    <a:pt x="229" y="45"/>
                  </a:lnTo>
                  <a:lnTo>
                    <a:pt x="218" y="48"/>
                  </a:lnTo>
                  <a:lnTo>
                    <a:pt x="207" y="52"/>
                  </a:lnTo>
                  <a:lnTo>
                    <a:pt x="196" y="55"/>
                  </a:lnTo>
                  <a:lnTo>
                    <a:pt x="184" y="57"/>
                  </a:lnTo>
                  <a:lnTo>
                    <a:pt x="174" y="59"/>
                  </a:lnTo>
                  <a:lnTo>
                    <a:pt x="162" y="60"/>
                  </a:lnTo>
                  <a:lnTo>
                    <a:pt x="151" y="61"/>
                  </a:lnTo>
                  <a:lnTo>
                    <a:pt x="140" y="60"/>
                  </a:lnTo>
                  <a:lnTo>
                    <a:pt x="130" y="60"/>
                  </a:lnTo>
                  <a:lnTo>
                    <a:pt x="120" y="58"/>
                  </a:lnTo>
                  <a:lnTo>
                    <a:pt x="111" y="55"/>
                  </a:lnTo>
                  <a:lnTo>
                    <a:pt x="101" y="53"/>
                  </a:lnTo>
                  <a:lnTo>
                    <a:pt x="92" y="50"/>
                  </a:lnTo>
                  <a:lnTo>
                    <a:pt x="82" y="46"/>
                  </a:lnTo>
                  <a:lnTo>
                    <a:pt x="74" y="42"/>
                  </a:lnTo>
                  <a:lnTo>
                    <a:pt x="64" y="40"/>
                  </a:lnTo>
                  <a:lnTo>
                    <a:pt x="56" y="36"/>
                  </a:lnTo>
                  <a:lnTo>
                    <a:pt x="46" y="32"/>
                  </a:lnTo>
                  <a:lnTo>
                    <a:pt x="38" y="30"/>
                  </a:lnTo>
                  <a:lnTo>
                    <a:pt x="28" y="28"/>
                  </a:lnTo>
                  <a:lnTo>
                    <a:pt x="19" y="26"/>
                  </a:lnTo>
                  <a:lnTo>
                    <a:pt x="10" y="25"/>
                  </a:lnTo>
                  <a:lnTo>
                    <a:pt x="0" y="25"/>
                  </a:lnTo>
                  <a:lnTo>
                    <a:pt x="0" y="5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0" name="Freeform 22"/>
            <p:cNvSpPr>
              <a:spLocks/>
            </p:cNvSpPr>
            <p:nvPr/>
          </p:nvSpPr>
          <p:spPr bwMode="auto">
            <a:xfrm>
              <a:off x="3233" y="204"/>
              <a:ext cx="2449" cy="61"/>
            </a:xfrm>
            <a:custGeom>
              <a:avLst/>
              <a:gdLst>
                <a:gd name="T0" fmla="*/ 73 w 2447"/>
                <a:gd name="T1" fmla="*/ 43 h 61"/>
                <a:gd name="T2" fmla="*/ 161 w 2447"/>
                <a:gd name="T3" fmla="*/ 59 h 61"/>
                <a:gd name="T4" fmla="*/ 261 w 2447"/>
                <a:gd name="T5" fmla="*/ 34 h 61"/>
                <a:gd name="T6" fmla="*/ 316 w 2447"/>
                <a:gd name="T7" fmla="*/ 24 h 61"/>
                <a:gd name="T8" fmla="*/ 389 w 2447"/>
                <a:gd name="T9" fmla="*/ 43 h 61"/>
                <a:gd name="T10" fmla="*/ 477 w 2447"/>
                <a:gd name="T11" fmla="*/ 59 h 61"/>
                <a:gd name="T12" fmla="*/ 577 w 2447"/>
                <a:gd name="T13" fmla="*/ 34 h 61"/>
                <a:gd name="T14" fmla="*/ 684 w 2447"/>
                <a:gd name="T15" fmla="*/ 27 h 61"/>
                <a:gd name="T16" fmla="*/ 766 w 2447"/>
                <a:gd name="T17" fmla="*/ 54 h 61"/>
                <a:gd name="T18" fmla="*/ 863 w 2447"/>
                <a:gd name="T19" fmla="*/ 50 h 61"/>
                <a:gd name="T20" fmla="*/ 955 w 2447"/>
                <a:gd name="T21" fmla="*/ 24 h 61"/>
                <a:gd name="T22" fmla="*/ 1034 w 2447"/>
                <a:gd name="T23" fmla="*/ 38 h 61"/>
                <a:gd name="T24" fmla="*/ 1121 w 2447"/>
                <a:gd name="T25" fmla="*/ 58 h 61"/>
                <a:gd name="T26" fmla="*/ 1221 w 2447"/>
                <a:gd name="T27" fmla="*/ 35 h 61"/>
                <a:gd name="T28" fmla="*/ 1286 w 2447"/>
                <a:gd name="T29" fmla="*/ 22 h 61"/>
                <a:gd name="T30" fmla="*/ 1352 w 2447"/>
                <a:gd name="T31" fmla="*/ 38 h 61"/>
                <a:gd name="T32" fmla="*/ 1437 w 2447"/>
                <a:gd name="T33" fmla="*/ 58 h 61"/>
                <a:gd name="T34" fmla="*/ 1538 w 2447"/>
                <a:gd name="T35" fmla="*/ 35 h 61"/>
                <a:gd name="T36" fmla="*/ 1620 w 2447"/>
                <a:gd name="T37" fmla="*/ 24 h 61"/>
                <a:gd name="T38" fmla="*/ 1702 w 2447"/>
                <a:gd name="T39" fmla="*/ 49 h 61"/>
                <a:gd name="T40" fmla="*/ 1796 w 2447"/>
                <a:gd name="T41" fmla="*/ 51 h 61"/>
                <a:gd name="T42" fmla="*/ 1916 w 2447"/>
                <a:gd name="T43" fmla="*/ 23 h 61"/>
                <a:gd name="T44" fmla="*/ 1995 w 2447"/>
                <a:gd name="T45" fmla="*/ 32 h 61"/>
                <a:gd name="T46" fmla="*/ 2079 w 2447"/>
                <a:gd name="T47" fmla="*/ 55 h 61"/>
                <a:gd name="T48" fmla="*/ 2177 w 2447"/>
                <a:gd name="T49" fmla="*/ 38 h 61"/>
                <a:gd name="T50" fmla="*/ 2259 w 2447"/>
                <a:gd name="T51" fmla="*/ 19 h 61"/>
                <a:gd name="T52" fmla="*/ 2340 w 2447"/>
                <a:gd name="T53" fmla="*/ 44 h 61"/>
                <a:gd name="T54" fmla="*/ 2437 w 2447"/>
                <a:gd name="T55" fmla="*/ 51 h 61"/>
                <a:gd name="T56" fmla="*/ 2497 w 2447"/>
                <a:gd name="T57" fmla="*/ 16 h 61"/>
                <a:gd name="T58" fmla="*/ 2389 w 2447"/>
                <a:gd name="T59" fmla="*/ 37 h 61"/>
                <a:gd name="T60" fmla="*/ 2304 w 2447"/>
                <a:gd name="T61" fmla="*/ 12 h 61"/>
                <a:gd name="T62" fmla="*/ 2226 w 2447"/>
                <a:gd name="T63" fmla="*/ 3 h 61"/>
                <a:gd name="T64" fmla="*/ 2134 w 2447"/>
                <a:gd name="T65" fmla="*/ 31 h 61"/>
                <a:gd name="T66" fmla="*/ 2040 w 2447"/>
                <a:gd name="T67" fmla="*/ 29 h 61"/>
                <a:gd name="T68" fmla="*/ 1958 w 2447"/>
                <a:gd name="T69" fmla="*/ 3 h 61"/>
                <a:gd name="T70" fmla="*/ 1868 w 2447"/>
                <a:gd name="T71" fmla="*/ 16 h 61"/>
                <a:gd name="T72" fmla="*/ 1752 w 2447"/>
                <a:gd name="T73" fmla="*/ 39 h 61"/>
                <a:gd name="T74" fmla="*/ 1666 w 2447"/>
                <a:gd name="T75" fmla="*/ 17 h 61"/>
                <a:gd name="T76" fmla="*/ 1586 w 2447"/>
                <a:gd name="T77" fmla="*/ 4 h 61"/>
                <a:gd name="T78" fmla="*/ 1493 w 2447"/>
                <a:gd name="T79" fmla="*/ 31 h 61"/>
                <a:gd name="T80" fmla="*/ 1396 w 2447"/>
                <a:gd name="T81" fmla="*/ 33 h 61"/>
                <a:gd name="T82" fmla="*/ 1315 w 2447"/>
                <a:gd name="T83" fmla="*/ 6 h 61"/>
                <a:gd name="T84" fmla="*/ 1268 w 2447"/>
                <a:gd name="T85" fmla="*/ 4 h 61"/>
                <a:gd name="T86" fmla="*/ 1177 w 2447"/>
                <a:gd name="T87" fmla="*/ 31 h 61"/>
                <a:gd name="T88" fmla="*/ 1081 w 2447"/>
                <a:gd name="T89" fmla="*/ 35 h 61"/>
                <a:gd name="T90" fmla="*/ 998 w 2447"/>
                <a:gd name="T91" fmla="*/ 7 h 61"/>
                <a:gd name="T92" fmla="*/ 917 w 2447"/>
                <a:gd name="T93" fmla="*/ 15 h 61"/>
                <a:gd name="T94" fmla="*/ 817 w 2447"/>
                <a:gd name="T95" fmla="*/ 40 h 61"/>
                <a:gd name="T96" fmla="*/ 729 w 2447"/>
                <a:gd name="T97" fmla="*/ 23 h 61"/>
                <a:gd name="T98" fmla="*/ 649 w 2447"/>
                <a:gd name="T99" fmla="*/ 5 h 61"/>
                <a:gd name="T100" fmla="*/ 534 w 2447"/>
                <a:gd name="T101" fmla="*/ 29 h 61"/>
                <a:gd name="T102" fmla="*/ 435 w 2447"/>
                <a:gd name="T103" fmla="*/ 38 h 61"/>
                <a:gd name="T104" fmla="*/ 354 w 2447"/>
                <a:gd name="T105" fmla="*/ 11 h 61"/>
                <a:gd name="T106" fmla="*/ 305 w 2447"/>
                <a:gd name="T107" fmla="*/ 5 h 61"/>
                <a:gd name="T108" fmla="*/ 218 w 2447"/>
                <a:gd name="T109" fmla="*/ 29 h 61"/>
                <a:gd name="T110" fmla="*/ 120 w 2447"/>
                <a:gd name="T111" fmla="*/ 39 h 61"/>
                <a:gd name="T112" fmla="*/ 38 w 2447"/>
                <a:gd name="T113" fmla="*/ 12 h 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447" h="61">
                  <a:moveTo>
                    <a:pt x="0" y="24"/>
                  </a:moveTo>
                  <a:lnTo>
                    <a:pt x="10" y="25"/>
                  </a:lnTo>
                  <a:lnTo>
                    <a:pt x="19" y="27"/>
                  </a:lnTo>
                  <a:lnTo>
                    <a:pt x="28" y="29"/>
                  </a:lnTo>
                  <a:lnTo>
                    <a:pt x="38" y="31"/>
                  </a:lnTo>
                  <a:lnTo>
                    <a:pt x="46" y="34"/>
                  </a:lnTo>
                  <a:lnTo>
                    <a:pt x="55" y="37"/>
                  </a:lnTo>
                  <a:lnTo>
                    <a:pt x="64" y="40"/>
                  </a:lnTo>
                  <a:lnTo>
                    <a:pt x="73" y="43"/>
                  </a:lnTo>
                  <a:lnTo>
                    <a:pt x="82" y="47"/>
                  </a:lnTo>
                  <a:lnTo>
                    <a:pt x="91" y="50"/>
                  </a:lnTo>
                  <a:lnTo>
                    <a:pt x="101" y="53"/>
                  </a:lnTo>
                  <a:lnTo>
                    <a:pt x="110" y="55"/>
                  </a:lnTo>
                  <a:lnTo>
                    <a:pt x="119" y="57"/>
                  </a:lnTo>
                  <a:lnTo>
                    <a:pt x="130" y="59"/>
                  </a:lnTo>
                  <a:lnTo>
                    <a:pt x="139" y="60"/>
                  </a:lnTo>
                  <a:lnTo>
                    <a:pt x="151" y="60"/>
                  </a:lnTo>
                  <a:lnTo>
                    <a:pt x="161" y="59"/>
                  </a:lnTo>
                  <a:lnTo>
                    <a:pt x="173" y="58"/>
                  </a:lnTo>
                  <a:lnTo>
                    <a:pt x="184" y="57"/>
                  </a:lnTo>
                  <a:lnTo>
                    <a:pt x="195" y="54"/>
                  </a:lnTo>
                  <a:lnTo>
                    <a:pt x="207" y="51"/>
                  </a:lnTo>
                  <a:lnTo>
                    <a:pt x="218" y="48"/>
                  </a:lnTo>
                  <a:lnTo>
                    <a:pt x="229" y="44"/>
                  </a:lnTo>
                  <a:lnTo>
                    <a:pt x="240" y="41"/>
                  </a:lnTo>
                  <a:lnTo>
                    <a:pt x="250" y="38"/>
                  </a:lnTo>
                  <a:lnTo>
                    <a:pt x="261" y="34"/>
                  </a:lnTo>
                  <a:lnTo>
                    <a:pt x="271" y="31"/>
                  </a:lnTo>
                  <a:lnTo>
                    <a:pt x="281" y="28"/>
                  </a:lnTo>
                  <a:lnTo>
                    <a:pt x="289" y="27"/>
                  </a:lnTo>
                  <a:lnTo>
                    <a:pt x="298" y="25"/>
                  </a:lnTo>
                  <a:lnTo>
                    <a:pt x="306" y="24"/>
                  </a:lnTo>
                  <a:lnTo>
                    <a:pt x="313" y="24"/>
                  </a:lnTo>
                  <a:lnTo>
                    <a:pt x="314" y="24"/>
                  </a:lnTo>
                  <a:lnTo>
                    <a:pt x="316" y="24"/>
                  </a:lnTo>
                  <a:lnTo>
                    <a:pt x="317" y="24"/>
                  </a:lnTo>
                  <a:lnTo>
                    <a:pt x="326" y="25"/>
                  </a:lnTo>
                  <a:lnTo>
                    <a:pt x="336" y="27"/>
                  </a:lnTo>
                  <a:lnTo>
                    <a:pt x="345" y="28"/>
                  </a:lnTo>
                  <a:lnTo>
                    <a:pt x="354" y="31"/>
                  </a:lnTo>
                  <a:lnTo>
                    <a:pt x="363" y="34"/>
                  </a:lnTo>
                  <a:lnTo>
                    <a:pt x="372" y="37"/>
                  </a:lnTo>
                  <a:lnTo>
                    <a:pt x="380" y="40"/>
                  </a:lnTo>
                  <a:lnTo>
                    <a:pt x="389" y="43"/>
                  </a:lnTo>
                  <a:lnTo>
                    <a:pt x="399" y="47"/>
                  </a:lnTo>
                  <a:lnTo>
                    <a:pt x="407" y="50"/>
                  </a:lnTo>
                  <a:lnTo>
                    <a:pt x="417" y="53"/>
                  </a:lnTo>
                  <a:lnTo>
                    <a:pt x="426" y="55"/>
                  </a:lnTo>
                  <a:lnTo>
                    <a:pt x="436" y="57"/>
                  </a:lnTo>
                  <a:lnTo>
                    <a:pt x="445" y="59"/>
                  </a:lnTo>
                  <a:lnTo>
                    <a:pt x="455" y="59"/>
                  </a:lnTo>
                  <a:lnTo>
                    <a:pt x="466" y="60"/>
                  </a:lnTo>
                  <a:lnTo>
                    <a:pt x="477" y="59"/>
                  </a:lnTo>
                  <a:lnTo>
                    <a:pt x="488" y="58"/>
                  </a:lnTo>
                  <a:lnTo>
                    <a:pt x="500" y="56"/>
                  </a:lnTo>
                  <a:lnTo>
                    <a:pt x="511" y="54"/>
                  </a:lnTo>
                  <a:lnTo>
                    <a:pt x="522" y="51"/>
                  </a:lnTo>
                  <a:lnTo>
                    <a:pt x="534" y="48"/>
                  </a:lnTo>
                  <a:lnTo>
                    <a:pt x="545" y="44"/>
                  </a:lnTo>
                  <a:lnTo>
                    <a:pt x="556" y="40"/>
                  </a:lnTo>
                  <a:lnTo>
                    <a:pt x="567" y="37"/>
                  </a:lnTo>
                  <a:lnTo>
                    <a:pt x="577" y="34"/>
                  </a:lnTo>
                  <a:lnTo>
                    <a:pt x="587" y="31"/>
                  </a:lnTo>
                  <a:lnTo>
                    <a:pt x="597" y="28"/>
                  </a:lnTo>
                  <a:lnTo>
                    <a:pt x="606" y="26"/>
                  </a:lnTo>
                  <a:lnTo>
                    <a:pt x="615" y="24"/>
                  </a:lnTo>
                  <a:lnTo>
                    <a:pt x="623" y="23"/>
                  </a:lnTo>
                  <a:lnTo>
                    <a:pt x="630" y="23"/>
                  </a:lnTo>
                  <a:lnTo>
                    <a:pt x="640" y="24"/>
                  </a:lnTo>
                  <a:lnTo>
                    <a:pt x="649" y="25"/>
                  </a:lnTo>
                  <a:lnTo>
                    <a:pt x="658" y="27"/>
                  </a:lnTo>
                  <a:lnTo>
                    <a:pt x="668" y="30"/>
                  </a:lnTo>
                  <a:lnTo>
                    <a:pt x="676" y="32"/>
                  </a:lnTo>
                  <a:lnTo>
                    <a:pt x="685" y="36"/>
                  </a:lnTo>
                  <a:lnTo>
                    <a:pt x="694" y="39"/>
                  </a:lnTo>
                  <a:lnTo>
                    <a:pt x="703" y="42"/>
                  </a:lnTo>
                  <a:lnTo>
                    <a:pt x="712" y="45"/>
                  </a:lnTo>
                  <a:lnTo>
                    <a:pt x="721" y="49"/>
                  </a:lnTo>
                  <a:lnTo>
                    <a:pt x="731" y="52"/>
                  </a:lnTo>
                  <a:lnTo>
                    <a:pt x="740" y="54"/>
                  </a:lnTo>
                  <a:lnTo>
                    <a:pt x="750" y="56"/>
                  </a:lnTo>
                  <a:lnTo>
                    <a:pt x="760" y="58"/>
                  </a:lnTo>
                  <a:lnTo>
                    <a:pt x="770" y="59"/>
                  </a:lnTo>
                  <a:lnTo>
                    <a:pt x="781" y="59"/>
                  </a:lnTo>
                  <a:lnTo>
                    <a:pt x="792" y="58"/>
                  </a:lnTo>
                  <a:lnTo>
                    <a:pt x="803" y="57"/>
                  </a:lnTo>
                  <a:lnTo>
                    <a:pt x="814" y="55"/>
                  </a:lnTo>
                  <a:lnTo>
                    <a:pt x="825" y="53"/>
                  </a:lnTo>
                  <a:lnTo>
                    <a:pt x="837" y="50"/>
                  </a:lnTo>
                  <a:lnTo>
                    <a:pt x="848" y="47"/>
                  </a:lnTo>
                  <a:lnTo>
                    <a:pt x="859" y="43"/>
                  </a:lnTo>
                  <a:lnTo>
                    <a:pt x="870" y="40"/>
                  </a:lnTo>
                  <a:lnTo>
                    <a:pt x="881" y="37"/>
                  </a:lnTo>
                  <a:lnTo>
                    <a:pt x="891" y="33"/>
                  </a:lnTo>
                  <a:lnTo>
                    <a:pt x="901" y="30"/>
                  </a:lnTo>
                  <a:lnTo>
                    <a:pt x="911" y="27"/>
                  </a:lnTo>
                  <a:lnTo>
                    <a:pt x="920" y="25"/>
                  </a:lnTo>
                  <a:lnTo>
                    <a:pt x="929" y="24"/>
                  </a:lnTo>
                  <a:lnTo>
                    <a:pt x="937" y="23"/>
                  </a:lnTo>
                  <a:lnTo>
                    <a:pt x="944" y="23"/>
                  </a:lnTo>
                  <a:lnTo>
                    <a:pt x="954" y="23"/>
                  </a:lnTo>
                  <a:lnTo>
                    <a:pt x="963" y="25"/>
                  </a:lnTo>
                  <a:lnTo>
                    <a:pt x="972" y="27"/>
                  </a:lnTo>
                  <a:lnTo>
                    <a:pt x="982" y="29"/>
                  </a:lnTo>
                  <a:lnTo>
                    <a:pt x="991" y="32"/>
                  </a:lnTo>
                  <a:lnTo>
                    <a:pt x="1000" y="35"/>
                  </a:lnTo>
                  <a:lnTo>
                    <a:pt x="1008" y="38"/>
                  </a:lnTo>
                  <a:lnTo>
                    <a:pt x="1018" y="41"/>
                  </a:lnTo>
                  <a:lnTo>
                    <a:pt x="1027" y="44"/>
                  </a:lnTo>
                  <a:lnTo>
                    <a:pt x="1036" y="47"/>
                  </a:lnTo>
                  <a:lnTo>
                    <a:pt x="1045" y="50"/>
                  </a:lnTo>
                  <a:lnTo>
                    <a:pt x="1055" y="53"/>
                  </a:lnTo>
                  <a:lnTo>
                    <a:pt x="1064" y="55"/>
                  </a:lnTo>
                  <a:lnTo>
                    <a:pt x="1074" y="57"/>
                  </a:lnTo>
                  <a:lnTo>
                    <a:pt x="1085" y="58"/>
                  </a:lnTo>
                  <a:lnTo>
                    <a:pt x="1095" y="58"/>
                  </a:lnTo>
                  <a:lnTo>
                    <a:pt x="1106" y="58"/>
                  </a:lnTo>
                  <a:lnTo>
                    <a:pt x="1118" y="57"/>
                  </a:lnTo>
                  <a:lnTo>
                    <a:pt x="1128" y="54"/>
                  </a:lnTo>
                  <a:lnTo>
                    <a:pt x="1140" y="52"/>
                  </a:lnTo>
                  <a:lnTo>
                    <a:pt x="1151" y="49"/>
                  </a:lnTo>
                  <a:lnTo>
                    <a:pt x="1163" y="46"/>
                  </a:lnTo>
                  <a:lnTo>
                    <a:pt x="1173" y="43"/>
                  </a:lnTo>
                  <a:lnTo>
                    <a:pt x="1185" y="39"/>
                  </a:lnTo>
                  <a:lnTo>
                    <a:pt x="1195" y="35"/>
                  </a:lnTo>
                  <a:lnTo>
                    <a:pt x="1205" y="32"/>
                  </a:lnTo>
                  <a:lnTo>
                    <a:pt x="1215" y="29"/>
                  </a:lnTo>
                  <a:lnTo>
                    <a:pt x="1226" y="27"/>
                  </a:lnTo>
                  <a:lnTo>
                    <a:pt x="1234" y="24"/>
                  </a:lnTo>
                  <a:lnTo>
                    <a:pt x="1243" y="23"/>
                  </a:lnTo>
                  <a:lnTo>
                    <a:pt x="1251" y="22"/>
                  </a:lnTo>
                  <a:lnTo>
                    <a:pt x="1258" y="22"/>
                  </a:lnTo>
                  <a:lnTo>
                    <a:pt x="1259" y="22"/>
                  </a:lnTo>
                  <a:lnTo>
                    <a:pt x="1260" y="22"/>
                  </a:lnTo>
                  <a:lnTo>
                    <a:pt x="1261" y="22"/>
                  </a:lnTo>
                  <a:lnTo>
                    <a:pt x="1270" y="23"/>
                  </a:lnTo>
                  <a:lnTo>
                    <a:pt x="1281" y="25"/>
                  </a:lnTo>
                  <a:lnTo>
                    <a:pt x="1289" y="27"/>
                  </a:lnTo>
                  <a:lnTo>
                    <a:pt x="1298" y="29"/>
                  </a:lnTo>
                  <a:lnTo>
                    <a:pt x="1307" y="32"/>
                  </a:lnTo>
                  <a:lnTo>
                    <a:pt x="1316" y="35"/>
                  </a:lnTo>
                  <a:lnTo>
                    <a:pt x="1326" y="38"/>
                  </a:lnTo>
                  <a:lnTo>
                    <a:pt x="1334" y="42"/>
                  </a:lnTo>
                  <a:lnTo>
                    <a:pt x="1343" y="44"/>
                  </a:lnTo>
                  <a:lnTo>
                    <a:pt x="1352" y="48"/>
                  </a:lnTo>
                  <a:lnTo>
                    <a:pt x="1361" y="50"/>
                  </a:lnTo>
                  <a:lnTo>
                    <a:pt x="1370" y="53"/>
                  </a:lnTo>
                  <a:lnTo>
                    <a:pt x="1380" y="55"/>
                  </a:lnTo>
                  <a:lnTo>
                    <a:pt x="1390" y="57"/>
                  </a:lnTo>
                  <a:lnTo>
                    <a:pt x="1400" y="58"/>
                  </a:lnTo>
                  <a:lnTo>
                    <a:pt x="1411" y="58"/>
                  </a:lnTo>
                  <a:lnTo>
                    <a:pt x="1422" y="57"/>
                  </a:lnTo>
                  <a:lnTo>
                    <a:pt x="1433" y="56"/>
                  </a:lnTo>
                  <a:lnTo>
                    <a:pt x="1444" y="54"/>
                  </a:lnTo>
                  <a:lnTo>
                    <a:pt x="1455" y="52"/>
                  </a:lnTo>
                  <a:lnTo>
                    <a:pt x="1467" y="49"/>
                  </a:lnTo>
                  <a:lnTo>
                    <a:pt x="1478" y="46"/>
                  </a:lnTo>
                  <a:lnTo>
                    <a:pt x="1490" y="42"/>
                  </a:lnTo>
                  <a:lnTo>
                    <a:pt x="1500" y="39"/>
                  </a:lnTo>
                  <a:lnTo>
                    <a:pt x="1512" y="35"/>
                  </a:lnTo>
                  <a:lnTo>
                    <a:pt x="1521" y="32"/>
                  </a:lnTo>
                  <a:lnTo>
                    <a:pt x="1532" y="29"/>
                  </a:lnTo>
                  <a:lnTo>
                    <a:pt x="1541" y="26"/>
                  </a:lnTo>
                  <a:lnTo>
                    <a:pt x="1550" y="24"/>
                  </a:lnTo>
                  <a:lnTo>
                    <a:pt x="1559" y="23"/>
                  </a:lnTo>
                  <a:lnTo>
                    <a:pt x="1567" y="22"/>
                  </a:lnTo>
                  <a:lnTo>
                    <a:pt x="1574" y="22"/>
                  </a:lnTo>
                  <a:lnTo>
                    <a:pt x="1584" y="22"/>
                  </a:lnTo>
                  <a:lnTo>
                    <a:pt x="1594" y="24"/>
                  </a:lnTo>
                  <a:lnTo>
                    <a:pt x="1603" y="25"/>
                  </a:lnTo>
                  <a:lnTo>
                    <a:pt x="1612" y="28"/>
                  </a:lnTo>
                  <a:lnTo>
                    <a:pt x="1621" y="31"/>
                  </a:lnTo>
                  <a:lnTo>
                    <a:pt x="1630" y="33"/>
                  </a:lnTo>
                  <a:lnTo>
                    <a:pt x="1640" y="37"/>
                  </a:lnTo>
                  <a:lnTo>
                    <a:pt x="1648" y="40"/>
                  </a:lnTo>
                  <a:lnTo>
                    <a:pt x="1657" y="43"/>
                  </a:lnTo>
                  <a:lnTo>
                    <a:pt x="1667" y="46"/>
                  </a:lnTo>
                  <a:lnTo>
                    <a:pt x="1676" y="49"/>
                  </a:lnTo>
                  <a:lnTo>
                    <a:pt x="1686" y="52"/>
                  </a:lnTo>
                  <a:lnTo>
                    <a:pt x="1695" y="54"/>
                  </a:lnTo>
                  <a:lnTo>
                    <a:pt x="1705" y="55"/>
                  </a:lnTo>
                  <a:lnTo>
                    <a:pt x="1715" y="57"/>
                  </a:lnTo>
                  <a:lnTo>
                    <a:pt x="1726" y="57"/>
                  </a:lnTo>
                  <a:lnTo>
                    <a:pt x="1737" y="56"/>
                  </a:lnTo>
                  <a:lnTo>
                    <a:pt x="1748" y="55"/>
                  </a:lnTo>
                  <a:lnTo>
                    <a:pt x="1760" y="53"/>
                  </a:lnTo>
                  <a:lnTo>
                    <a:pt x="1770" y="51"/>
                  </a:lnTo>
                  <a:lnTo>
                    <a:pt x="1782" y="48"/>
                  </a:lnTo>
                  <a:lnTo>
                    <a:pt x="1793" y="44"/>
                  </a:lnTo>
                  <a:lnTo>
                    <a:pt x="1804" y="41"/>
                  </a:lnTo>
                  <a:lnTo>
                    <a:pt x="1814" y="38"/>
                  </a:lnTo>
                  <a:lnTo>
                    <a:pt x="1826" y="34"/>
                  </a:lnTo>
                  <a:lnTo>
                    <a:pt x="1835" y="31"/>
                  </a:lnTo>
                  <a:lnTo>
                    <a:pt x="1846" y="28"/>
                  </a:lnTo>
                  <a:lnTo>
                    <a:pt x="1855" y="25"/>
                  </a:lnTo>
                  <a:lnTo>
                    <a:pt x="1864" y="23"/>
                  </a:lnTo>
                  <a:lnTo>
                    <a:pt x="1872" y="22"/>
                  </a:lnTo>
                  <a:lnTo>
                    <a:pt x="1880" y="20"/>
                  </a:lnTo>
                  <a:lnTo>
                    <a:pt x="1888" y="20"/>
                  </a:lnTo>
                  <a:lnTo>
                    <a:pt x="1897" y="21"/>
                  </a:lnTo>
                  <a:lnTo>
                    <a:pt x="1907" y="23"/>
                  </a:lnTo>
                  <a:lnTo>
                    <a:pt x="1916" y="24"/>
                  </a:lnTo>
                  <a:lnTo>
                    <a:pt x="1925" y="27"/>
                  </a:lnTo>
                  <a:lnTo>
                    <a:pt x="1934" y="29"/>
                  </a:lnTo>
                  <a:lnTo>
                    <a:pt x="1943" y="32"/>
                  </a:lnTo>
                  <a:lnTo>
                    <a:pt x="1952" y="36"/>
                  </a:lnTo>
                  <a:lnTo>
                    <a:pt x="1961" y="39"/>
                  </a:lnTo>
                  <a:lnTo>
                    <a:pt x="1970" y="42"/>
                  </a:lnTo>
                  <a:lnTo>
                    <a:pt x="1979" y="45"/>
                  </a:lnTo>
                  <a:lnTo>
                    <a:pt x="1988" y="48"/>
                  </a:lnTo>
                  <a:lnTo>
                    <a:pt x="1997" y="50"/>
                  </a:lnTo>
                  <a:lnTo>
                    <a:pt x="2007" y="53"/>
                  </a:lnTo>
                  <a:lnTo>
                    <a:pt x="2017" y="54"/>
                  </a:lnTo>
                  <a:lnTo>
                    <a:pt x="2027" y="55"/>
                  </a:lnTo>
                  <a:lnTo>
                    <a:pt x="2038" y="55"/>
                  </a:lnTo>
                  <a:lnTo>
                    <a:pt x="2049" y="55"/>
                  </a:lnTo>
                  <a:lnTo>
                    <a:pt x="2060" y="54"/>
                  </a:lnTo>
                  <a:lnTo>
                    <a:pt x="2071" y="52"/>
                  </a:lnTo>
                  <a:lnTo>
                    <a:pt x="2082" y="50"/>
                  </a:lnTo>
                  <a:lnTo>
                    <a:pt x="2092" y="47"/>
                  </a:lnTo>
                  <a:lnTo>
                    <a:pt x="2103" y="44"/>
                  </a:lnTo>
                  <a:lnTo>
                    <a:pt x="2114" y="41"/>
                  </a:lnTo>
                  <a:lnTo>
                    <a:pt x="2125" y="38"/>
                  </a:lnTo>
                  <a:lnTo>
                    <a:pt x="2135" y="34"/>
                  </a:lnTo>
                  <a:lnTo>
                    <a:pt x="2145" y="31"/>
                  </a:lnTo>
                  <a:lnTo>
                    <a:pt x="2155" y="28"/>
                  </a:lnTo>
                  <a:lnTo>
                    <a:pt x="2165" y="25"/>
                  </a:lnTo>
                  <a:lnTo>
                    <a:pt x="2174" y="23"/>
                  </a:lnTo>
                  <a:lnTo>
                    <a:pt x="2182" y="21"/>
                  </a:lnTo>
                  <a:lnTo>
                    <a:pt x="2190" y="20"/>
                  </a:lnTo>
                  <a:lnTo>
                    <a:pt x="2197" y="19"/>
                  </a:lnTo>
                  <a:lnTo>
                    <a:pt x="2207" y="19"/>
                  </a:lnTo>
                  <a:lnTo>
                    <a:pt x="2216" y="20"/>
                  </a:lnTo>
                  <a:lnTo>
                    <a:pt x="2225" y="22"/>
                  </a:lnTo>
                  <a:lnTo>
                    <a:pt x="2235" y="24"/>
                  </a:lnTo>
                  <a:lnTo>
                    <a:pt x="2244" y="27"/>
                  </a:lnTo>
                  <a:lnTo>
                    <a:pt x="2252" y="30"/>
                  </a:lnTo>
                  <a:lnTo>
                    <a:pt x="2262" y="33"/>
                  </a:lnTo>
                  <a:lnTo>
                    <a:pt x="2270" y="37"/>
                  </a:lnTo>
                  <a:lnTo>
                    <a:pt x="2279" y="40"/>
                  </a:lnTo>
                  <a:lnTo>
                    <a:pt x="2288" y="44"/>
                  </a:lnTo>
                  <a:lnTo>
                    <a:pt x="2298" y="47"/>
                  </a:lnTo>
                  <a:lnTo>
                    <a:pt x="2307" y="50"/>
                  </a:lnTo>
                  <a:lnTo>
                    <a:pt x="2317" y="52"/>
                  </a:lnTo>
                  <a:lnTo>
                    <a:pt x="2327" y="54"/>
                  </a:lnTo>
                  <a:lnTo>
                    <a:pt x="2337" y="55"/>
                  </a:lnTo>
                  <a:lnTo>
                    <a:pt x="2348" y="55"/>
                  </a:lnTo>
                  <a:lnTo>
                    <a:pt x="2360" y="55"/>
                  </a:lnTo>
                  <a:lnTo>
                    <a:pt x="2372" y="53"/>
                  </a:lnTo>
                  <a:lnTo>
                    <a:pt x="2385" y="51"/>
                  </a:lnTo>
                  <a:lnTo>
                    <a:pt x="2397" y="48"/>
                  </a:lnTo>
                  <a:lnTo>
                    <a:pt x="2409" y="45"/>
                  </a:lnTo>
                  <a:lnTo>
                    <a:pt x="2422" y="41"/>
                  </a:lnTo>
                  <a:lnTo>
                    <a:pt x="2434" y="38"/>
                  </a:lnTo>
                  <a:lnTo>
                    <a:pt x="2446" y="33"/>
                  </a:lnTo>
                  <a:lnTo>
                    <a:pt x="2446" y="29"/>
                  </a:lnTo>
                  <a:lnTo>
                    <a:pt x="2446" y="25"/>
                  </a:lnTo>
                  <a:lnTo>
                    <a:pt x="2445" y="21"/>
                  </a:lnTo>
                  <a:lnTo>
                    <a:pt x="2445" y="16"/>
                  </a:lnTo>
                  <a:lnTo>
                    <a:pt x="2434" y="19"/>
                  </a:lnTo>
                  <a:lnTo>
                    <a:pt x="2422" y="23"/>
                  </a:lnTo>
                  <a:lnTo>
                    <a:pt x="2409" y="27"/>
                  </a:lnTo>
                  <a:lnTo>
                    <a:pt x="2397" y="29"/>
                  </a:lnTo>
                  <a:lnTo>
                    <a:pt x="2384" y="32"/>
                  </a:lnTo>
                  <a:lnTo>
                    <a:pt x="2372" y="35"/>
                  </a:lnTo>
                  <a:lnTo>
                    <a:pt x="2359" y="37"/>
                  </a:lnTo>
                  <a:lnTo>
                    <a:pt x="2348" y="37"/>
                  </a:lnTo>
                  <a:lnTo>
                    <a:pt x="2337" y="37"/>
                  </a:lnTo>
                  <a:lnTo>
                    <a:pt x="2327" y="36"/>
                  </a:lnTo>
                  <a:lnTo>
                    <a:pt x="2317" y="33"/>
                  </a:lnTo>
                  <a:lnTo>
                    <a:pt x="2307" y="31"/>
                  </a:lnTo>
                  <a:lnTo>
                    <a:pt x="2298" y="29"/>
                  </a:lnTo>
                  <a:lnTo>
                    <a:pt x="2288" y="25"/>
                  </a:lnTo>
                  <a:lnTo>
                    <a:pt x="2279" y="22"/>
                  </a:lnTo>
                  <a:lnTo>
                    <a:pt x="2270" y="18"/>
                  </a:lnTo>
                  <a:lnTo>
                    <a:pt x="2262" y="15"/>
                  </a:lnTo>
                  <a:lnTo>
                    <a:pt x="2252" y="12"/>
                  </a:lnTo>
                  <a:lnTo>
                    <a:pt x="2244" y="9"/>
                  </a:lnTo>
                  <a:lnTo>
                    <a:pt x="2235" y="6"/>
                  </a:lnTo>
                  <a:lnTo>
                    <a:pt x="2225" y="3"/>
                  </a:lnTo>
                  <a:lnTo>
                    <a:pt x="2216" y="2"/>
                  </a:lnTo>
                  <a:lnTo>
                    <a:pt x="2207" y="1"/>
                  </a:lnTo>
                  <a:lnTo>
                    <a:pt x="2197" y="0"/>
                  </a:lnTo>
                  <a:lnTo>
                    <a:pt x="2190" y="1"/>
                  </a:lnTo>
                  <a:lnTo>
                    <a:pt x="2182" y="2"/>
                  </a:lnTo>
                  <a:lnTo>
                    <a:pt x="2174" y="3"/>
                  </a:lnTo>
                  <a:lnTo>
                    <a:pt x="2165" y="6"/>
                  </a:lnTo>
                  <a:lnTo>
                    <a:pt x="2154" y="9"/>
                  </a:lnTo>
                  <a:lnTo>
                    <a:pt x="2145" y="12"/>
                  </a:lnTo>
                  <a:lnTo>
                    <a:pt x="2135" y="15"/>
                  </a:lnTo>
                  <a:lnTo>
                    <a:pt x="2124" y="18"/>
                  </a:lnTo>
                  <a:lnTo>
                    <a:pt x="2114" y="22"/>
                  </a:lnTo>
                  <a:lnTo>
                    <a:pt x="2103" y="25"/>
                  </a:lnTo>
                  <a:lnTo>
                    <a:pt x="2092" y="28"/>
                  </a:lnTo>
                  <a:lnTo>
                    <a:pt x="2082" y="31"/>
                  </a:lnTo>
                  <a:lnTo>
                    <a:pt x="2070" y="33"/>
                  </a:lnTo>
                  <a:lnTo>
                    <a:pt x="2059" y="35"/>
                  </a:lnTo>
                  <a:lnTo>
                    <a:pt x="2049" y="37"/>
                  </a:lnTo>
                  <a:lnTo>
                    <a:pt x="2038" y="37"/>
                  </a:lnTo>
                  <a:lnTo>
                    <a:pt x="2027" y="37"/>
                  </a:lnTo>
                  <a:lnTo>
                    <a:pt x="2017" y="36"/>
                  </a:lnTo>
                  <a:lnTo>
                    <a:pt x="2008" y="34"/>
                  </a:lnTo>
                  <a:lnTo>
                    <a:pt x="1997" y="32"/>
                  </a:lnTo>
                  <a:lnTo>
                    <a:pt x="1988" y="29"/>
                  </a:lnTo>
                  <a:lnTo>
                    <a:pt x="1979" y="26"/>
                  </a:lnTo>
                  <a:lnTo>
                    <a:pt x="1970" y="23"/>
                  </a:lnTo>
                  <a:lnTo>
                    <a:pt x="1961" y="19"/>
                  </a:lnTo>
                  <a:lnTo>
                    <a:pt x="1952" y="16"/>
                  </a:lnTo>
                  <a:lnTo>
                    <a:pt x="1943" y="13"/>
                  </a:lnTo>
                  <a:lnTo>
                    <a:pt x="1934" y="10"/>
                  </a:lnTo>
                  <a:lnTo>
                    <a:pt x="1925" y="7"/>
                  </a:lnTo>
                  <a:lnTo>
                    <a:pt x="1916" y="5"/>
                  </a:lnTo>
                  <a:lnTo>
                    <a:pt x="1906" y="3"/>
                  </a:lnTo>
                  <a:lnTo>
                    <a:pt x="1897" y="2"/>
                  </a:lnTo>
                  <a:lnTo>
                    <a:pt x="1888" y="1"/>
                  </a:lnTo>
                  <a:lnTo>
                    <a:pt x="1880" y="2"/>
                  </a:lnTo>
                  <a:lnTo>
                    <a:pt x="1872" y="3"/>
                  </a:lnTo>
                  <a:lnTo>
                    <a:pt x="1864" y="5"/>
                  </a:lnTo>
                  <a:lnTo>
                    <a:pt x="1855" y="7"/>
                  </a:lnTo>
                  <a:lnTo>
                    <a:pt x="1846" y="10"/>
                  </a:lnTo>
                  <a:lnTo>
                    <a:pt x="1835" y="13"/>
                  </a:lnTo>
                  <a:lnTo>
                    <a:pt x="1826" y="16"/>
                  </a:lnTo>
                  <a:lnTo>
                    <a:pt x="1814" y="20"/>
                  </a:lnTo>
                  <a:lnTo>
                    <a:pt x="1804" y="23"/>
                  </a:lnTo>
                  <a:lnTo>
                    <a:pt x="1793" y="27"/>
                  </a:lnTo>
                  <a:lnTo>
                    <a:pt x="1781" y="29"/>
                  </a:lnTo>
                  <a:lnTo>
                    <a:pt x="1770" y="32"/>
                  </a:lnTo>
                  <a:lnTo>
                    <a:pt x="1759" y="35"/>
                  </a:lnTo>
                  <a:lnTo>
                    <a:pt x="1748" y="37"/>
                  </a:lnTo>
                  <a:lnTo>
                    <a:pt x="1736" y="38"/>
                  </a:lnTo>
                  <a:lnTo>
                    <a:pt x="1726" y="39"/>
                  </a:lnTo>
                  <a:lnTo>
                    <a:pt x="1715" y="38"/>
                  </a:lnTo>
                  <a:lnTo>
                    <a:pt x="1704" y="38"/>
                  </a:lnTo>
                  <a:lnTo>
                    <a:pt x="1695" y="36"/>
                  </a:lnTo>
                  <a:lnTo>
                    <a:pt x="1685" y="33"/>
                  </a:lnTo>
                  <a:lnTo>
                    <a:pt x="1676" y="31"/>
                  </a:lnTo>
                  <a:lnTo>
                    <a:pt x="1666" y="28"/>
                  </a:lnTo>
                  <a:lnTo>
                    <a:pt x="1657" y="24"/>
                  </a:lnTo>
                  <a:lnTo>
                    <a:pt x="1648" y="21"/>
                  </a:lnTo>
                  <a:lnTo>
                    <a:pt x="1640" y="17"/>
                  </a:lnTo>
                  <a:lnTo>
                    <a:pt x="1630" y="14"/>
                  </a:lnTo>
                  <a:lnTo>
                    <a:pt x="1621" y="11"/>
                  </a:lnTo>
                  <a:lnTo>
                    <a:pt x="1612" y="8"/>
                  </a:lnTo>
                  <a:lnTo>
                    <a:pt x="1603" y="6"/>
                  </a:lnTo>
                  <a:lnTo>
                    <a:pt x="1594" y="4"/>
                  </a:lnTo>
                  <a:lnTo>
                    <a:pt x="1584" y="3"/>
                  </a:lnTo>
                  <a:lnTo>
                    <a:pt x="1575" y="2"/>
                  </a:lnTo>
                  <a:lnTo>
                    <a:pt x="1568" y="3"/>
                  </a:lnTo>
                  <a:lnTo>
                    <a:pt x="1560" y="4"/>
                  </a:lnTo>
                  <a:lnTo>
                    <a:pt x="1551" y="6"/>
                  </a:lnTo>
                  <a:lnTo>
                    <a:pt x="1542" y="8"/>
                  </a:lnTo>
                  <a:lnTo>
                    <a:pt x="1532" y="11"/>
                  </a:lnTo>
                  <a:lnTo>
                    <a:pt x="1522" y="14"/>
                  </a:lnTo>
                  <a:lnTo>
                    <a:pt x="1512" y="17"/>
                  </a:lnTo>
                  <a:lnTo>
                    <a:pt x="1500" y="21"/>
                  </a:lnTo>
                  <a:lnTo>
                    <a:pt x="1490" y="24"/>
                  </a:lnTo>
                  <a:lnTo>
                    <a:pt x="1479" y="27"/>
                  </a:lnTo>
                  <a:lnTo>
                    <a:pt x="1467" y="31"/>
                  </a:lnTo>
                  <a:lnTo>
                    <a:pt x="1455" y="33"/>
                  </a:lnTo>
                  <a:lnTo>
                    <a:pt x="1444" y="36"/>
                  </a:lnTo>
                  <a:lnTo>
                    <a:pt x="1433" y="38"/>
                  </a:lnTo>
                  <a:lnTo>
                    <a:pt x="1422" y="39"/>
                  </a:lnTo>
                  <a:lnTo>
                    <a:pt x="1411" y="39"/>
                  </a:lnTo>
                  <a:lnTo>
                    <a:pt x="1400" y="39"/>
                  </a:lnTo>
                  <a:lnTo>
                    <a:pt x="1390" y="38"/>
                  </a:lnTo>
                  <a:lnTo>
                    <a:pt x="1380" y="36"/>
                  </a:lnTo>
                  <a:lnTo>
                    <a:pt x="1370" y="33"/>
                  </a:lnTo>
                  <a:lnTo>
                    <a:pt x="1361" y="31"/>
                  </a:lnTo>
                  <a:lnTo>
                    <a:pt x="1352" y="28"/>
                  </a:lnTo>
                  <a:lnTo>
                    <a:pt x="1343" y="24"/>
                  </a:lnTo>
                  <a:lnTo>
                    <a:pt x="1334" y="21"/>
                  </a:lnTo>
                  <a:lnTo>
                    <a:pt x="1326" y="18"/>
                  </a:lnTo>
                  <a:lnTo>
                    <a:pt x="1316" y="14"/>
                  </a:lnTo>
                  <a:lnTo>
                    <a:pt x="1307" y="11"/>
                  </a:lnTo>
                  <a:lnTo>
                    <a:pt x="1298" y="9"/>
                  </a:lnTo>
                  <a:lnTo>
                    <a:pt x="1289" y="6"/>
                  </a:lnTo>
                  <a:lnTo>
                    <a:pt x="1281" y="4"/>
                  </a:lnTo>
                  <a:lnTo>
                    <a:pt x="1270" y="3"/>
                  </a:lnTo>
                  <a:lnTo>
                    <a:pt x="1261" y="3"/>
                  </a:lnTo>
                  <a:lnTo>
                    <a:pt x="1260" y="3"/>
                  </a:lnTo>
                  <a:lnTo>
                    <a:pt x="1258" y="3"/>
                  </a:lnTo>
                  <a:lnTo>
                    <a:pt x="1257" y="3"/>
                  </a:lnTo>
                  <a:lnTo>
                    <a:pt x="1250" y="3"/>
                  </a:lnTo>
                  <a:lnTo>
                    <a:pt x="1242" y="4"/>
                  </a:lnTo>
                  <a:lnTo>
                    <a:pt x="1234" y="6"/>
                  </a:lnTo>
                  <a:lnTo>
                    <a:pt x="1225" y="8"/>
                  </a:lnTo>
                  <a:lnTo>
                    <a:pt x="1215" y="10"/>
                  </a:lnTo>
                  <a:lnTo>
                    <a:pt x="1205" y="14"/>
                  </a:lnTo>
                  <a:lnTo>
                    <a:pt x="1195" y="17"/>
                  </a:lnTo>
                  <a:lnTo>
                    <a:pt x="1185" y="20"/>
                  </a:lnTo>
                  <a:lnTo>
                    <a:pt x="1173" y="24"/>
                  </a:lnTo>
                  <a:lnTo>
                    <a:pt x="1163" y="28"/>
                  </a:lnTo>
                  <a:lnTo>
                    <a:pt x="1151" y="31"/>
                  </a:lnTo>
                  <a:lnTo>
                    <a:pt x="1140" y="33"/>
                  </a:lnTo>
                  <a:lnTo>
                    <a:pt x="1128" y="36"/>
                  </a:lnTo>
                  <a:lnTo>
                    <a:pt x="1118" y="38"/>
                  </a:lnTo>
                  <a:lnTo>
                    <a:pt x="1106" y="39"/>
                  </a:lnTo>
                  <a:lnTo>
                    <a:pt x="1095" y="40"/>
                  </a:lnTo>
                  <a:lnTo>
                    <a:pt x="1085" y="39"/>
                  </a:lnTo>
                  <a:lnTo>
                    <a:pt x="1074" y="39"/>
                  </a:lnTo>
                  <a:lnTo>
                    <a:pt x="1065" y="37"/>
                  </a:lnTo>
                  <a:lnTo>
                    <a:pt x="1055" y="35"/>
                  </a:lnTo>
                  <a:lnTo>
                    <a:pt x="1045" y="32"/>
                  </a:lnTo>
                  <a:lnTo>
                    <a:pt x="1036" y="29"/>
                  </a:lnTo>
                  <a:lnTo>
                    <a:pt x="1027" y="25"/>
                  </a:lnTo>
                  <a:lnTo>
                    <a:pt x="1018" y="22"/>
                  </a:lnTo>
                  <a:lnTo>
                    <a:pt x="1008" y="18"/>
                  </a:lnTo>
                  <a:lnTo>
                    <a:pt x="1000" y="15"/>
                  </a:lnTo>
                  <a:lnTo>
                    <a:pt x="991" y="12"/>
                  </a:lnTo>
                  <a:lnTo>
                    <a:pt x="982" y="9"/>
                  </a:lnTo>
                  <a:lnTo>
                    <a:pt x="972" y="7"/>
                  </a:lnTo>
                  <a:lnTo>
                    <a:pt x="963" y="5"/>
                  </a:lnTo>
                  <a:lnTo>
                    <a:pt x="954" y="4"/>
                  </a:lnTo>
                  <a:lnTo>
                    <a:pt x="944" y="3"/>
                  </a:lnTo>
                  <a:lnTo>
                    <a:pt x="937" y="4"/>
                  </a:lnTo>
                  <a:lnTo>
                    <a:pt x="929" y="5"/>
                  </a:lnTo>
                  <a:lnTo>
                    <a:pt x="920" y="7"/>
                  </a:lnTo>
                  <a:lnTo>
                    <a:pt x="911" y="9"/>
                  </a:lnTo>
                  <a:lnTo>
                    <a:pt x="901" y="12"/>
                  </a:lnTo>
                  <a:lnTo>
                    <a:pt x="891" y="15"/>
                  </a:lnTo>
                  <a:lnTo>
                    <a:pt x="881" y="18"/>
                  </a:lnTo>
                  <a:lnTo>
                    <a:pt x="870" y="22"/>
                  </a:lnTo>
                  <a:lnTo>
                    <a:pt x="859" y="25"/>
                  </a:lnTo>
                  <a:lnTo>
                    <a:pt x="848" y="28"/>
                  </a:lnTo>
                  <a:lnTo>
                    <a:pt x="836" y="32"/>
                  </a:lnTo>
                  <a:lnTo>
                    <a:pt x="825" y="35"/>
                  </a:lnTo>
                  <a:lnTo>
                    <a:pt x="814" y="37"/>
                  </a:lnTo>
                  <a:lnTo>
                    <a:pt x="802" y="39"/>
                  </a:lnTo>
                  <a:lnTo>
                    <a:pt x="791" y="40"/>
                  </a:lnTo>
                  <a:lnTo>
                    <a:pt x="780" y="40"/>
                  </a:lnTo>
                  <a:lnTo>
                    <a:pt x="769" y="40"/>
                  </a:lnTo>
                  <a:lnTo>
                    <a:pt x="759" y="39"/>
                  </a:lnTo>
                  <a:lnTo>
                    <a:pt x="750" y="38"/>
                  </a:lnTo>
                  <a:lnTo>
                    <a:pt x="739" y="35"/>
                  </a:lnTo>
                  <a:lnTo>
                    <a:pt x="730" y="32"/>
                  </a:lnTo>
                  <a:lnTo>
                    <a:pt x="721" y="29"/>
                  </a:lnTo>
                  <a:lnTo>
                    <a:pt x="712" y="26"/>
                  </a:lnTo>
                  <a:lnTo>
                    <a:pt x="703" y="23"/>
                  </a:lnTo>
                  <a:lnTo>
                    <a:pt x="694" y="19"/>
                  </a:lnTo>
                  <a:lnTo>
                    <a:pt x="685" y="16"/>
                  </a:lnTo>
                  <a:lnTo>
                    <a:pt x="676" y="13"/>
                  </a:lnTo>
                  <a:lnTo>
                    <a:pt x="668" y="10"/>
                  </a:lnTo>
                  <a:lnTo>
                    <a:pt x="658" y="8"/>
                  </a:lnTo>
                  <a:lnTo>
                    <a:pt x="649" y="6"/>
                  </a:lnTo>
                  <a:lnTo>
                    <a:pt x="640" y="5"/>
                  </a:lnTo>
                  <a:lnTo>
                    <a:pt x="630" y="4"/>
                  </a:lnTo>
                  <a:lnTo>
                    <a:pt x="623" y="5"/>
                  </a:lnTo>
                  <a:lnTo>
                    <a:pt x="615" y="6"/>
                  </a:lnTo>
                  <a:lnTo>
                    <a:pt x="606" y="8"/>
                  </a:lnTo>
                  <a:lnTo>
                    <a:pt x="597" y="10"/>
                  </a:lnTo>
                  <a:lnTo>
                    <a:pt x="587" y="13"/>
                  </a:lnTo>
                  <a:lnTo>
                    <a:pt x="577" y="16"/>
                  </a:lnTo>
                  <a:lnTo>
                    <a:pt x="566" y="20"/>
                  </a:lnTo>
                  <a:lnTo>
                    <a:pt x="556" y="23"/>
                  </a:lnTo>
                  <a:lnTo>
                    <a:pt x="545" y="26"/>
                  </a:lnTo>
                  <a:lnTo>
                    <a:pt x="534" y="29"/>
                  </a:lnTo>
                  <a:lnTo>
                    <a:pt x="522" y="33"/>
                  </a:lnTo>
                  <a:lnTo>
                    <a:pt x="511" y="36"/>
                  </a:lnTo>
                  <a:lnTo>
                    <a:pt x="499" y="38"/>
                  </a:lnTo>
                  <a:lnTo>
                    <a:pt x="488" y="40"/>
                  </a:lnTo>
                  <a:lnTo>
                    <a:pt x="477" y="41"/>
                  </a:lnTo>
                  <a:lnTo>
                    <a:pt x="466" y="42"/>
                  </a:lnTo>
                  <a:lnTo>
                    <a:pt x="455" y="41"/>
                  </a:lnTo>
                  <a:lnTo>
                    <a:pt x="445" y="40"/>
                  </a:lnTo>
                  <a:lnTo>
                    <a:pt x="435" y="38"/>
                  </a:lnTo>
                  <a:lnTo>
                    <a:pt x="425" y="36"/>
                  </a:lnTo>
                  <a:lnTo>
                    <a:pt x="416" y="33"/>
                  </a:lnTo>
                  <a:lnTo>
                    <a:pt x="407" y="30"/>
                  </a:lnTo>
                  <a:lnTo>
                    <a:pt x="398" y="27"/>
                  </a:lnTo>
                  <a:lnTo>
                    <a:pt x="389" y="23"/>
                  </a:lnTo>
                  <a:lnTo>
                    <a:pt x="380" y="20"/>
                  </a:lnTo>
                  <a:lnTo>
                    <a:pt x="372" y="17"/>
                  </a:lnTo>
                  <a:lnTo>
                    <a:pt x="363" y="13"/>
                  </a:lnTo>
                  <a:lnTo>
                    <a:pt x="354" y="11"/>
                  </a:lnTo>
                  <a:lnTo>
                    <a:pt x="345" y="9"/>
                  </a:lnTo>
                  <a:lnTo>
                    <a:pt x="336" y="6"/>
                  </a:lnTo>
                  <a:lnTo>
                    <a:pt x="326" y="6"/>
                  </a:lnTo>
                  <a:lnTo>
                    <a:pt x="317" y="5"/>
                  </a:lnTo>
                  <a:lnTo>
                    <a:pt x="316" y="5"/>
                  </a:lnTo>
                  <a:lnTo>
                    <a:pt x="315" y="5"/>
                  </a:lnTo>
                  <a:lnTo>
                    <a:pt x="314" y="5"/>
                  </a:lnTo>
                  <a:lnTo>
                    <a:pt x="313" y="5"/>
                  </a:lnTo>
                  <a:lnTo>
                    <a:pt x="305" y="5"/>
                  </a:lnTo>
                  <a:lnTo>
                    <a:pt x="297" y="6"/>
                  </a:lnTo>
                  <a:lnTo>
                    <a:pt x="289" y="8"/>
                  </a:lnTo>
                  <a:lnTo>
                    <a:pt x="280" y="10"/>
                  </a:lnTo>
                  <a:lnTo>
                    <a:pt x="271" y="13"/>
                  </a:lnTo>
                  <a:lnTo>
                    <a:pt x="260" y="16"/>
                  </a:lnTo>
                  <a:lnTo>
                    <a:pt x="250" y="19"/>
                  </a:lnTo>
                  <a:lnTo>
                    <a:pt x="239" y="23"/>
                  </a:lnTo>
                  <a:lnTo>
                    <a:pt x="229" y="26"/>
                  </a:lnTo>
                  <a:lnTo>
                    <a:pt x="218" y="29"/>
                  </a:lnTo>
                  <a:lnTo>
                    <a:pt x="206" y="33"/>
                  </a:lnTo>
                  <a:lnTo>
                    <a:pt x="195" y="36"/>
                  </a:lnTo>
                  <a:lnTo>
                    <a:pt x="184" y="38"/>
                  </a:lnTo>
                  <a:lnTo>
                    <a:pt x="173" y="40"/>
                  </a:lnTo>
                  <a:lnTo>
                    <a:pt x="161" y="42"/>
                  </a:lnTo>
                  <a:lnTo>
                    <a:pt x="151" y="42"/>
                  </a:lnTo>
                  <a:lnTo>
                    <a:pt x="139" y="42"/>
                  </a:lnTo>
                  <a:lnTo>
                    <a:pt x="130" y="40"/>
                  </a:lnTo>
                  <a:lnTo>
                    <a:pt x="120" y="39"/>
                  </a:lnTo>
                  <a:lnTo>
                    <a:pt x="110" y="37"/>
                  </a:lnTo>
                  <a:lnTo>
                    <a:pt x="101" y="33"/>
                  </a:lnTo>
                  <a:lnTo>
                    <a:pt x="91" y="31"/>
                  </a:lnTo>
                  <a:lnTo>
                    <a:pt x="82" y="27"/>
                  </a:lnTo>
                  <a:lnTo>
                    <a:pt x="73" y="24"/>
                  </a:lnTo>
                  <a:lnTo>
                    <a:pt x="64" y="21"/>
                  </a:lnTo>
                  <a:lnTo>
                    <a:pt x="55" y="17"/>
                  </a:lnTo>
                  <a:lnTo>
                    <a:pt x="46" y="14"/>
                  </a:lnTo>
                  <a:lnTo>
                    <a:pt x="38" y="12"/>
                  </a:lnTo>
                  <a:lnTo>
                    <a:pt x="28" y="9"/>
                  </a:lnTo>
                  <a:lnTo>
                    <a:pt x="19" y="8"/>
                  </a:lnTo>
                  <a:lnTo>
                    <a:pt x="10" y="6"/>
                  </a:lnTo>
                  <a:lnTo>
                    <a:pt x="1" y="6"/>
                  </a:lnTo>
                  <a:lnTo>
                    <a:pt x="0" y="24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1" name="Freeform 23"/>
            <p:cNvSpPr>
              <a:spLocks/>
            </p:cNvSpPr>
            <p:nvPr/>
          </p:nvSpPr>
          <p:spPr bwMode="auto">
            <a:xfrm>
              <a:off x="795" y="209"/>
              <a:ext cx="2444" cy="62"/>
            </a:xfrm>
            <a:custGeom>
              <a:avLst/>
              <a:gdLst>
                <a:gd name="T0" fmla="*/ 2377 w 2444"/>
                <a:gd name="T1" fmla="*/ 34 h 62"/>
                <a:gd name="T2" fmla="*/ 2268 w 2444"/>
                <a:gd name="T3" fmla="*/ 56 h 62"/>
                <a:gd name="T4" fmla="*/ 2184 w 2444"/>
                <a:gd name="T5" fmla="*/ 31 h 62"/>
                <a:gd name="T6" fmla="*/ 2104 w 2444"/>
                <a:gd name="T7" fmla="*/ 23 h 62"/>
                <a:gd name="T8" fmla="*/ 2012 w 2444"/>
                <a:gd name="T9" fmla="*/ 50 h 62"/>
                <a:gd name="T10" fmla="*/ 1919 w 2444"/>
                <a:gd name="T11" fmla="*/ 49 h 62"/>
                <a:gd name="T12" fmla="*/ 1837 w 2444"/>
                <a:gd name="T13" fmla="*/ 22 h 62"/>
                <a:gd name="T14" fmla="*/ 1782 w 2444"/>
                <a:gd name="T15" fmla="*/ 26 h 62"/>
                <a:gd name="T16" fmla="*/ 1716 w 2444"/>
                <a:gd name="T17" fmla="*/ 46 h 62"/>
                <a:gd name="T18" fmla="*/ 1643 w 2444"/>
                <a:gd name="T19" fmla="*/ 58 h 62"/>
                <a:gd name="T20" fmla="*/ 1559 w 2444"/>
                <a:gd name="T21" fmla="*/ 35 h 62"/>
                <a:gd name="T22" fmla="*/ 1501 w 2444"/>
                <a:gd name="T23" fmla="*/ 21 h 62"/>
                <a:gd name="T24" fmla="*/ 1428 w 2444"/>
                <a:gd name="T25" fmla="*/ 38 h 62"/>
                <a:gd name="T26" fmla="*/ 1328 w 2444"/>
                <a:gd name="T27" fmla="*/ 58 h 62"/>
                <a:gd name="T28" fmla="*/ 1243 w 2444"/>
                <a:gd name="T29" fmla="*/ 34 h 62"/>
                <a:gd name="T30" fmla="*/ 1163 w 2444"/>
                <a:gd name="T31" fmla="*/ 24 h 62"/>
                <a:gd name="T32" fmla="*/ 1069 w 2444"/>
                <a:gd name="T33" fmla="*/ 52 h 62"/>
                <a:gd name="T34" fmla="*/ 974 w 2444"/>
                <a:gd name="T35" fmla="*/ 51 h 62"/>
                <a:gd name="T36" fmla="*/ 892 w 2444"/>
                <a:gd name="T37" fmla="*/ 25 h 62"/>
                <a:gd name="T38" fmla="*/ 810 w 2444"/>
                <a:gd name="T39" fmla="*/ 36 h 62"/>
                <a:gd name="T40" fmla="*/ 709 w 2444"/>
                <a:gd name="T41" fmla="*/ 59 h 62"/>
                <a:gd name="T42" fmla="*/ 624 w 2444"/>
                <a:gd name="T43" fmla="*/ 39 h 62"/>
                <a:gd name="T44" fmla="*/ 558 w 2444"/>
                <a:gd name="T45" fmla="*/ 23 h 62"/>
                <a:gd name="T46" fmla="*/ 493 w 2444"/>
                <a:gd name="T47" fmla="*/ 37 h 62"/>
                <a:gd name="T48" fmla="*/ 393 w 2444"/>
                <a:gd name="T49" fmla="*/ 60 h 62"/>
                <a:gd name="T50" fmla="*/ 307 w 2444"/>
                <a:gd name="T51" fmla="*/ 40 h 62"/>
                <a:gd name="T52" fmla="*/ 227 w 2444"/>
                <a:gd name="T53" fmla="*/ 25 h 62"/>
                <a:gd name="T54" fmla="*/ 135 w 2444"/>
                <a:gd name="T55" fmla="*/ 52 h 62"/>
                <a:gd name="T56" fmla="*/ 37 w 2444"/>
                <a:gd name="T57" fmla="*/ 55 h 62"/>
                <a:gd name="T58" fmla="*/ 9 w 2444"/>
                <a:gd name="T59" fmla="*/ 26 h 62"/>
                <a:gd name="T60" fmla="*/ 101 w 2444"/>
                <a:gd name="T61" fmla="*/ 40 h 62"/>
                <a:gd name="T62" fmla="*/ 201 w 2444"/>
                <a:gd name="T63" fmla="*/ 13 h 62"/>
                <a:gd name="T64" fmla="*/ 280 w 2444"/>
                <a:gd name="T65" fmla="*/ 11 h 62"/>
                <a:gd name="T66" fmla="*/ 363 w 2444"/>
                <a:gd name="T67" fmla="*/ 38 h 62"/>
                <a:gd name="T68" fmla="*/ 461 w 2444"/>
                <a:gd name="T69" fmla="*/ 29 h 62"/>
                <a:gd name="T70" fmla="*/ 549 w 2444"/>
                <a:gd name="T71" fmla="*/ 4 h 62"/>
                <a:gd name="T72" fmla="*/ 597 w 2444"/>
                <a:gd name="T73" fmla="*/ 10 h 62"/>
                <a:gd name="T74" fmla="*/ 678 w 2444"/>
                <a:gd name="T75" fmla="*/ 38 h 62"/>
                <a:gd name="T76" fmla="*/ 777 w 2444"/>
                <a:gd name="T77" fmla="*/ 29 h 62"/>
                <a:gd name="T78" fmla="*/ 866 w 2444"/>
                <a:gd name="T79" fmla="*/ 4 h 62"/>
                <a:gd name="T80" fmla="*/ 946 w 2444"/>
                <a:gd name="T81" fmla="*/ 21 h 62"/>
                <a:gd name="T82" fmla="*/ 1034 w 2444"/>
                <a:gd name="T83" fmla="*/ 39 h 62"/>
                <a:gd name="T84" fmla="*/ 1134 w 2444"/>
                <a:gd name="T85" fmla="*/ 14 h 62"/>
                <a:gd name="T86" fmla="*/ 1216 w 2444"/>
                <a:gd name="T87" fmla="*/ 6 h 62"/>
                <a:gd name="T88" fmla="*/ 1298 w 2444"/>
                <a:gd name="T89" fmla="*/ 34 h 62"/>
                <a:gd name="T90" fmla="*/ 1394 w 2444"/>
                <a:gd name="T91" fmla="*/ 30 h 62"/>
                <a:gd name="T92" fmla="*/ 1485 w 2444"/>
                <a:gd name="T93" fmla="*/ 3 h 62"/>
                <a:gd name="T94" fmla="*/ 1533 w 2444"/>
                <a:gd name="T95" fmla="*/ 5 h 62"/>
                <a:gd name="T96" fmla="*/ 1614 w 2444"/>
                <a:gd name="T97" fmla="*/ 33 h 62"/>
                <a:gd name="T98" fmla="*/ 1692 w 2444"/>
                <a:gd name="T99" fmla="*/ 34 h 62"/>
                <a:gd name="T100" fmla="*/ 1762 w 2444"/>
                <a:gd name="T101" fmla="*/ 14 h 62"/>
                <a:gd name="T102" fmla="*/ 1814 w 2444"/>
                <a:gd name="T103" fmla="*/ 1 h 62"/>
                <a:gd name="T104" fmla="*/ 1891 w 2444"/>
                <a:gd name="T105" fmla="*/ 20 h 62"/>
                <a:gd name="T106" fmla="*/ 1980 w 2444"/>
                <a:gd name="T107" fmla="*/ 38 h 62"/>
                <a:gd name="T108" fmla="*/ 2076 w 2444"/>
                <a:gd name="T109" fmla="*/ 12 h 62"/>
                <a:gd name="T110" fmla="*/ 2156 w 2444"/>
                <a:gd name="T111" fmla="*/ 4 h 62"/>
                <a:gd name="T112" fmla="*/ 2238 w 2444"/>
                <a:gd name="T113" fmla="*/ 32 h 62"/>
                <a:gd name="T114" fmla="*/ 2340 w 2444"/>
                <a:gd name="T115" fmla="*/ 27 h 62"/>
                <a:gd name="T116" fmla="*/ 2429 w 2444"/>
                <a:gd name="T117" fmla="*/ 1 h 6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444" h="62">
                  <a:moveTo>
                    <a:pt x="2442" y="19"/>
                  </a:moveTo>
                  <a:lnTo>
                    <a:pt x="2436" y="19"/>
                  </a:lnTo>
                  <a:lnTo>
                    <a:pt x="2429" y="20"/>
                  </a:lnTo>
                  <a:lnTo>
                    <a:pt x="2421" y="21"/>
                  </a:lnTo>
                  <a:lnTo>
                    <a:pt x="2413" y="23"/>
                  </a:lnTo>
                  <a:lnTo>
                    <a:pt x="2405" y="25"/>
                  </a:lnTo>
                  <a:lnTo>
                    <a:pt x="2396" y="28"/>
                  </a:lnTo>
                  <a:lnTo>
                    <a:pt x="2387" y="31"/>
                  </a:lnTo>
                  <a:lnTo>
                    <a:pt x="2377" y="34"/>
                  </a:lnTo>
                  <a:lnTo>
                    <a:pt x="2366" y="38"/>
                  </a:lnTo>
                  <a:lnTo>
                    <a:pt x="2353" y="42"/>
                  </a:lnTo>
                  <a:lnTo>
                    <a:pt x="2341" y="46"/>
                  </a:lnTo>
                  <a:lnTo>
                    <a:pt x="2328" y="49"/>
                  </a:lnTo>
                  <a:lnTo>
                    <a:pt x="2316" y="52"/>
                  </a:lnTo>
                  <a:lnTo>
                    <a:pt x="2303" y="54"/>
                  </a:lnTo>
                  <a:lnTo>
                    <a:pt x="2291" y="56"/>
                  </a:lnTo>
                  <a:lnTo>
                    <a:pt x="2279" y="56"/>
                  </a:lnTo>
                  <a:lnTo>
                    <a:pt x="2268" y="56"/>
                  </a:lnTo>
                  <a:lnTo>
                    <a:pt x="2258" y="54"/>
                  </a:lnTo>
                  <a:lnTo>
                    <a:pt x="2247" y="53"/>
                  </a:lnTo>
                  <a:lnTo>
                    <a:pt x="2238" y="50"/>
                  </a:lnTo>
                  <a:lnTo>
                    <a:pt x="2229" y="48"/>
                  </a:lnTo>
                  <a:lnTo>
                    <a:pt x="2219" y="45"/>
                  </a:lnTo>
                  <a:lnTo>
                    <a:pt x="2210" y="41"/>
                  </a:lnTo>
                  <a:lnTo>
                    <a:pt x="2201" y="38"/>
                  </a:lnTo>
                  <a:lnTo>
                    <a:pt x="2193" y="34"/>
                  </a:lnTo>
                  <a:lnTo>
                    <a:pt x="2184" y="31"/>
                  </a:lnTo>
                  <a:lnTo>
                    <a:pt x="2174" y="27"/>
                  </a:lnTo>
                  <a:lnTo>
                    <a:pt x="2166" y="25"/>
                  </a:lnTo>
                  <a:lnTo>
                    <a:pt x="2156" y="22"/>
                  </a:lnTo>
                  <a:lnTo>
                    <a:pt x="2148" y="21"/>
                  </a:lnTo>
                  <a:lnTo>
                    <a:pt x="2138" y="19"/>
                  </a:lnTo>
                  <a:lnTo>
                    <a:pt x="2128" y="19"/>
                  </a:lnTo>
                  <a:lnTo>
                    <a:pt x="2121" y="20"/>
                  </a:lnTo>
                  <a:lnTo>
                    <a:pt x="2113" y="21"/>
                  </a:lnTo>
                  <a:lnTo>
                    <a:pt x="2104" y="23"/>
                  </a:lnTo>
                  <a:lnTo>
                    <a:pt x="2095" y="26"/>
                  </a:lnTo>
                  <a:lnTo>
                    <a:pt x="2086" y="28"/>
                  </a:lnTo>
                  <a:lnTo>
                    <a:pt x="2076" y="32"/>
                  </a:lnTo>
                  <a:lnTo>
                    <a:pt x="2066" y="35"/>
                  </a:lnTo>
                  <a:lnTo>
                    <a:pt x="2056" y="38"/>
                  </a:lnTo>
                  <a:lnTo>
                    <a:pt x="2045" y="42"/>
                  </a:lnTo>
                  <a:lnTo>
                    <a:pt x="2034" y="45"/>
                  </a:lnTo>
                  <a:lnTo>
                    <a:pt x="2023" y="48"/>
                  </a:lnTo>
                  <a:lnTo>
                    <a:pt x="2012" y="50"/>
                  </a:lnTo>
                  <a:lnTo>
                    <a:pt x="2002" y="53"/>
                  </a:lnTo>
                  <a:lnTo>
                    <a:pt x="1991" y="54"/>
                  </a:lnTo>
                  <a:lnTo>
                    <a:pt x="1980" y="56"/>
                  </a:lnTo>
                  <a:lnTo>
                    <a:pt x="1969" y="56"/>
                  </a:lnTo>
                  <a:lnTo>
                    <a:pt x="1958" y="56"/>
                  </a:lnTo>
                  <a:lnTo>
                    <a:pt x="1948" y="55"/>
                  </a:lnTo>
                  <a:lnTo>
                    <a:pt x="1938" y="53"/>
                  </a:lnTo>
                  <a:lnTo>
                    <a:pt x="1928" y="51"/>
                  </a:lnTo>
                  <a:lnTo>
                    <a:pt x="1919" y="49"/>
                  </a:lnTo>
                  <a:lnTo>
                    <a:pt x="1910" y="46"/>
                  </a:lnTo>
                  <a:lnTo>
                    <a:pt x="1900" y="43"/>
                  </a:lnTo>
                  <a:lnTo>
                    <a:pt x="1891" y="39"/>
                  </a:lnTo>
                  <a:lnTo>
                    <a:pt x="1882" y="36"/>
                  </a:lnTo>
                  <a:lnTo>
                    <a:pt x="1874" y="33"/>
                  </a:lnTo>
                  <a:lnTo>
                    <a:pt x="1865" y="30"/>
                  </a:lnTo>
                  <a:lnTo>
                    <a:pt x="1855" y="27"/>
                  </a:lnTo>
                  <a:lnTo>
                    <a:pt x="1846" y="25"/>
                  </a:lnTo>
                  <a:lnTo>
                    <a:pt x="1837" y="22"/>
                  </a:lnTo>
                  <a:lnTo>
                    <a:pt x="1827" y="21"/>
                  </a:lnTo>
                  <a:lnTo>
                    <a:pt x="1818" y="20"/>
                  </a:lnTo>
                  <a:lnTo>
                    <a:pt x="1813" y="20"/>
                  </a:lnTo>
                  <a:lnTo>
                    <a:pt x="1808" y="20"/>
                  </a:lnTo>
                  <a:lnTo>
                    <a:pt x="1804" y="21"/>
                  </a:lnTo>
                  <a:lnTo>
                    <a:pt x="1799" y="22"/>
                  </a:lnTo>
                  <a:lnTo>
                    <a:pt x="1793" y="23"/>
                  </a:lnTo>
                  <a:lnTo>
                    <a:pt x="1788" y="24"/>
                  </a:lnTo>
                  <a:lnTo>
                    <a:pt x="1782" y="26"/>
                  </a:lnTo>
                  <a:lnTo>
                    <a:pt x="1776" y="27"/>
                  </a:lnTo>
                  <a:lnTo>
                    <a:pt x="1768" y="30"/>
                  </a:lnTo>
                  <a:lnTo>
                    <a:pt x="1762" y="32"/>
                  </a:lnTo>
                  <a:lnTo>
                    <a:pt x="1755" y="35"/>
                  </a:lnTo>
                  <a:lnTo>
                    <a:pt x="1747" y="37"/>
                  </a:lnTo>
                  <a:lnTo>
                    <a:pt x="1739" y="39"/>
                  </a:lnTo>
                  <a:lnTo>
                    <a:pt x="1732" y="42"/>
                  </a:lnTo>
                  <a:lnTo>
                    <a:pt x="1724" y="44"/>
                  </a:lnTo>
                  <a:lnTo>
                    <a:pt x="1716" y="46"/>
                  </a:lnTo>
                  <a:lnTo>
                    <a:pt x="1708" y="49"/>
                  </a:lnTo>
                  <a:lnTo>
                    <a:pt x="1701" y="50"/>
                  </a:lnTo>
                  <a:lnTo>
                    <a:pt x="1693" y="53"/>
                  </a:lnTo>
                  <a:lnTo>
                    <a:pt x="1685" y="54"/>
                  </a:lnTo>
                  <a:lnTo>
                    <a:pt x="1677" y="56"/>
                  </a:lnTo>
                  <a:lnTo>
                    <a:pt x="1669" y="56"/>
                  </a:lnTo>
                  <a:lnTo>
                    <a:pt x="1662" y="57"/>
                  </a:lnTo>
                  <a:lnTo>
                    <a:pt x="1654" y="58"/>
                  </a:lnTo>
                  <a:lnTo>
                    <a:pt x="1643" y="58"/>
                  </a:lnTo>
                  <a:lnTo>
                    <a:pt x="1633" y="56"/>
                  </a:lnTo>
                  <a:lnTo>
                    <a:pt x="1623" y="54"/>
                  </a:lnTo>
                  <a:lnTo>
                    <a:pt x="1614" y="53"/>
                  </a:lnTo>
                  <a:lnTo>
                    <a:pt x="1604" y="50"/>
                  </a:lnTo>
                  <a:lnTo>
                    <a:pt x="1596" y="48"/>
                  </a:lnTo>
                  <a:lnTo>
                    <a:pt x="1586" y="44"/>
                  </a:lnTo>
                  <a:lnTo>
                    <a:pt x="1577" y="41"/>
                  </a:lnTo>
                  <a:lnTo>
                    <a:pt x="1569" y="38"/>
                  </a:lnTo>
                  <a:lnTo>
                    <a:pt x="1559" y="35"/>
                  </a:lnTo>
                  <a:lnTo>
                    <a:pt x="1551" y="32"/>
                  </a:lnTo>
                  <a:lnTo>
                    <a:pt x="1542" y="29"/>
                  </a:lnTo>
                  <a:lnTo>
                    <a:pt x="1533" y="26"/>
                  </a:lnTo>
                  <a:lnTo>
                    <a:pt x="1524" y="24"/>
                  </a:lnTo>
                  <a:lnTo>
                    <a:pt x="1514" y="22"/>
                  </a:lnTo>
                  <a:lnTo>
                    <a:pt x="1505" y="21"/>
                  </a:lnTo>
                  <a:lnTo>
                    <a:pt x="1504" y="21"/>
                  </a:lnTo>
                  <a:lnTo>
                    <a:pt x="1503" y="21"/>
                  </a:lnTo>
                  <a:lnTo>
                    <a:pt x="1501" y="21"/>
                  </a:lnTo>
                  <a:lnTo>
                    <a:pt x="1493" y="21"/>
                  </a:lnTo>
                  <a:lnTo>
                    <a:pt x="1485" y="22"/>
                  </a:lnTo>
                  <a:lnTo>
                    <a:pt x="1477" y="23"/>
                  </a:lnTo>
                  <a:lnTo>
                    <a:pt x="1468" y="26"/>
                  </a:lnTo>
                  <a:lnTo>
                    <a:pt x="1459" y="28"/>
                  </a:lnTo>
                  <a:lnTo>
                    <a:pt x="1448" y="32"/>
                  </a:lnTo>
                  <a:lnTo>
                    <a:pt x="1439" y="35"/>
                  </a:lnTo>
                  <a:lnTo>
                    <a:pt x="1428" y="38"/>
                  </a:lnTo>
                  <a:lnTo>
                    <a:pt x="1417" y="42"/>
                  </a:lnTo>
                  <a:lnTo>
                    <a:pt x="1406" y="45"/>
                  </a:lnTo>
                  <a:lnTo>
                    <a:pt x="1394" y="49"/>
                  </a:lnTo>
                  <a:lnTo>
                    <a:pt x="1383" y="52"/>
                  </a:lnTo>
                  <a:lnTo>
                    <a:pt x="1372" y="54"/>
                  </a:lnTo>
                  <a:lnTo>
                    <a:pt x="1361" y="56"/>
                  </a:lnTo>
                  <a:lnTo>
                    <a:pt x="1349" y="57"/>
                  </a:lnTo>
                  <a:lnTo>
                    <a:pt x="1339" y="58"/>
                  </a:lnTo>
                  <a:lnTo>
                    <a:pt x="1328" y="58"/>
                  </a:lnTo>
                  <a:lnTo>
                    <a:pt x="1318" y="56"/>
                  </a:lnTo>
                  <a:lnTo>
                    <a:pt x="1307" y="54"/>
                  </a:lnTo>
                  <a:lnTo>
                    <a:pt x="1298" y="52"/>
                  </a:lnTo>
                  <a:lnTo>
                    <a:pt x="1289" y="50"/>
                  </a:lnTo>
                  <a:lnTo>
                    <a:pt x="1279" y="47"/>
                  </a:lnTo>
                  <a:lnTo>
                    <a:pt x="1270" y="44"/>
                  </a:lnTo>
                  <a:lnTo>
                    <a:pt x="1261" y="40"/>
                  </a:lnTo>
                  <a:lnTo>
                    <a:pt x="1252" y="38"/>
                  </a:lnTo>
                  <a:lnTo>
                    <a:pt x="1243" y="34"/>
                  </a:lnTo>
                  <a:lnTo>
                    <a:pt x="1234" y="31"/>
                  </a:lnTo>
                  <a:lnTo>
                    <a:pt x="1225" y="28"/>
                  </a:lnTo>
                  <a:lnTo>
                    <a:pt x="1216" y="26"/>
                  </a:lnTo>
                  <a:lnTo>
                    <a:pt x="1206" y="24"/>
                  </a:lnTo>
                  <a:lnTo>
                    <a:pt x="1197" y="22"/>
                  </a:lnTo>
                  <a:lnTo>
                    <a:pt x="1187" y="22"/>
                  </a:lnTo>
                  <a:lnTo>
                    <a:pt x="1180" y="22"/>
                  </a:lnTo>
                  <a:lnTo>
                    <a:pt x="1172" y="23"/>
                  </a:lnTo>
                  <a:lnTo>
                    <a:pt x="1163" y="24"/>
                  </a:lnTo>
                  <a:lnTo>
                    <a:pt x="1154" y="26"/>
                  </a:lnTo>
                  <a:lnTo>
                    <a:pt x="1145" y="29"/>
                  </a:lnTo>
                  <a:lnTo>
                    <a:pt x="1134" y="32"/>
                  </a:lnTo>
                  <a:lnTo>
                    <a:pt x="1124" y="36"/>
                  </a:lnTo>
                  <a:lnTo>
                    <a:pt x="1113" y="39"/>
                  </a:lnTo>
                  <a:lnTo>
                    <a:pt x="1103" y="43"/>
                  </a:lnTo>
                  <a:lnTo>
                    <a:pt x="1091" y="46"/>
                  </a:lnTo>
                  <a:lnTo>
                    <a:pt x="1080" y="49"/>
                  </a:lnTo>
                  <a:lnTo>
                    <a:pt x="1069" y="52"/>
                  </a:lnTo>
                  <a:lnTo>
                    <a:pt x="1057" y="54"/>
                  </a:lnTo>
                  <a:lnTo>
                    <a:pt x="1046" y="57"/>
                  </a:lnTo>
                  <a:lnTo>
                    <a:pt x="1035" y="58"/>
                  </a:lnTo>
                  <a:lnTo>
                    <a:pt x="1024" y="59"/>
                  </a:lnTo>
                  <a:lnTo>
                    <a:pt x="1013" y="59"/>
                  </a:lnTo>
                  <a:lnTo>
                    <a:pt x="1003" y="58"/>
                  </a:lnTo>
                  <a:lnTo>
                    <a:pt x="993" y="56"/>
                  </a:lnTo>
                  <a:lnTo>
                    <a:pt x="983" y="53"/>
                  </a:lnTo>
                  <a:lnTo>
                    <a:pt x="974" y="51"/>
                  </a:lnTo>
                  <a:lnTo>
                    <a:pt x="964" y="48"/>
                  </a:lnTo>
                  <a:lnTo>
                    <a:pt x="955" y="45"/>
                  </a:lnTo>
                  <a:lnTo>
                    <a:pt x="946" y="42"/>
                  </a:lnTo>
                  <a:lnTo>
                    <a:pt x="938" y="38"/>
                  </a:lnTo>
                  <a:lnTo>
                    <a:pt x="928" y="35"/>
                  </a:lnTo>
                  <a:lnTo>
                    <a:pt x="920" y="32"/>
                  </a:lnTo>
                  <a:lnTo>
                    <a:pt x="911" y="29"/>
                  </a:lnTo>
                  <a:lnTo>
                    <a:pt x="901" y="26"/>
                  </a:lnTo>
                  <a:lnTo>
                    <a:pt x="892" y="25"/>
                  </a:lnTo>
                  <a:lnTo>
                    <a:pt x="883" y="23"/>
                  </a:lnTo>
                  <a:lnTo>
                    <a:pt x="873" y="22"/>
                  </a:lnTo>
                  <a:lnTo>
                    <a:pt x="866" y="22"/>
                  </a:lnTo>
                  <a:lnTo>
                    <a:pt x="858" y="23"/>
                  </a:lnTo>
                  <a:lnTo>
                    <a:pt x="849" y="25"/>
                  </a:lnTo>
                  <a:lnTo>
                    <a:pt x="840" y="27"/>
                  </a:lnTo>
                  <a:lnTo>
                    <a:pt x="831" y="30"/>
                  </a:lnTo>
                  <a:lnTo>
                    <a:pt x="821" y="34"/>
                  </a:lnTo>
                  <a:lnTo>
                    <a:pt x="810" y="36"/>
                  </a:lnTo>
                  <a:lnTo>
                    <a:pt x="799" y="40"/>
                  </a:lnTo>
                  <a:lnTo>
                    <a:pt x="788" y="44"/>
                  </a:lnTo>
                  <a:lnTo>
                    <a:pt x="777" y="47"/>
                  </a:lnTo>
                  <a:lnTo>
                    <a:pt x="765" y="50"/>
                  </a:lnTo>
                  <a:lnTo>
                    <a:pt x="754" y="53"/>
                  </a:lnTo>
                  <a:lnTo>
                    <a:pt x="743" y="56"/>
                  </a:lnTo>
                  <a:lnTo>
                    <a:pt x="731" y="58"/>
                  </a:lnTo>
                  <a:lnTo>
                    <a:pt x="720" y="59"/>
                  </a:lnTo>
                  <a:lnTo>
                    <a:pt x="709" y="59"/>
                  </a:lnTo>
                  <a:lnTo>
                    <a:pt x="698" y="59"/>
                  </a:lnTo>
                  <a:lnTo>
                    <a:pt x="688" y="58"/>
                  </a:lnTo>
                  <a:lnTo>
                    <a:pt x="678" y="56"/>
                  </a:lnTo>
                  <a:lnTo>
                    <a:pt x="669" y="54"/>
                  </a:lnTo>
                  <a:lnTo>
                    <a:pt x="659" y="52"/>
                  </a:lnTo>
                  <a:lnTo>
                    <a:pt x="650" y="49"/>
                  </a:lnTo>
                  <a:lnTo>
                    <a:pt x="641" y="46"/>
                  </a:lnTo>
                  <a:lnTo>
                    <a:pt x="632" y="43"/>
                  </a:lnTo>
                  <a:lnTo>
                    <a:pt x="624" y="39"/>
                  </a:lnTo>
                  <a:lnTo>
                    <a:pt x="615" y="36"/>
                  </a:lnTo>
                  <a:lnTo>
                    <a:pt x="606" y="34"/>
                  </a:lnTo>
                  <a:lnTo>
                    <a:pt x="597" y="31"/>
                  </a:lnTo>
                  <a:lnTo>
                    <a:pt x="588" y="27"/>
                  </a:lnTo>
                  <a:lnTo>
                    <a:pt x="579" y="26"/>
                  </a:lnTo>
                  <a:lnTo>
                    <a:pt x="569" y="24"/>
                  </a:lnTo>
                  <a:lnTo>
                    <a:pt x="560" y="23"/>
                  </a:lnTo>
                  <a:lnTo>
                    <a:pt x="559" y="23"/>
                  </a:lnTo>
                  <a:lnTo>
                    <a:pt x="558" y="23"/>
                  </a:lnTo>
                  <a:lnTo>
                    <a:pt x="557" y="23"/>
                  </a:lnTo>
                  <a:lnTo>
                    <a:pt x="549" y="23"/>
                  </a:lnTo>
                  <a:lnTo>
                    <a:pt x="541" y="24"/>
                  </a:lnTo>
                  <a:lnTo>
                    <a:pt x="533" y="26"/>
                  </a:lnTo>
                  <a:lnTo>
                    <a:pt x="524" y="27"/>
                  </a:lnTo>
                  <a:lnTo>
                    <a:pt x="514" y="31"/>
                  </a:lnTo>
                  <a:lnTo>
                    <a:pt x="504" y="34"/>
                  </a:lnTo>
                  <a:lnTo>
                    <a:pt x="493" y="37"/>
                  </a:lnTo>
                  <a:lnTo>
                    <a:pt x="483" y="40"/>
                  </a:lnTo>
                  <a:lnTo>
                    <a:pt x="472" y="44"/>
                  </a:lnTo>
                  <a:lnTo>
                    <a:pt x="461" y="48"/>
                  </a:lnTo>
                  <a:lnTo>
                    <a:pt x="449" y="50"/>
                  </a:lnTo>
                  <a:lnTo>
                    <a:pt x="438" y="53"/>
                  </a:lnTo>
                  <a:lnTo>
                    <a:pt x="427" y="56"/>
                  </a:lnTo>
                  <a:lnTo>
                    <a:pt x="416" y="58"/>
                  </a:lnTo>
                  <a:lnTo>
                    <a:pt x="404" y="59"/>
                  </a:lnTo>
                  <a:lnTo>
                    <a:pt x="393" y="60"/>
                  </a:lnTo>
                  <a:lnTo>
                    <a:pt x="383" y="60"/>
                  </a:lnTo>
                  <a:lnTo>
                    <a:pt x="372" y="59"/>
                  </a:lnTo>
                  <a:lnTo>
                    <a:pt x="363" y="57"/>
                  </a:lnTo>
                  <a:lnTo>
                    <a:pt x="353" y="54"/>
                  </a:lnTo>
                  <a:lnTo>
                    <a:pt x="343" y="52"/>
                  </a:lnTo>
                  <a:lnTo>
                    <a:pt x="334" y="49"/>
                  </a:lnTo>
                  <a:lnTo>
                    <a:pt x="325" y="46"/>
                  </a:lnTo>
                  <a:lnTo>
                    <a:pt x="316" y="43"/>
                  </a:lnTo>
                  <a:lnTo>
                    <a:pt x="307" y="40"/>
                  </a:lnTo>
                  <a:lnTo>
                    <a:pt x="298" y="36"/>
                  </a:lnTo>
                  <a:lnTo>
                    <a:pt x="289" y="34"/>
                  </a:lnTo>
                  <a:lnTo>
                    <a:pt x="280" y="31"/>
                  </a:lnTo>
                  <a:lnTo>
                    <a:pt x="271" y="28"/>
                  </a:lnTo>
                  <a:lnTo>
                    <a:pt x="261" y="26"/>
                  </a:lnTo>
                  <a:lnTo>
                    <a:pt x="252" y="25"/>
                  </a:lnTo>
                  <a:lnTo>
                    <a:pt x="242" y="23"/>
                  </a:lnTo>
                  <a:lnTo>
                    <a:pt x="235" y="23"/>
                  </a:lnTo>
                  <a:lnTo>
                    <a:pt x="227" y="25"/>
                  </a:lnTo>
                  <a:lnTo>
                    <a:pt x="218" y="26"/>
                  </a:lnTo>
                  <a:lnTo>
                    <a:pt x="209" y="29"/>
                  </a:lnTo>
                  <a:lnTo>
                    <a:pt x="200" y="31"/>
                  </a:lnTo>
                  <a:lnTo>
                    <a:pt x="189" y="35"/>
                  </a:lnTo>
                  <a:lnTo>
                    <a:pt x="180" y="38"/>
                  </a:lnTo>
                  <a:lnTo>
                    <a:pt x="168" y="41"/>
                  </a:lnTo>
                  <a:lnTo>
                    <a:pt x="158" y="45"/>
                  </a:lnTo>
                  <a:lnTo>
                    <a:pt x="146" y="49"/>
                  </a:lnTo>
                  <a:lnTo>
                    <a:pt x="135" y="52"/>
                  </a:lnTo>
                  <a:lnTo>
                    <a:pt x="124" y="54"/>
                  </a:lnTo>
                  <a:lnTo>
                    <a:pt x="112" y="57"/>
                  </a:lnTo>
                  <a:lnTo>
                    <a:pt x="101" y="59"/>
                  </a:lnTo>
                  <a:lnTo>
                    <a:pt x="90" y="60"/>
                  </a:lnTo>
                  <a:lnTo>
                    <a:pt x="79" y="61"/>
                  </a:lnTo>
                  <a:lnTo>
                    <a:pt x="68" y="60"/>
                  </a:lnTo>
                  <a:lnTo>
                    <a:pt x="57" y="59"/>
                  </a:lnTo>
                  <a:lnTo>
                    <a:pt x="47" y="58"/>
                  </a:lnTo>
                  <a:lnTo>
                    <a:pt x="37" y="55"/>
                  </a:lnTo>
                  <a:lnTo>
                    <a:pt x="28" y="52"/>
                  </a:lnTo>
                  <a:lnTo>
                    <a:pt x="19" y="49"/>
                  </a:lnTo>
                  <a:lnTo>
                    <a:pt x="9" y="46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0" y="34"/>
                  </a:lnTo>
                  <a:lnTo>
                    <a:pt x="0" y="29"/>
                  </a:lnTo>
                  <a:lnTo>
                    <a:pt x="0" y="23"/>
                  </a:lnTo>
                  <a:lnTo>
                    <a:pt x="9" y="26"/>
                  </a:lnTo>
                  <a:lnTo>
                    <a:pt x="18" y="30"/>
                  </a:lnTo>
                  <a:lnTo>
                    <a:pt x="27" y="34"/>
                  </a:lnTo>
                  <a:lnTo>
                    <a:pt x="37" y="36"/>
                  </a:lnTo>
                  <a:lnTo>
                    <a:pt x="47" y="39"/>
                  </a:lnTo>
                  <a:lnTo>
                    <a:pt x="57" y="40"/>
                  </a:lnTo>
                  <a:lnTo>
                    <a:pt x="68" y="42"/>
                  </a:lnTo>
                  <a:lnTo>
                    <a:pt x="79" y="42"/>
                  </a:lnTo>
                  <a:lnTo>
                    <a:pt x="90" y="42"/>
                  </a:lnTo>
                  <a:lnTo>
                    <a:pt x="101" y="40"/>
                  </a:lnTo>
                  <a:lnTo>
                    <a:pt x="112" y="39"/>
                  </a:lnTo>
                  <a:lnTo>
                    <a:pt x="124" y="36"/>
                  </a:lnTo>
                  <a:lnTo>
                    <a:pt x="135" y="34"/>
                  </a:lnTo>
                  <a:lnTo>
                    <a:pt x="147" y="30"/>
                  </a:lnTo>
                  <a:lnTo>
                    <a:pt x="158" y="26"/>
                  </a:lnTo>
                  <a:lnTo>
                    <a:pt x="168" y="23"/>
                  </a:lnTo>
                  <a:lnTo>
                    <a:pt x="180" y="19"/>
                  </a:lnTo>
                  <a:lnTo>
                    <a:pt x="190" y="17"/>
                  </a:lnTo>
                  <a:lnTo>
                    <a:pt x="201" y="13"/>
                  </a:lnTo>
                  <a:lnTo>
                    <a:pt x="210" y="10"/>
                  </a:lnTo>
                  <a:lnTo>
                    <a:pt x="219" y="8"/>
                  </a:lnTo>
                  <a:lnTo>
                    <a:pt x="228" y="6"/>
                  </a:lnTo>
                  <a:lnTo>
                    <a:pt x="236" y="5"/>
                  </a:lnTo>
                  <a:lnTo>
                    <a:pt x="243" y="5"/>
                  </a:lnTo>
                  <a:lnTo>
                    <a:pt x="252" y="5"/>
                  </a:lnTo>
                  <a:lnTo>
                    <a:pt x="262" y="7"/>
                  </a:lnTo>
                  <a:lnTo>
                    <a:pt x="271" y="8"/>
                  </a:lnTo>
                  <a:lnTo>
                    <a:pt x="280" y="11"/>
                  </a:lnTo>
                  <a:lnTo>
                    <a:pt x="289" y="13"/>
                  </a:lnTo>
                  <a:lnTo>
                    <a:pt x="298" y="17"/>
                  </a:lnTo>
                  <a:lnTo>
                    <a:pt x="308" y="20"/>
                  </a:lnTo>
                  <a:lnTo>
                    <a:pt x="316" y="23"/>
                  </a:lnTo>
                  <a:lnTo>
                    <a:pt x="326" y="26"/>
                  </a:lnTo>
                  <a:lnTo>
                    <a:pt x="334" y="30"/>
                  </a:lnTo>
                  <a:lnTo>
                    <a:pt x="343" y="33"/>
                  </a:lnTo>
                  <a:lnTo>
                    <a:pt x="353" y="36"/>
                  </a:lnTo>
                  <a:lnTo>
                    <a:pt x="363" y="38"/>
                  </a:lnTo>
                  <a:lnTo>
                    <a:pt x="372" y="40"/>
                  </a:lnTo>
                  <a:lnTo>
                    <a:pt x="383" y="40"/>
                  </a:lnTo>
                  <a:lnTo>
                    <a:pt x="393" y="41"/>
                  </a:lnTo>
                  <a:lnTo>
                    <a:pt x="404" y="40"/>
                  </a:lnTo>
                  <a:lnTo>
                    <a:pt x="416" y="39"/>
                  </a:lnTo>
                  <a:lnTo>
                    <a:pt x="427" y="38"/>
                  </a:lnTo>
                  <a:lnTo>
                    <a:pt x="438" y="35"/>
                  </a:lnTo>
                  <a:lnTo>
                    <a:pt x="449" y="32"/>
                  </a:lnTo>
                  <a:lnTo>
                    <a:pt x="461" y="29"/>
                  </a:lnTo>
                  <a:lnTo>
                    <a:pt x="472" y="25"/>
                  </a:lnTo>
                  <a:lnTo>
                    <a:pt x="483" y="22"/>
                  </a:lnTo>
                  <a:lnTo>
                    <a:pt x="493" y="18"/>
                  </a:lnTo>
                  <a:lnTo>
                    <a:pt x="504" y="15"/>
                  </a:lnTo>
                  <a:lnTo>
                    <a:pt x="514" y="12"/>
                  </a:lnTo>
                  <a:lnTo>
                    <a:pt x="523" y="9"/>
                  </a:lnTo>
                  <a:lnTo>
                    <a:pt x="532" y="7"/>
                  </a:lnTo>
                  <a:lnTo>
                    <a:pt x="541" y="5"/>
                  </a:lnTo>
                  <a:lnTo>
                    <a:pt x="549" y="4"/>
                  </a:lnTo>
                  <a:lnTo>
                    <a:pt x="556" y="4"/>
                  </a:lnTo>
                  <a:lnTo>
                    <a:pt x="557" y="4"/>
                  </a:lnTo>
                  <a:lnTo>
                    <a:pt x="558" y="4"/>
                  </a:lnTo>
                  <a:lnTo>
                    <a:pt x="560" y="4"/>
                  </a:lnTo>
                  <a:lnTo>
                    <a:pt x="569" y="5"/>
                  </a:lnTo>
                  <a:lnTo>
                    <a:pt x="579" y="5"/>
                  </a:lnTo>
                  <a:lnTo>
                    <a:pt x="588" y="8"/>
                  </a:lnTo>
                  <a:lnTo>
                    <a:pt x="597" y="10"/>
                  </a:lnTo>
                  <a:lnTo>
                    <a:pt x="606" y="12"/>
                  </a:lnTo>
                  <a:lnTo>
                    <a:pt x="615" y="16"/>
                  </a:lnTo>
                  <a:lnTo>
                    <a:pt x="624" y="19"/>
                  </a:lnTo>
                  <a:lnTo>
                    <a:pt x="632" y="22"/>
                  </a:lnTo>
                  <a:lnTo>
                    <a:pt x="641" y="26"/>
                  </a:lnTo>
                  <a:lnTo>
                    <a:pt x="650" y="29"/>
                  </a:lnTo>
                  <a:lnTo>
                    <a:pt x="659" y="33"/>
                  </a:lnTo>
                  <a:lnTo>
                    <a:pt x="669" y="35"/>
                  </a:lnTo>
                  <a:lnTo>
                    <a:pt x="678" y="38"/>
                  </a:lnTo>
                  <a:lnTo>
                    <a:pt x="688" y="40"/>
                  </a:lnTo>
                  <a:lnTo>
                    <a:pt x="698" y="40"/>
                  </a:lnTo>
                  <a:lnTo>
                    <a:pt x="709" y="41"/>
                  </a:lnTo>
                  <a:lnTo>
                    <a:pt x="720" y="40"/>
                  </a:lnTo>
                  <a:lnTo>
                    <a:pt x="731" y="39"/>
                  </a:lnTo>
                  <a:lnTo>
                    <a:pt x="742" y="38"/>
                  </a:lnTo>
                  <a:lnTo>
                    <a:pt x="754" y="35"/>
                  </a:lnTo>
                  <a:lnTo>
                    <a:pt x="765" y="32"/>
                  </a:lnTo>
                  <a:lnTo>
                    <a:pt x="777" y="29"/>
                  </a:lnTo>
                  <a:lnTo>
                    <a:pt x="788" y="25"/>
                  </a:lnTo>
                  <a:lnTo>
                    <a:pt x="799" y="22"/>
                  </a:lnTo>
                  <a:lnTo>
                    <a:pt x="810" y="19"/>
                  </a:lnTo>
                  <a:lnTo>
                    <a:pt x="821" y="15"/>
                  </a:lnTo>
                  <a:lnTo>
                    <a:pt x="831" y="12"/>
                  </a:lnTo>
                  <a:lnTo>
                    <a:pt x="840" y="9"/>
                  </a:lnTo>
                  <a:lnTo>
                    <a:pt x="849" y="7"/>
                  </a:lnTo>
                  <a:lnTo>
                    <a:pt x="858" y="5"/>
                  </a:lnTo>
                  <a:lnTo>
                    <a:pt x="866" y="4"/>
                  </a:lnTo>
                  <a:lnTo>
                    <a:pt x="873" y="3"/>
                  </a:lnTo>
                  <a:lnTo>
                    <a:pt x="883" y="4"/>
                  </a:lnTo>
                  <a:lnTo>
                    <a:pt x="892" y="4"/>
                  </a:lnTo>
                  <a:lnTo>
                    <a:pt x="901" y="7"/>
                  </a:lnTo>
                  <a:lnTo>
                    <a:pt x="910" y="9"/>
                  </a:lnTo>
                  <a:lnTo>
                    <a:pt x="920" y="11"/>
                  </a:lnTo>
                  <a:lnTo>
                    <a:pt x="928" y="15"/>
                  </a:lnTo>
                  <a:lnTo>
                    <a:pt x="937" y="18"/>
                  </a:lnTo>
                  <a:lnTo>
                    <a:pt x="946" y="21"/>
                  </a:lnTo>
                  <a:lnTo>
                    <a:pt x="955" y="25"/>
                  </a:lnTo>
                  <a:lnTo>
                    <a:pt x="964" y="28"/>
                  </a:lnTo>
                  <a:lnTo>
                    <a:pt x="973" y="32"/>
                  </a:lnTo>
                  <a:lnTo>
                    <a:pt x="983" y="34"/>
                  </a:lnTo>
                  <a:lnTo>
                    <a:pt x="992" y="36"/>
                  </a:lnTo>
                  <a:lnTo>
                    <a:pt x="1002" y="39"/>
                  </a:lnTo>
                  <a:lnTo>
                    <a:pt x="1012" y="39"/>
                  </a:lnTo>
                  <a:lnTo>
                    <a:pt x="1023" y="40"/>
                  </a:lnTo>
                  <a:lnTo>
                    <a:pt x="1034" y="39"/>
                  </a:lnTo>
                  <a:lnTo>
                    <a:pt x="1046" y="38"/>
                  </a:lnTo>
                  <a:lnTo>
                    <a:pt x="1057" y="36"/>
                  </a:lnTo>
                  <a:lnTo>
                    <a:pt x="1068" y="34"/>
                  </a:lnTo>
                  <a:lnTo>
                    <a:pt x="1080" y="31"/>
                  </a:lnTo>
                  <a:lnTo>
                    <a:pt x="1091" y="27"/>
                  </a:lnTo>
                  <a:lnTo>
                    <a:pt x="1102" y="25"/>
                  </a:lnTo>
                  <a:lnTo>
                    <a:pt x="1113" y="21"/>
                  </a:lnTo>
                  <a:lnTo>
                    <a:pt x="1124" y="18"/>
                  </a:lnTo>
                  <a:lnTo>
                    <a:pt x="1134" y="14"/>
                  </a:lnTo>
                  <a:lnTo>
                    <a:pt x="1145" y="11"/>
                  </a:lnTo>
                  <a:lnTo>
                    <a:pt x="1154" y="8"/>
                  </a:lnTo>
                  <a:lnTo>
                    <a:pt x="1163" y="6"/>
                  </a:lnTo>
                  <a:lnTo>
                    <a:pt x="1172" y="4"/>
                  </a:lnTo>
                  <a:lnTo>
                    <a:pt x="1180" y="3"/>
                  </a:lnTo>
                  <a:lnTo>
                    <a:pt x="1187" y="3"/>
                  </a:lnTo>
                  <a:lnTo>
                    <a:pt x="1197" y="3"/>
                  </a:lnTo>
                  <a:lnTo>
                    <a:pt x="1206" y="4"/>
                  </a:lnTo>
                  <a:lnTo>
                    <a:pt x="1216" y="6"/>
                  </a:lnTo>
                  <a:lnTo>
                    <a:pt x="1225" y="8"/>
                  </a:lnTo>
                  <a:lnTo>
                    <a:pt x="1234" y="11"/>
                  </a:lnTo>
                  <a:lnTo>
                    <a:pt x="1243" y="14"/>
                  </a:lnTo>
                  <a:lnTo>
                    <a:pt x="1252" y="18"/>
                  </a:lnTo>
                  <a:lnTo>
                    <a:pt x="1261" y="21"/>
                  </a:lnTo>
                  <a:lnTo>
                    <a:pt x="1270" y="25"/>
                  </a:lnTo>
                  <a:lnTo>
                    <a:pt x="1279" y="28"/>
                  </a:lnTo>
                  <a:lnTo>
                    <a:pt x="1289" y="31"/>
                  </a:lnTo>
                  <a:lnTo>
                    <a:pt x="1298" y="34"/>
                  </a:lnTo>
                  <a:lnTo>
                    <a:pt x="1307" y="36"/>
                  </a:lnTo>
                  <a:lnTo>
                    <a:pt x="1318" y="38"/>
                  </a:lnTo>
                  <a:lnTo>
                    <a:pt x="1328" y="39"/>
                  </a:lnTo>
                  <a:lnTo>
                    <a:pt x="1339" y="39"/>
                  </a:lnTo>
                  <a:lnTo>
                    <a:pt x="1349" y="39"/>
                  </a:lnTo>
                  <a:lnTo>
                    <a:pt x="1361" y="38"/>
                  </a:lnTo>
                  <a:lnTo>
                    <a:pt x="1372" y="35"/>
                  </a:lnTo>
                  <a:lnTo>
                    <a:pt x="1383" y="33"/>
                  </a:lnTo>
                  <a:lnTo>
                    <a:pt x="1394" y="30"/>
                  </a:lnTo>
                  <a:lnTo>
                    <a:pt x="1406" y="26"/>
                  </a:lnTo>
                  <a:lnTo>
                    <a:pt x="1417" y="23"/>
                  </a:lnTo>
                  <a:lnTo>
                    <a:pt x="1428" y="19"/>
                  </a:lnTo>
                  <a:lnTo>
                    <a:pt x="1439" y="16"/>
                  </a:lnTo>
                  <a:lnTo>
                    <a:pt x="1448" y="12"/>
                  </a:lnTo>
                  <a:lnTo>
                    <a:pt x="1459" y="9"/>
                  </a:lnTo>
                  <a:lnTo>
                    <a:pt x="1468" y="7"/>
                  </a:lnTo>
                  <a:lnTo>
                    <a:pt x="1477" y="4"/>
                  </a:lnTo>
                  <a:lnTo>
                    <a:pt x="1485" y="3"/>
                  </a:lnTo>
                  <a:lnTo>
                    <a:pt x="1493" y="2"/>
                  </a:lnTo>
                  <a:lnTo>
                    <a:pt x="1501" y="2"/>
                  </a:lnTo>
                  <a:lnTo>
                    <a:pt x="1503" y="2"/>
                  </a:lnTo>
                  <a:lnTo>
                    <a:pt x="1504" y="2"/>
                  </a:lnTo>
                  <a:lnTo>
                    <a:pt x="1505" y="2"/>
                  </a:lnTo>
                  <a:lnTo>
                    <a:pt x="1514" y="3"/>
                  </a:lnTo>
                  <a:lnTo>
                    <a:pt x="1524" y="3"/>
                  </a:lnTo>
                  <a:lnTo>
                    <a:pt x="1533" y="5"/>
                  </a:lnTo>
                  <a:lnTo>
                    <a:pt x="1542" y="8"/>
                  </a:lnTo>
                  <a:lnTo>
                    <a:pt x="1551" y="10"/>
                  </a:lnTo>
                  <a:lnTo>
                    <a:pt x="1559" y="13"/>
                  </a:lnTo>
                  <a:lnTo>
                    <a:pt x="1569" y="17"/>
                  </a:lnTo>
                  <a:lnTo>
                    <a:pt x="1577" y="20"/>
                  </a:lnTo>
                  <a:lnTo>
                    <a:pt x="1586" y="23"/>
                  </a:lnTo>
                  <a:lnTo>
                    <a:pt x="1596" y="27"/>
                  </a:lnTo>
                  <a:lnTo>
                    <a:pt x="1604" y="31"/>
                  </a:lnTo>
                  <a:lnTo>
                    <a:pt x="1614" y="33"/>
                  </a:lnTo>
                  <a:lnTo>
                    <a:pt x="1623" y="35"/>
                  </a:lnTo>
                  <a:lnTo>
                    <a:pt x="1633" y="38"/>
                  </a:lnTo>
                  <a:lnTo>
                    <a:pt x="1643" y="38"/>
                  </a:lnTo>
                  <a:lnTo>
                    <a:pt x="1654" y="39"/>
                  </a:lnTo>
                  <a:lnTo>
                    <a:pt x="1661" y="39"/>
                  </a:lnTo>
                  <a:lnTo>
                    <a:pt x="1669" y="38"/>
                  </a:lnTo>
                  <a:lnTo>
                    <a:pt x="1677" y="37"/>
                  </a:lnTo>
                  <a:lnTo>
                    <a:pt x="1684" y="36"/>
                  </a:lnTo>
                  <a:lnTo>
                    <a:pt x="1692" y="34"/>
                  </a:lnTo>
                  <a:lnTo>
                    <a:pt x="1700" y="32"/>
                  </a:lnTo>
                  <a:lnTo>
                    <a:pt x="1708" y="31"/>
                  </a:lnTo>
                  <a:lnTo>
                    <a:pt x="1716" y="28"/>
                  </a:lnTo>
                  <a:lnTo>
                    <a:pt x="1724" y="26"/>
                  </a:lnTo>
                  <a:lnTo>
                    <a:pt x="1732" y="23"/>
                  </a:lnTo>
                  <a:lnTo>
                    <a:pt x="1739" y="21"/>
                  </a:lnTo>
                  <a:lnTo>
                    <a:pt x="1747" y="19"/>
                  </a:lnTo>
                  <a:lnTo>
                    <a:pt x="1755" y="17"/>
                  </a:lnTo>
                  <a:lnTo>
                    <a:pt x="1762" y="14"/>
                  </a:lnTo>
                  <a:lnTo>
                    <a:pt x="1768" y="12"/>
                  </a:lnTo>
                  <a:lnTo>
                    <a:pt x="1776" y="9"/>
                  </a:lnTo>
                  <a:lnTo>
                    <a:pt x="1782" y="8"/>
                  </a:lnTo>
                  <a:lnTo>
                    <a:pt x="1788" y="6"/>
                  </a:lnTo>
                  <a:lnTo>
                    <a:pt x="1794" y="5"/>
                  </a:lnTo>
                  <a:lnTo>
                    <a:pt x="1799" y="4"/>
                  </a:lnTo>
                  <a:lnTo>
                    <a:pt x="1804" y="3"/>
                  </a:lnTo>
                  <a:lnTo>
                    <a:pt x="1809" y="2"/>
                  </a:lnTo>
                  <a:lnTo>
                    <a:pt x="1814" y="1"/>
                  </a:lnTo>
                  <a:lnTo>
                    <a:pt x="1818" y="1"/>
                  </a:lnTo>
                  <a:lnTo>
                    <a:pt x="1828" y="2"/>
                  </a:lnTo>
                  <a:lnTo>
                    <a:pt x="1837" y="3"/>
                  </a:lnTo>
                  <a:lnTo>
                    <a:pt x="1846" y="5"/>
                  </a:lnTo>
                  <a:lnTo>
                    <a:pt x="1855" y="7"/>
                  </a:lnTo>
                  <a:lnTo>
                    <a:pt x="1865" y="10"/>
                  </a:lnTo>
                  <a:lnTo>
                    <a:pt x="1874" y="13"/>
                  </a:lnTo>
                  <a:lnTo>
                    <a:pt x="1883" y="17"/>
                  </a:lnTo>
                  <a:lnTo>
                    <a:pt x="1891" y="20"/>
                  </a:lnTo>
                  <a:lnTo>
                    <a:pt x="1901" y="23"/>
                  </a:lnTo>
                  <a:lnTo>
                    <a:pt x="1910" y="27"/>
                  </a:lnTo>
                  <a:lnTo>
                    <a:pt x="1919" y="30"/>
                  </a:lnTo>
                  <a:lnTo>
                    <a:pt x="1928" y="33"/>
                  </a:lnTo>
                  <a:lnTo>
                    <a:pt x="1939" y="35"/>
                  </a:lnTo>
                  <a:lnTo>
                    <a:pt x="1948" y="37"/>
                  </a:lnTo>
                  <a:lnTo>
                    <a:pt x="1958" y="38"/>
                  </a:lnTo>
                  <a:lnTo>
                    <a:pt x="1969" y="38"/>
                  </a:lnTo>
                  <a:lnTo>
                    <a:pt x="1980" y="38"/>
                  </a:lnTo>
                  <a:lnTo>
                    <a:pt x="1991" y="36"/>
                  </a:lnTo>
                  <a:lnTo>
                    <a:pt x="2002" y="35"/>
                  </a:lnTo>
                  <a:lnTo>
                    <a:pt x="2012" y="32"/>
                  </a:lnTo>
                  <a:lnTo>
                    <a:pt x="2023" y="29"/>
                  </a:lnTo>
                  <a:lnTo>
                    <a:pt x="2034" y="26"/>
                  </a:lnTo>
                  <a:lnTo>
                    <a:pt x="2045" y="23"/>
                  </a:lnTo>
                  <a:lnTo>
                    <a:pt x="2056" y="19"/>
                  </a:lnTo>
                  <a:lnTo>
                    <a:pt x="2066" y="16"/>
                  </a:lnTo>
                  <a:lnTo>
                    <a:pt x="2076" y="12"/>
                  </a:lnTo>
                  <a:lnTo>
                    <a:pt x="2086" y="9"/>
                  </a:lnTo>
                  <a:lnTo>
                    <a:pt x="2095" y="7"/>
                  </a:lnTo>
                  <a:lnTo>
                    <a:pt x="2104" y="4"/>
                  </a:lnTo>
                  <a:lnTo>
                    <a:pt x="2113" y="3"/>
                  </a:lnTo>
                  <a:lnTo>
                    <a:pt x="2121" y="1"/>
                  </a:lnTo>
                  <a:lnTo>
                    <a:pt x="2128" y="1"/>
                  </a:lnTo>
                  <a:lnTo>
                    <a:pt x="2138" y="1"/>
                  </a:lnTo>
                  <a:lnTo>
                    <a:pt x="2147" y="2"/>
                  </a:lnTo>
                  <a:lnTo>
                    <a:pt x="2156" y="4"/>
                  </a:lnTo>
                  <a:lnTo>
                    <a:pt x="2166" y="7"/>
                  </a:lnTo>
                  <a:lnTo>
                    <a:pt x="2174" y="9"/>
                  </a:lnTo>
                  <a:lnTo>
                    <a:pt x="2183" y="12"/>
                  </a:lnTo>
                  <a:lnTo>
                    <a:pt x="2193" y="16"/>
                  </a:lnTo>
                  <a:lnTo>
                    <a:pt x="2201" y="19"/>
                  </a:lnTo>
                  <a:lnTo>
                    <a:pt x="2210" y="22"/>
                  </a:lnTo>
                  <a:lnTo>
                    <a:pt x="2219" y="26"/>
                  </a:lnTo>
                  <a:lnTo>
                    <a:pt x="2229" y="29"/>
                  </a:lnTo>
                  <a:lnTo>
                    <a:pt x="2238" y="32"/>
                  </a:lnTo>
                  <a:lnTo>
                    <a:pt x="2247" y="34"/>
                  </a:lnTo>
                  <a:lnTo>
                    <a:pt x="2258" y="36"/>
                  </a:lnTo>
                  <a:lnTo>
                    <a:pt x="2268" y="37"/>
                  </a:lnTo>
                  <a:lnTo>
                    <a:pt x="2279" y="38"/>
                  </a:lnTo>
                  <a:lnTo>
                    <a:pt x="2290" y="37"/>
                  </a:lnTo>
                  <a:lnTo>
                    <a:pt x="2302" y="36"/>
                  </a:lnTo>
                  <a:lnTo>
                    <a:pt x="2315" y="34"/>
                  </a:lnTo>
                  <a:lnTo>
                    <a:pt x="2328" y="31"/>
                  </a:lnTo>
                  <a:lnTo>
                    <a:pt x="2340" y="27"/>
                  </a:lnTo>
                  <a:lnTo>
                    <a:pt x="2352" y="23"/>
                  </a:lnTo>
                  <a:lnTo>
                    <a:pt x="2365" y="19"/>
                  </a:lnTo>
                  <a:lnTo>
                    <a:pt x="2376" y="16"/>
                  </a:lnTo>
                  <a:lnTo>
                    <a:pt x="2386" y="13"/>
                  </a:lnTo>
                  <a:lnTo>
                    <a:pt x="2395" y="10"/>
                  </a:lnTo>
                  <a:lnTo>
                    <a:pt x="2405" y="7"/>
                  </a:lnTo>
                  <a:lnTo>
                    <a:pt x="2413" y="5"/>
                  </a:lnTo>
                  <a:lnTo>
                    <a:pt x="2421" y="3"/>
                  </a:lnTo>
                  <a:lnTo>
                    <a:pt x="2429" y="1"/>
                  </a:lnTo>
                  <a:lnTo>
                    <a:pt x="2437" y="1"/>
                  </a:lnTo>
                  <a:lnTo>
                    <a:pt x="2443" y="0"/>
                  </a:lnTo>
                  <a:lnTo>
                    <a:pt x="2442" y="19"/>
                  </a:lnTo>
                </a:path>
              </a:pathLst>
            </a:custGeom>
            <a:solidFill>
              <a:srgbClr val="AA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pic>
        <p:nvPicPr>
          <p:cNvPr id="1032" name="Picture 26" descr="j0186615"/>
          <p:cNvPicPr>
            <a:picLocks noChangeAspect="1" noChangeArrowheads="1" noCrop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36525"/>
            <a:ext cx="10350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28" descr="Logo_IDSD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75" y="147638"/>
            <a:ext cx="1108075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ransition spd="med">
    <p:split orient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4292600"/>
            <a:ext cx="7192963" cy="1752600"/>
          </a:xfrm>
        </p:spPr>
        <p:txBody>
          <a:bodyPr/>
          <a:lstStyle/>
          <a:p>
            <a:pPr algn="r" eaLnBrk="1" hangingPunct="1">
              <a:defRPr/>
            </a:pPr>
            <a:r>
              <a:rPr lang="uk-UA" sz="1600" dirty="0" err="1" smtClean="0">
                <a:solidFill>
                  <a:schemeClr val="accent2"/>
                </a:solidFill>
                <a:ea typeface="ＭＳ Ｐゴシック" charset="-128"/>
              </a:rPr>
              <a:t>Лібанова</a:t>
            </a:r>
            <a:r>
              <a:rPr lang="uk-UA" sz="1600" dirty="0" smtClean="0">
                <a:solidFill>
                  <a:schemeClr val="accent2"/>
                </a:solidFill>
                <a:ea typeface="ＭＳ Ｐゴシック" charset="-128"/>
              </a:rPr>
              <a:t> Е.М.</a:t>
            </a:r>
            <a:r>
              <a:rPr lang="en-US" sz="1600" dirty="0" smtClean="0">
                <a:solidFill>
                  <a:schemeClr val="accent2"/>
                </a:solidFill>
                <a:ea typeface="ＭＳ Ｐゴシック" charset="-128"/>
              </a:rPr>
              <a:t>, </a:t>
            </a:r>
          </a:p>
          <a:p>
            <a:pPr algn="r" eaLnBrk="1" hangingPunct="1">
              <a:defRPr/>
            </a:pPr>
            <a:r>
              <a:rPr lang="uk-UA" sz="1600" dirty="0" smtClean="0">
                <a:solidFill>
                  <a:schemeClr val="accent2"/>
                </a:solidFill>
                <a:ea typeface="ＭＳ Ｐゴシック" charset="-128"/>
              </a:rPr>
              <a:t>Інститут демографії та соціальних досліджень</a:t>
            </a:r>
          </a:p>
          <a:p>
            <a:pPr algn="r" eaLnBrk="1" hangingPunct="1">
              <a:defRPr/>
            </a:pPr>
            <a:r>
              <a:rPr lang="uk-UA" sz="1600" dirty="0">
                <a:solidFill>
                  <a:schemeClr val="accent2"/>
                </a:solidFill>
                <a:ea typeface="ＭＳ Ｐゴシック" charset="-128"/>
              </a:rPr>
              <a:t> </a:t>
            </a:r>
            <a:r>
              <a:rPr lang="uk-UA" sz="1600" dirty="0" smtClean="0">
                <a:solidFill>
                  <a:schemeClr val="accent2"/>
                </a:solidFill>
                <a:ea typeface="ＭＳ Ｐゴシック" charset="-128"/>
              </a:rPr>
              <a:t>імені М.В.</a:t>
            </a:r>
            <a:r>
              <a:rPr lang="uk-UA" sz="1600" dirty="0" err="1" smtClean="0">
                <a:solidFill>
                  <a:schemeClr val="accent2"/>
                </a:solidFill>
                <a:ea typeface="ＭＳ Ｐゴシック" charset="-128"/>
              </a:rPr>
              <a:t>Птухи</a:t>
            </a:r>
            <a:r>
              <a:rPr lang="uk-UA" sz="1600" dirty="0" smtClean="0">
                <a:solidFill>
                  <a:schemeClr val="accent2"/>
                </a:solidFill>
                <a:ea typeface="ＭＳ Ｐゴシック" charset="-128"/>
              </a:rPr>
              <a:t> НАН </a:t>
            </a:r>
            <a:r>
              <a:rPr lang="uk-UA" sz="1600" dirty="0" err="1" smtClean="0">
                <a:solidFill>
                  <a:schemeClr val="accent2"/>
                </a:solidFill>
                <a:ea typeface="ＭＳ Ｐゴシック" charset="-128"/>
              </a:rPr>
              <a:t>УКраїни</a:t>
            </a:r>
            <a:endParaRPr lang="ru-RU" sz="1600" dirty="0" smtClean="0">
              <a:solidFill>
                <a:schemeClr val="accent2"/>
              </a:solidFill>
              <a:ea typeface="ＭＳ Ｐゴシック" charset="-128"/>
            </a:endParaRPr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066800" y="0"/>
            <a:ext cx="76200" cy="68580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ru-RU" sz="1800"/>
          </a:p>
        </p:txBody>
      </p:sp>
      <p:sp>
        <p:nvSpPr>
          <p:cNvPr id="338949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450" y="1700213"/>
            <a:ext cx="7772400" cy="19939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uk-UA" sz="2800" dirty="0" smtClean="0">
                <a:solidFill>
                  <a:srgbClr val="000099"/>
                </a:solidFill>
                <a:cs typeface="Arial" panose="020B0604020202020204" pitchFamily="34" charset="0"/>
              </a:rPr>
              <a:t>Праця задля людського розвитку: Україна 2015</a:t>
            </a:r>
            <a:endParaRPr lang="en-US" sz="2800" i="1" dirty="0" smtClean="0">
              <a:solidFill>
                <a:srgbClr val="000099"/>
              </a:solidFill>
              <a:ea typeface="ＭＳ Ｐゴシック" charset="-128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400" dirty="0" smtClean="0"/>
              <a:t>Україна: + та –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1662" y="1047750"/>
            <a:ext cx="8042030" cy="560228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uk-UA" sz="1600" dirty="0" smtClean="0"/>
              <a:t>Найгірша ситуація з економічною складовою.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600" dirty="0" smtClean="0"/>
              <a:t>За </a:t>
            </a:r>
            <a:r>
              <a:rPr lang="uk-UA" sz="1600" b="1" dirty="0" smtClean="0"/>
              <a:t>показником ВНП в розрахунку на одну особу (8 178 дол. США за ПКС 2011 року) Україна посідає 10</a:t>
            </a:r>
            <a:r>
              <a:rPr lang="en-US" sz="1600" b="1" dirty="0" smtClean="0"/>
              <a:t>6</a:t>
            </a:r>
            <a:r>
              <a:rPr lang="uk-UA" sz="1600" b="1" dirty="0" smtClean="0"/>
              <a:t> місце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– всі 49 країн І групи</a:t>
            </a:r>
            <a:r>
              <a:rPr lang="en-US" sz="1550" dirty="0" smtClean="0"/>
              <a:t> (</a:t>
            </a:r>
            <a:r>
              <a:rPr lang="uk-UA" sz="1550" dirty="0" smtClean="0"/>
              <a:t>Німеччина - 43,919</a:t>
            </a:r>
            <a:r>
              <a:rPr lang="uk-UA" sz="1550" dirty="0"/>
              <a:t> </a:t>
            </a:r>
            <a:r>
              <a:rPr lang="uk-UA" sz="1550" dirty="0" err="1"/>
              <a:t>дол</a:t>
            </a:r>
            <a:r>
              <a:rPr lang="uk-UA" sz="1550" dirty="0" smtClean="0"/>
              <a:t>.; Польща - 23,177</a:t>
            </a:r>
            <a:r>
              <a:rPr lang="uk-UA" sz="1550" dirty="0"/>
              <a:t> </a:t>
            </a:r>
            <a:r>
              <a:rPr lang="uk-UA" sz="1550" dirty="0" err="1"/>
              <a:t>дол</a:t>
            </a:r>
            <a:r>
              <a:rPr lang="uk-UA" sz="1550" dirty="0" smtClean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– 46  країн ІІ групи (Білорусь -</a:t>
            </a:r>
            <a:r>
              <a:rPr lang="en-US" sz="1550" dirty="0"/>
              <a:t> </a:t>
            </a:r>
            <a:r>
              <a:rPr lang="en-US" sz="1550" dirty="0" smtClean="0"/>
              <a:t>16,676</a:t>
            </a:r>
            <a:r>
              <a:rPr lang="uk-UA" sz="1550" dirty="0"/>
              <a:t> </a:t>
            </a:r>
            <a:r>
              <a:rPr lang="uk-UA" sz="1550" dirty="0" err="1"/>
              <a:t>дол</a:t>
            </a:r>
            <a:r>
              <a:rPr lang="uk-UA" sz="1550" dirty="0" smtClean="0"/>
              <a:t>.; Туреччина - </a:t>
            </a:r>
            <a:r>
              <a:rPr lang="uk-UA" sz="1550" dirty="0"/>
              <a:t> </a:t>
            </a:r>
            <a:r>
              <a:rPr lang="uk-UA" sz="1550" dirty="0" smtClean="0"/>
              <a:t>18,677</a:t>
            </a:r>
            <a:r>
              <a:rPr lang="uk-UA" sz="1550" dirty="0"/>
              <a:t> </a:t>
            </a:r>
            <a:r>
              <a:rPr lang="uk-UA" sz="1550" dirty="0" err="1"/>
              <a:t>дол</a:t>
            </a:r>
            <a:r>
              <a:rPr lang="uk-UA" sz="1550" dirty="0" smtClean="0"/>
              <a:t>.)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- 8 країн ІІІ групи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– країни ІІ групи в цілому (13 961 </a:t>
            </a:r>
            <a:r>
              <a:rPr lang="uk-UA" sz="1550" dirty="0" err="1" smtClean="0"/>
              <a:t>дол</a:t>
            </a:r>
            <a:r>
              <a:rPr lang="uk-UA" sz="1550" dirty="0" smtClean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– країни регіону ЄЦА (12 791 </a:t>
            </a:r>
            <a:r>
              <a:rPr lang="uk-UA" sz="1550" dirty="0" err="1" smtClean="0"/>
              <a:t>дол</a:t>
            </a:r>
            <a:r>
              <a:rPr lang="uk-UA" sz="1550" dirty="0" smtClean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– країни світу в цілому (14 301 </a:t>
            </a:r>
            <a:r>
              <a:rPr lang="uk-UA" sz="1550" dirty="0" err="1" smtClean="0"/>
              <a:t>дол</a:t>
            </a:r>
            <a:r>
              <a:rPr lang="uk-UA" sz="1550" dirty="0" smtClean="0"/>
              <a:t>.)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600" dirty="0"/>
              <a:t>За показником </a:t>
            </a:r>
            <a:r>
              <a:rPr lang="uk-UA" sz="1600" b="1" dirty="0"/>
              <a:t>продуктивності праці (13 670 </a:t>
            </a:r>
            <a:r>
              <a:rPr lang="uk-UA" sz="1600" b="1" dirty="0" err="1"/>
              <a:t>дол</a:t>
            </a:r>
            <a:r>
              <a:rPr lang="uk-UA" sz="1600" b="1" dirty="0"/>
              <a:t>. США за ПКС 2005 року) і даними 2005-2012 років Україна посідає 106 місце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/>
              <a:t>Вище – всі 49 країн І </a:t>
            </a:r>
            <a:r>
              <a:rPr lang="uk-UA" sz="1550" dirty="0" smtClean="0"/>
              <a:t>групи </a:t>
            </a:r>
            <a:r>
              <a:rPr lang="en-US" sz="1550" dirty="0"/>
              <a:t>(</a:t>
            </a:r>
            <a:r>
              <a:rPr lang="uk-UA" sz="1550" dirty="0"/>
              <a:t>Німеччина - 70,030 </a:t>
            </a:r>
            <a:r>
              <a:rPr lang="uk-UA" sz="1550" dirty="0" err="1" smtClean="0"/>
              <a:t>дол</a:t>
            </a:r>
            <a:r>
              <a:rPr lang="uk-UA" sz="1550" dirty="0"/>
              <a:t>.; Польща - 42,704 </a:t>
            </a:r>
            <a:r>
              <a:rPr lang="uk-UA" sz="1550" dirty="0" err="1" smtClean="0"/>
              <a:t>дол</a:t>
            </a:r>
            <a:r>
              <a:rPr lang="uk-UA" sz="1550" dirty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 smtClean="0"/>
              <a:t>Вище </a:t>
            </a:r>
            <a:r>
              <a:rPr lang="uk-UA" sz="1550" dirty="0"/>
              <a:t>– переважна частина країн ІІ групи </a:t>
            </a:r>
            <a:r>
              <a:rPr lang="uk-UA" sz="1550" dirty="0" smtClean="0"/>
              <a:t>(Туреччина </a:t>
            </a:r>
            <a:r>
              <a:rPr lang="uk-UA" sz="1550" dirty="0"/>
              <a:t>- 41,353 </a:t>
            </a:r>
            <a:r>
              <a:rPr lang="uk-UA" sz="1550" dirty="0" err="1" smtClean="0"/>
              <a:t>дол</a:t>
            </a:r>
            <a:r>
              <a:rPr lang="uk-UA" sz="1550" dirty="0"/>
              <a:t>.); </a:t>
            </a:r>
            <a:r>
              <a:rPr lang="uk-UA" sz="1550" dirty="0" smtClean="0"/>
              <a:t>виняток </a:t>
            </a:r>
            <a:r>
              <a:rPr lang="uk-UA" sz="1550" dirty="0"/>
              <a:t>серед країн із вищим ІЛР становлять Шрі Ланка (13 234 </a:t>
            </a:r>
            <a:r>
              <a:rPr lang="uk-UA" sz="1550" dirty="0" err="1"/>
              <a:t>дол</a:t>
            </a:r>
            <a:r>
              <a:rPr lang="uk-UA" sz="1550" dirty="0"/>
              <a:t>.) і Грузія (11 630 </a:t>
            </a:r>
            <a:r>
              <a:rPr lang="uk-UA" sz="1550" dirty="0" err="1"/>
              <a:t>дол</a:t>
            </a:r>
            <a:r>
              <a:rPr lang="uk-UA" sz="1550" dirty="0" smtClean="0"/>
              <a:t>.); </a:t>
            </a:r>
            <a:endParaRPr lang="uk-UA" sz="155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/>
              <a:t>Вище - 8 країн ІІІ групи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/>
              <a:t>Вище – країни ІІ групи в цілому (13 961 </a:t>
            </a:r>
            <a:r>
              <a:rPr lang="uk-UA" sz="1550" dirty="0" err="1"/>
              <a:t>дол</a:t>
            </a:r>
            <a:r>
              <a:rPr lang="uk-UA" sz="1550" dirty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/>
              <a:t>Вище – країни регіону ЄЦА (12 791 </a:t>
            </a:r>
            <a:r>
              <a:rPr lang="uk-UA" sz="1550" dirty="0" err="1"/>
              <a:t>дол</a:t>
            </a:r>
            <a:r>
              <a:rPr lang="uk-UA" sz="1550" dirty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550" dirty="0"/>
              <a:t>Вище – країни світу в цілому (14 301 </a:t>
            </a:r>
            <a:r>
              <a:rPr lang="uk-UA" sz="1550" dirty="0" err="1"/>
              <a:t>дол</a:t>
            </a:r>
            <a:r>
              <a:rPr lang="uk-UA" sz="1550" dirty="0"/>
              <a:t>.)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endParaRPr lang="uk-UA" sz="1600" dirty="0" smtClean="0"/>
          </a:p>
        </p:txBody>
      </p:sp>
    </p:spTree>
    <p:extLst>
      <p:ext uri="{BB962C8B-B14F-4D97-AF65-F5344CB8AC3E}">
        <p14:creationId xmlns:p14="http://schemas.microsoft.com/office/powerpoint/2010/main" val="242485521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230160"/>
              </p:ext>
            </p:extLst>
          </p:nvPr>
        </p:nvGraphicFramePr>
        <p:xfrm>
          <a:off x="144971" y="1632725"/>
          <a:ext cx="8920970" cy="42811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1458"/>
                <a:gridCol w="602166"/>
                <a:gridCol w="546410"/>
                <a:gridCol w="669073"/>
                <a:gridCol w="602166"/>
                <a:gridCol w="579863"/>
                <a:gridCol w="579864"/>
                <a:gridCol w="747131"/>
                <a:gridCol w="702527"/>
                <a:gridCol w="613317"/>
                <a:gridCol w="624469"/>
                <a:gridCol w="702526"/>
              </a:tblGrid>
              <a:tr h="2877014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Рівень економічної активності, 15+,%</a:t>
                      </a:r>
                    </a:p>
                    <a:p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/>
                        <a:t>Жінки</a:t>
                      </a:r>
                      <a:endParaRPr lang="uk-UA" sz="1400" i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/>
                        <a:t>Чоловіки</a:t>
                      </a:r>
                      <a:endParaRPr lang="uk-UA" sz="1400" i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Рівень зайнятості,15+, % 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Частка нестабільно зайнятих, %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Рівень безробіття, %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Продуктивність праці, </a:t>
                      </a:r>
                      <a:r>
                        <a:rPr lang="uk-UA" sz="1400" dirty="0" err="1" smtClean="0"/>
                        <a:t>дол.США</a:t>
                      </a:r>
                      <a:r>
                        <a:rPr lang="uk-UA" sz="1400" dirty="0" smtClean="0"/>
                        <a:t>, за ПКС 2011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Оплачувана відпустка при пологах, днів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Частка отримувачів пенсії за віком, % осіб пенсійного віку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Частка користувачів Інтернету, % населення</a:t>
                      </a:r>
                      <a:endParaRPr lang="uk-UA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Частка абонентів мобільного зв’язку, на 100 осіб</a:t>
                      </a:r>
                      <a:endParaRPr lang="uk-UA" sz="1400" dirty="0"/>
                    </a:p>
                  </a:txBody>
                  <a:tcPr vert="vert270"/>
                </a:tc>
              </a:tr>
              <a:tr h="46804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Україна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59,4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53,2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66,9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54,7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18,1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7,5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13 670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126,0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95,0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43,4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144,1</a:t>
                      </a:r>
                      <a:endParaRPr lang="uk-UA" sz="1400" dirty="0"/>
                    </a:p>
                  </a:txBody>
                  <a:tcPr anchor="ctr"/>
                </a:tc>
              </a:tr>
              <a:tr h="46804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Країни ІІ групи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67,1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57,0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77,2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60,7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28,7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4,7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23 766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125,0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73,9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49,8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104,6</a:t>
                      </a:r>
                      <a:endParaRPr lang="uk-UA" sz="1400" dirty="0"/>
                    </a:p>
                  </a:txBody>
                  <a:tcPr anchor="ctr"/>
                </a:tc>
              </a:tr>
              <a:tr h="46804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Країни регіону ЄЦА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57,2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45,6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51,5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28,8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9,9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30 460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161,0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86,1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47,4</a:t>
                      </a:r>
                      <a:endParaRPr lang="uk-UA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113,0</a:t>
                      </a:r>
                      <a:endParaRPr lang="uk-UA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1975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10882"/>
            <a:ext cx="8229600" cy="448575"/>
          </a:xfrm>
        </p:spPr>
        <p:txBody>
          <a:bodyPr/>
          <a:lstStyle/>
          <a:p>
            <a:r>
              <a:rPr lang="uk-UA" sz="2000" i="1" dirty="0" smtClean="0"/>
              <a:t>Основні негаразди українського ринку праці</a:t>
            </a:r>
            <a:endParaRPr lang="uk-UA" sz="2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05054"/>
            <a:ext cx="8229600" cy="472110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Низькі рівні економічної активності (59,4%) та зайнятості (54,7%)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Економічна криза і брак робочих місць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Високий рівень </a:t>
            </a:r>
            <a:r>
              <a:rPr lang="uk-UA" sz="1800" dirty="0" err="1" smtClean="0"/>
              <a:t>тінізації</a:t>
            </a:r>
            <a:r>
              <a:rPr lang="uk-UA" sz="1800" dirty="0" smtClean="0"/>
              <a:t> економіки і трудових відносин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Низький пенсійний вік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Зависока зайнятість в сільському господарстві (17,2%)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Брак робочих місць в інших секторах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Жорстка локалізація ринків праці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Низька ефективність праці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/>
              <a:t>Відсутність сучасних технологій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/>
              <a:t>Погана мотивація працюючих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Низькі заробітки, які не дають змоги викорінити бідність серед працюючих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Податковий тиск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uk-UA" sz="1800" dirty="0" smtClean="0"/>
              <a:t>Поширеність неофіційних платежів 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uk-UA" sz="1600" b="1" dirty="0" smtClean="0"/>
          </a:p>
          <a:p>
            <a:pPr>
              <a:buFont typeface="Wingdings" panose="05000000000000000000" pitchFamily="2" charset="2"/>
              <a:buChar char="q"/>
            </a:pPr>
            <a:endParaRPr lang="uk-UA" sz="1600" b="1" dirty="0"/>
          </a:p>
        </p:txBody>
      </p:sp>
    </p:spTree>
    <p:extLst>
      <p:ext uri="{BB962C8B-B14F-4D97-AF65-F5344CB8AC3E}">
        <p14:creationId xmlns:p14="http://schemas.microsoft.com/office/powerpoint/2010/main" val="152504917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400" dirty="0" smtClean="0"/>
              <a:t>Україна: + та –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492" y="1047750"/>
            <a:ext cx="7984274" cy="560228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uk-UA" sz="1600" dirty="0" smtClean="0"/>
              <a:t>Частка витрат уряду і податкових надходжень у ВВП погано корелює і з ІЛР і з рівнем економічного розвитку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600" dirty="0" smtClean="0"/>
              <a:t>За часткою витрат уряду в ВВП (19,4%) </a:t>
            </a:r>
            <a:r>
              <a:rPr lang="uk-UA" sz="1600" dirty="0"/>
              <a:t>Україна посідає </a:t>
            </a:r>
            <a:r>
              <a:rPr lang="uk-UA" sz="1600" dirty="0" smtClean="0"/>
              <a:t>72 </a:t>
            </a:r>
            <a:r>
              <a:rPr lang="uk-UA" sz="1600" dirty="0"/>
              <a:t>місце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23 країни </a:t>
            </a:r>
            <a:r>
              <a:rPr lang="uk-UA" sz="1600" dirty="0"/>
              <a:t>І </a:t>
            </a:r>
            <a:r>
              <a:rPr lang="uk-UA" sz="1600" dirty="0" smtClean="0"/>
              <a:t>групи (Німеччина – 19,3%; Польща – 18,1%; Угорщина – 19,9%)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24 країни ІІ групи (Білорусь – 14,2%; Туреччина – 15,1%)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країни І групи в цілому (18,2%)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країни ІІ групи в цілому (15,5%)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</a:t>
            </a:r>
            <a:r>
              <a:rPr lang="uk-UA" sz="1600" dirty="0"/>
              <a:t>країни регіону ЄЦА </a:t>
            </a:r>
            <a:r>
              <a:rPr lang="uk-UA" sz="1600" dirty="0" smtClean="0"/>
              <a:t>(15,0%)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Нижче – </a:t>
            </a:r>
            <a:r>
              <a:rPr lang="uk-UA" sz="1600" dirty="0"/>
              <a:t>країни світу в цілому </a:t>
            </a:r>
            <a:r>
              <a:rPr lang="uk-UA" sz="1600" dirty="0" smtClean="0"/>
              <a:t>(17,0%)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600" dirty="0"/>
              <a:t>За часткою надходжень від податків у ВВП (18,2%) Україна посідає 60 місце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Вище – 23 країни І </a:t>
            </a:r>
            <a:r>
              <a:rPr lang="uk-UA" sz="1600" dirty="0" smtClean="0"/>
              <a:t>групи (Німеччина – 11,5%; Польща – 16,0%; </a:t>
            </a:r>
            <a:r>
              <a:rPr lang="uk-UA" sz="1600" dirty="0"/>
              <a:t>Угорщина – </a:t>
            </a:r>
            <a:r>
              <a:rPr lang="uk-UA" sz="1600" dirty="0" smtClean="0"/>
              <a:t>22,9%)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Вище – 24 країни ІІ </a:t>
            </a:r>
            <a:r>
              <a:rPr lang="uk-UA" sz="1600" dirty="0" smtClean="0"/>
              <a:t>групи </a:t>
            </a:r>
            <a:r>
              <a:rPr lang="uk-UA" sz="1600" dirty="0"/>
              <a:t>(Білорусь – </a:t>
            </a:r>
            <a:r>
              <a:rPr lang="uk-UA" sz="1600" dirty="0" smtClean="0"/>
              <a:t>15,1%; </a:t>
            </a:r>
            <a:r>
              <a:rPr lang="uk-UA" sz="1600" dirty="0"/>
              <a:t>Туреччина – </a:t>
            </a:r>
            <a:r>
              <a:rPr lang="uk-UA" sz="1600" dirty="0" smtClean="0"/>
              <a:t>20,4%)</a:t>
            </a:r>
            <a:endParaRPr lang="uk-UA" sz="16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Вище </a:t>
            </a:r>
            <a:r>
              <a:rPr lang="uk-UA" sz="1600" dirty="0"/>
              <a:t>– 6 країн ІІІ групи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Нижче – країни І групи в цілому (14,3%)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Нижче – країни ІІ групи в цілому (13,3%)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Нижче – країни ІІІ групи в цілому (13,1%)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Вище – країни регіону ЄЦА (19,3%)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Нижче – країни світу в цілому (13,9</a:t>
            </a:r>
            <a:r>
              <a:rPr lang="uk-UA" sz="1600" dirty="0" smtClean="0"/>
              <a:t>%)</a:t>
            </a:r>
          </a:p>
        </p:txBody>
      </p:sp>
    </p:spTree>
    <p:extLst>
      <p:ext uri="{BB962C8B-B14F-4D97-AF65-F5344CB8AC3E}">
        <p14:creationId xmlns:p14="http://schemas.microsoft.com/office/powerpoint/2010/main" val="337400331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175" y="723900"/>
            <a:ext cx="6886575" cy="693738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Проблеми переходу від навчання до роботи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uk-UA" sz="1800" dirty="0" smtClean="0"/>
              <a:t>Проблема першого працевлаштування є надзвичайно гострою в усіх країнах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uk-UA" sz="1800" dirty="0" smtClean="0"/>
              <a:t>Причини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Неефективність системи профорієнтації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Низька адаптованість професійно-освітньої підготовки вимогам ринку праці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Відсутність у переважної частини молоді необхідного досвіду/стажування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Невідповідність наявних робочих місць очікуванням молоді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uk-UA" sz="1800" dirty="0"/>
              <a:t>В Україні це ускладнюється шлюбом (для одружених імовірність швидкого працевлаштування є нижчою на 10%, а для розлучених – на 40% нижча, ніж для тих, хто ніколи не перебував у шлюбі)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uk-UA" sz="1800" dirty="0"/>
              <a:t>Імовірність складного працевлаштування для молодих чоловіків </a:t>
            </a:r>
            <a:r>
              <a:rPr lang="uk-UA" sz="1800" dirty="0" smtClean="0"/>
              <a:t>на </a:t>
            </a:r>
            <a:r>
              <a:rPr lang="uk-UA" sz="1800" dirty="0"/>
              <a:t>80% вища, ніж для жінок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uk-UA" sz="1800" dirty="0"/>
              <a:t>Імовірність складного працевлаштування є найвищою у віці 25-29 років: 30,5% проти 15,1% у 20-24 роки і 6,9% у 15-19 років</a:t>
            </a:r>
            <a:endParaRPr lang="ru-RU" sz="1800" dirty="0"/>
          </a:p>
        </p:txBody>
      </p:sp>
    </p:spTree>
  </p:cSld>
  <p:clrMapOvr>
    <a:masterClrMapping/>
  </p:clrMapOvr>
  <p:transition spd="med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400" dirty="0" smtClean="0"/>
              <a:t>Безробіття в Україні, %</a:t>
            </a: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142875" y="628650"/>
            <a:ext cx="2638425" cy="615315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uk-UA" sz="1600" dirty="0" smtClean="0"/>
              <a:t>2013 рік</a:t>
            </a:r>
          </a:p>
          <a:p>
            <a:pPr marL="0" indent="0">
              <a:buFontTx/>
              <a:buNone/>
              <a:defRPr/>
            </a:pPr>
            <a:r>
              <a:rPr lang="uk-UA" sz="1600" b="1" i="1" dirty="0" smtClean="0"/>
              <a:t>Польща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20-24 роки – 26,3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25-29 років – 13,6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20-34 роки – 8,7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35-39 років – 7,8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40-44 роки – 7,9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45-49 років – 7,8</a:t>
            </a:r>
          </a:p>
          <a:p>
            <a:pPr marL="0" indent="0">
              <a:buFontTx/>
              <a:buNone/>
              <a:defRPr/>
            </a:pPr>
            <a:r>
              <a:rPr lang="uk-UA" sz="1600" b="1" i="1" dirty="0" smtClean="0"/>
              <a:t>Чехія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20-24 роки – 16,8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25-29 років – 8,1 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20-34 роки – 7,2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35-39 років – 6,2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40-44 роки – 5,2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45-49 років – 5,2</a:t>
            </a:r>
          </a:p>
          <a:p>
            <a:pPr marL="0" indent="0">
              <a:buFontTx/>
              <a:buNone/>
              <a:defRPr/>
            </a:pPr>
            <a:r>
              <a:rPr lang="uk-UA" sz="1600" b="1" i="1" dirty="0" smtClean="0"/>
              <a:t>Україна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20-24 роки – 16,2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25-29 років – 8,7 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20-34 роки – 6,6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35-39 років – 6,1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40-44 роки – 6,8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45-49 років – 5,6</a:t>
            </a:r>
          </a:p>
          <a:p>
            <a:pPr marL="0" indent="0">
              <a:buFontTx/>
              <a:buNone/>
              <a:defRPr/>
            </a:pPr>
            <a:endParaRPr lang="ru-RU" sz="2000" dirty="0"/>
          </a:p>
        </p:txBody>
      </p:sp>
      <p:graphicFrame>
        <p:nvGraphicFramePr>
          <p:cNvPr id="13316" name="Объект 4"/>
          <p:cNvGraphicFramePr>
            <a:graphicFrameLocks noGrp="1"/>
          </p:cNvGraphicFramePr>
          <p:nvPr>
            <p:ph sz="half" idx="2"/>
          </p:nvPr>
        </p:nvGraphicFramePr>
        <p:xfrm>
          <a:off x="1844675" y="1549400"/>
          <a:ext cx="716915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r:id="rId4" imgW="7169517" imgH="4627265" progId="Excel.Chart.8">
                  <p:embed/>
                </p:oleObj>
              </mc:Choice>
              <mc:Fallback>
                <p:oleObj r:id="rId4" imgW="7169517" imgH="4627265" progId="Excel.Chart.8">
                  <p:embed/>
                  <p:pic>
                    <p:nvPicPr>
                      <p:cNvPr id="0" name="Объект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675" y="1549400"/>
                        <a:ext cx="716915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6634" y="613316"/>
            <a:ext cx="6623825" cy="804321"/>
          </a:xfrm>
        </p:spPr>
        <p:txBody>
          <a:bodyPr/>
          <a:lstStyle/>
          <a:p>
            <a:pPr algn="l"/>
            <a:r>
              <a:rPr lang="uk-UA" sz="2000" dirty="0" smtClean="0"/>
              <a:t>Головне гасло </a:t>
            </a:r>
            <a:r>
              <a:rPr lang="en-US" sz="2000" dirty="0" smtClean="0"/>
              <a:t>HDR-2015</a:t>
            </a:r>
            <a:r>
              <a:rPr lang="uk-UA" sz="2000" dirty="0" smtClean="0"/>
              <a:t> – робота задля людського розвитку. Що має здійснити Україна?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2596" y="1784195"/>
            <a:ext cx="8296506" cy="43419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Забезпечити чіткий, прозорий і зрозумілий зв’язок між ефективністю праці і винагородою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Максимально реалізувати основну конкурентну перевагу України – освічену робочу силу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Запровадити вагому практичну складову у підготовці робочої сили на рівні робітника, бакалавра, молодшого спеціаліста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Запровадити дуальну систему в шкільній освіті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Викорінити практику сплати роботодавцями неофіційних платежів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Привести у відповідність рівні оплати і продуктивності праці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Запровадити систему податків, що сприятимуть зменшенню нерівності українського населення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/>
              <a:t>Забезпечити чіткий зв'язок між заробітною платою та соціальними трансфертами  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24551588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2050"/>
            <a:ext cx="8229600" cy="496411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Кризи – економічні, політичні, воєнні, демографічні, екологічні – будуть завжди, за любої якості політики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Запобігання вразливості – це підготовленість до них, вміння їх витримувати та готовність долати наслідки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Формування соціальної відповідальності (влади, бізнесу і населення), зокрема, готовності та бажання вибирати свій шлях і відповідати за цей вибір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Головні інструменти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Побудова довгострокових і середньострокових стратегій розвитку з урахуванням існуючих ризиків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Децентралізація влади і розбудова громадянського суспільства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Пріоритетні інвестиції в людський розвиток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Освіта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Наука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Культура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Медицина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Формування та поширення стандартів здорового способу життя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uk-UA" sz="1400" dirty="0" smtClean="0"/>
              <a:t>Сучасна інфраструктура</a:t>
            </a:r>
          </a:p>
          <a:p>
            <a:pPr marL="342900" lvl="1" indent="-342900"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Використання </a:t>
            </a:r>
            <a:r>
              <a:rPr lang="uk-UA" sz="1800" dirty="0" smtClean="0">
                <a:ea typeface="ＭＳ Ｐゴシック" charset="0"/>
                <a:cs typeface="ＭＳ Ｐゴシック" charset="0"/>
              </a:rPr>
              <a:t>синергетичного ефекту </a:t>
            </a:r>
            <a:endParaRPr lang="ru-RU" sz="1800" dirty="0" smtClean="0">
              <a:ea typeface="ＭＳ Ｐゴシック" charset="0"/>
              <a:cs typeface="ＭＳ Ｐゴシック" charset="0"/>
            </a:endParaRPr>
          </a:p>
          <a:p>
            <a:pPr>
              <a:buFont typeface="Wingdings" panose="05000000000000000000" pitchFamily="2" charset="2"/>
              <a:buChar char="q"/>
              <a:defRPr/>
            </a:pPr>
            <a:endParaRPr lang="uk-UA" sz="1800" dirty="0" smtClean="0"/>
          </a:p>
        </p:txBody>
      </p:sp>
    </p:spTree>
  </p:cSld>
  <p:clrMapOvr>
    <a:masterClrMapping/>
  </p:clrMapOvr>
  <p:transition spd="med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620000" cy="503238"/>
          </a:xfrm>
        </p:spPr>
        <p:txBody>
          <a:bodyPr/>
          <a:lstStyle/>
          <a:p>
            <a:pPr algn="l">
              <a:defRPr/>
            </a:pPr>
            <a:r>
              <a:rPr lang="uk-UA" sz="2000" dirty="0" smtClean="0"/>
              <a:t>Більшість українців просуваються у своєму розвиткові 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218558"/>
              </p:ext>
            </p:extLst>
          </p:nvPr>
        </p:nvGraphicFramePr>
        <p:xfrm>
          <a:off x="171450" y="1628077"/>
          <a:ext cx="6257925" cy="4621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411"/>
                <a:gridCol w="1159727"/>
                <a:gridCol w="1014761"/>
                <a:gridCol w="1248936"/>
                <a:gridCol w="1295865"/>
                <a:gridCol w="657225"/>
              </a:tblGrid>
              <a:tr h="1119323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4891" marR="44891" marT="45722" marB="45722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Очікувана тривалість життя при народженні, років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Очікувана тривалість навчання, років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Середня фактична тривалість навчання, років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ВНП в розрахунку на одну особу, дол., 2011р. За ПКС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ІЛР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1980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69,3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12,0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7,1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1985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70,0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12,2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1990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69,8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12,3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9,1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10 835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0,705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1995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67,9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12,0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10,0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5 008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0,666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2000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67,3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12,6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10,7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4 672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0,668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2005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67,5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14,2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11,2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7 210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0,713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2752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2010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69,3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14,7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11,3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7 752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0,726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2015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71,0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15,1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11,3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8,178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0,747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388483"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Δ</a:t>
                      </a:r>
                      <a:r>
                        <a:rPr lang="uk-UA" sz="800" dirty="0" smtClean="0"/>
                        <a:t>1991-2015</a:t>
                      </a:r>
                      <a:endParaRPr lang="ru-RU" sz="8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+1,1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+2,8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+2,2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-2 657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+0,042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  <a:tr h="4769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 smtClean="0"/>
                        <a:t>Δ</a:t>
                      </a:r>
                      <a:r>
                        <a:rPr lang="uk-UA" sz="800" dirty="0" smtClean="0"/>
                        <a:t>1981-2015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+1,7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+3,1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+4,2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…</a:t>
                      </a:r>
                      <a:endParaRPr lang="ru-RU" sz="1400" dirty="0"/>
                    </a:p>
                  </a:txBody>
                  <a:tcPr marL="44891" marR="44891" marT="45722" marB="45722" anchor="ctr"/>
                </a:tc>
              </a:tr>
            </a:tbl>
          </a:graphicData>
        </a:graphic>
      </p:graphicFrame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6429375" y="2762250"/>
            <a:ext cx="2714625" cy="25527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uk-UA" sz="1600" dirty="0" smtClean="0"/>
              <a:t>За 1991-2015 роки ІЛР зріс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по країнах І групи на 0,083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по країнах ІІ групи на 0,128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по країнах ЄЦА на 0,054</a:t>
            </a:r>
          </a:p>
          <a:p>
            <a:pPr marL="0" indent="0">
              <a:buFontTx/>
              <a:buNone/>
              <a:defRPr/>
            </a:pPr>
            <a:r>
              <a:rPr lang="uk-UA" sz="1400" dirty="0" smtClean="0"/>
              <a:t>по світу на 0,122</a:t>
            </a:r>
            <a:endParaRPr lang="ru-RU" sz="1400" dirty="0"/>
          </a:p>
        </p:txBody>
      </p:sp>
    </p:spTree>
  </p:cSld>
  <p:clrMapOvr>
    <a:masterClrMapping/>
  </p:clrMapOvr>
  <p:transition spd="med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50" y="546409"/>
            <a:ext cx="7562850" cy="814039"/>
          </a:xfrm>
        </p:spPr>
        <p:txBody>
          <a:bodyPr/>
          <a:lstStyle/>
          <a:p>
            <a:pPr algn="l">
              <a:defRPr/>
            </a:pPr>
            <a:r>
              <a:rPr lang="uk-UA" sz="2400" dirty="0" smtClean="0"/>
              <a:t>За даними 2015 року Україна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60448"/>
            <a:ext cx="8229600" cy="5497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2000" dirty="0" smtClean="0"/>
              <a:t>має ІЛР=0,747 з яким посідає 81 місце в світі (2014 рік – 0,734 і 83місце відповідно)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2000" dirty="0" smtClean="0"/>
              <a:t>відноситься до другої групи країн за ІЛР – групи з високим рівнем людського розвитку (перше місце в цій групі посідають Білорусь та РФ з ІЛР=0,798; останнє – Самоа з ІЛР=0,702; середній показник становить 0,744)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2000" dirty="0" smtClean="0"/>
              <a:t>має 9 рейтинг серед колишніх республік СРСР після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Естонії з ІЛР=0,861 (30 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Литви з ІЛР=0,839 (37 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Латвії з ІЛР=0,819 (46 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Білорусі з ІЛР=0,798 (50 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/>
              <a:t>Росії з </a:t>
            </a:r>
            <a:r>
              <a:rPr lang="uk-UA" sz="1800" dirty="0" smtClean="0"/>
              <a:t>ІЛР=0,798 </a:t>
            </a:r>
            <a:r>
              <a:rPr lang="uk-UA" sz="1800" dirty="0"/>
              <a:t>(</a:t>
            </a:r>
            <a:r>
              <a:rPr lang="uk-UA" sz="1800" dirty="0" smtClean="0"/>
              <a:t>50 </a:t>
            </a:r>
            <a:r>
              <a:rPr lang="uk-UA" sz="1800" dirty="0"/>
              <a:t>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Казахстану </a:t>
            </a:r>
            <a:r>
              <a:rPr lang="uk-UA" sz="1800" dirty="0"/>
              <a:t>з </a:t>
            </a:r>
            <a:r>
              <a:rPr lang="uk-UA" sz="1800" dirty="0" smtClean="0"/>
              <a:t>ІЛР=0,788 (56 </a:t>
            </a:r>
            <a:r>
              <a:rPr lang="uk-UA" sz="1800" dirty="0"/>
              <a:t>рейтинг)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/>
              <a:t>Грузії з </a:t>
            </a:r>
            <a:r>
              <a:rPr lang="uk-UA" sz="1800" dirty="0" smtClean="0"/>
              <a:t>ІЛР=0,754 </a:t>
            </a:r>
            <a:r>
              <a:rPr lang="uk-UA" sz="1800" dirty="0"/>
              <a:t>(</a:t>
            </a:r>
            <a:r>
              <a:rPr lang="uk-UA" sz="1800" dirty="0" smtClean="0"/>
              <a:t>76 </a:t>
            </a:r>
            <a:r>
              <a:rPr lang="uk-UA" sz="1800" dirty="0"/>
              <a:t>рейтинг) 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/>
              <a:t>Азербайджану з </a:t>
            </a:r>
            <a:r>
              <a:rPr lang="uk-UA" sz="1800" dirty="0" smtClean="0"/>
              <a:t>ІЛР=0,751 </a:t>
            </a:r>
            <a:r>
              <a:rPr lang="uk-UA" sz="1800" dirty="0"/>
              <a:t>(</a:t>
            </a:r>
            <a:r>
              <a:rPr lang="uk-UA" sz="1800" dirty="0" smtClean="0"/>
              <a:t>78 </a:t>
            </a:r>
            <a:r>
              <a:rPr lang="uk-UA" sz="1800" dirty="0"/>
              <a:t>рейтинг)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sz="1600" dirty="0"/>
          </a:p>
        </p:txBody>
      </p:sp>
    </p:spTree>
  </p:cSld>
  <p:clrMapOvr>
    <a:masterClrMapping/>
  </p:clrMapOvr>
  <p:transition spd="med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400" dirty="0" smtClean="0"/>
              <a:t>Україна: + та –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8215" y="1047750"/>
            <a:ext cx="6634975" cy="5602288"/>
          </a:xfrm>
        </p:spPr>
        <p:txBody>
          <a:bodyPr/>
          <a:lstStyle/>
          <a:p>
            <a:pPr marL="0" indent="0">
              <a:buNone/>
              <a:defRPr/>
            </a:pPr>
            <a:endParaRPr lang="uk-UA" sz="1600" dirty="0" smtClean="0"/>
          </a:p>
          <a:p>
            <a:pPr marL="0" indent="0">
              <a:buNone/>
              <a:defRPr/>
            </a:pPr>
            <a:r>
              <a:rPr lang="uk-UA" sz="1800" dirty="0" smtClean="0"/>
              <a:t>За останні роки врешті-решт спостерігається прогрес у СТЖ</a:t>
            </a:r>
          </a:p>
          <a:p>
            <a:pPr marL="0" indent="0">
              <a:buNone/>
              <a:defRPr/>
            </a:pPr>
            <a:r>
              <a:rPr lang="uk-UA" sz="1800" dirty="0" smtClean="0"/>
              <a:t>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uk-UA" sz="1800" dirty="0" smtClean="0"/>
              <a:t>За показником СТЖ  (71,0 роки) Україна посідає </a:t>
            </a:r>
            <a:r>
              <a:rPr lang="uk-UA" sz="1800" b="1" dirty="0" smtClean="0"/>
              <a:t>113</a:t>
            </a:r>
            <a:r>
              <a:rPr lang="uk-UA" sz="1800" dirty="0" smtClean="0"/>
              <a:t> місце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всі країни І групи (з дуже високим рівнем ЛР);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47 з 55 країн ІІ групи (з високим рівнем ЛР) – виняток з країн із вищим ІЛР становлять РФ (70,1 року), Казахстан (69,4 року), Тринідад і Тобаго (70,4 року),  Азербайджан (70,8 року);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12 із 37 країн ІІІ групи (із середнім рівнем ЛР)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</a:t>
            </a:r>
            <a:r>
              <a:rPr lang="uk-UA" sz="1800" dirty="0"/>
              <a:t>країни ІІ групи в цілому </a:t>
            </a:r>
            <a:r>
              <a:rPr lang="uk-UA" sz="1800" dirty="0" smtClean="0"/>
              <a:t>(75,1 </a:t>
            </a:r>
            <a:r>
              <a:rPr lang="uk-UA" sz="1800" dirty="0"/>
              <a:t>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середній показник по Європі та Центральній Азії (72,3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800" dirty="0" smtClean="0"/>
              <a:t>Вище – середній показник по світу (71,5 року)</a:t>
            </a:r>
          </a:p>
        </p:txBody>
      </p:sp>
    </p:spTree>
  </p:cSld>
  <p:clrMapOvr>
    <a:masterClrMapping/>
  </p:clrMapOvr>
  <p:transition spd="med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3475" y="274638"/>
            <a:ext cx="6819900" cy="1143000"/>
          </a:xfrm>
        </p:spPr>
        <p:txBody>
          <a:bodyPr/>
          <a:lstStyle/>
          <a:p>
            <a:pPr>
              <a:defRPr/>
            </a:pPr>
            <a:r>
              <a:rPr lang="uk-UA" sz="2000" dirty="0" smtClean="0"/>
              <a:t>Очікувана тривалість життя населення при народженні, </a:t>
            </a:r>
            <a:r>
              <a:rPr lang="uk-UA" sz="1800" dirty="0" smtClean="0"/>
              <a:t>за статтю, років, Україна </a:t>
            </a:r>
            <a:r>
              <a:rPr lang="en-US" sz="1800" dirty="0" smtClean="0"/>
              <a:t>vs </a:t>
            </a:r>
            <a:r>
              <a:rPr lang="uk-UA" sz="1800" dirty="0" smtClean="0"/>
              <a:t>Польща </a:t>
            </a:r>
            <a:endParaRPr lang="ru-RU" sz="1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1"/>
          </p:nvPr>
        </p:nvSpPr>
        <p:spPr>
          <a:xfrm>
            <a:off x="142875" y="1057275"/>
            <a:ext cx="2295525" cy="50688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uk-UA" sz="1600" b="1" dirty="0" smtClean="0"/>
              <a:t>Різниця 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1991 рік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Чоловіки - 1,6 року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Жінки - 1,2 року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2014 рік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Чоловіки – 7,5 року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Жінки - 5,2 року</a:t>
            </a:r>
          </a:p>
          <a:p>
            <a:pPr marL="0" indent="0">
              <a:buFontTx/>
              <a:buNone/>
              <a:defRPr/>
            </a:pPr>
            <a:endParaRPr lang="uk-UA" sz="1600" dirty="0"/>
          </a:p>
          <a:p>
            <a:pPr marL="0" indent="0">
              <a:buFontTx/>
              <a:buNone/>
              <a:defRPr/>
            </a:pPr>
            <a:endParaRPr lang="uk-UA" sz="1600" dirty="0" smtClean="0"/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З кожної 1000 40-річних чоловіків до 60 років не доживають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Україна – 241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Польща – 154</a:t>
            </a:r>
          </a:p>
          <a:p>
            <a:pPr marL="0" indent="0">
              <a:buFontTx/>
              <a:buNone/>
              <a:defRPr/>
            </a:pPr>
            <a:r>
              <a:rPr lang="uk-UA" sz="1600" dirty="0" smtClean="0"/>
              <a:t>Швейцарія – 55</a:t>
            </a:r>
            <a:endParaRPr lang="ru-RU" sz="1600" dirty="0"/>
          </a:p>
        </p:txBody>
      </p:sp>
      <p:graphicFrame>
        <p:nvGraphicFramePr>
          <p:cNvPr id="3" name="Объект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93120706"/>
              </p:ext>
            </p:extLst>
          </p:nvPr>
        </p:nvGraphicFramePr>
        <p:xfrm>
          <a:off x="2562225" y="1185747"/>
          <a:ext cx="6581775" cy="5429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5089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Україна: + та –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4400"/>
            <a:ext cx="7995424" cy="57356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uk-UA" sz="1600" dirty="0" smtClean="0"/>
              <a:t>Традиційно високі позиції Україна мала за рівнем освіти населення; проте прогрес уповільнився в останні роки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uk-UA" sz="1600" dirty="0"/>
              <a:t>За показником ОТН (15,1 року) Україна посідає 45 </a:t>
            </a:r>
            <a:r>
              <a:rPr lang="uk-UA" sz="1600" dirty="0" smtClean="0"/>
              <a:t>місце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Вище – 38 країн І групи (Німеччина – 16,5 року; Польща – 15,5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Вище – 6 країн ІІ групи (Білорусь – 15,7 року; Туреччина – 14,5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країни ІІ групи в цілому (13,6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країни регіону ЄЦА (13,6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країни світу в цілому (12,2 року)</a:t>
            </a:r>
            <a:endParaRPr lang="uk-UA" sz="1400" dirty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За показником ФТН (11,3 року) Україна посідає 35 місце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Вище – 28 країн з 49 країн І групи </a:t>
            </a:r>
            <a:r>
              <a:rPr lang="uk-UA" sz="1400" dirty="0"/>
              <a:t>(Німеччина – </a:t>
            </a:r>
            <a:r>
              <a:rPr lang="uk-UA" sz="1400" dirty="0" smtClean="0"/>
              <a:t>13,1 </a:t>
            </a:r>
            <a:r>
              <a:rPr lang="uk-UA" sz="1400" dirty="0"/>
              <a:t>року; Польща – </a:t>
            </a:r>
            <a:r>
              <a:rPr lang="uk-UA" sz="1400" dirty="0" smtClean="0"/>
              <a:t>11,8 </a:t>
            </a:r>
            <a:r>
              <a:rPr lang="uk-UA" sz="1400" dirty="0"/>
              <a:t>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Вище – 6 країнам ІІ групи </a:t>
            </a:r>
            <a:r>
              <a:rPr lang="uk-UA" sz="1400" dirty="0"/>
              <a:t>(Білорусь – </a:t>
            </a:r>
            <a:r>
              <a:rPr lang="uk-UA" sz="1400" dirty="0" smtClean="0"/>
              <a:t>12,0 </a:t>
            </a:r>
            <a:r>
              <a:rPr lang="uk-UA" sz="1400" dirty="0"/>
              <a:t>року; Туреччина – </a:t>
            </a:r>
            <a:r>
              <a:rPr lang="uk-UA" sz="1400" dirty="0" smtClean="0"/>
              <a:t>7,6 </a:t>
            </a:r>
            <a:r>
              <a:rPr lang="uk-UA" sz="1400" dirty="0"/>
              <a:t>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</a:t>
            </a:r>
            <a:r>
              <a:rPr lang="uk-UA" sz="1400" dirty="0"/>
              <a:t>– країни ІІ групи в цілому </a:t>
            </a:r>
            <a:r>
              <a:rPr lang="uk-UA" sz="1400" dirty="0" smtClean="0"/>
              <a:t>(8,2 </a:t>
            </a:r>
            <a:r>
              <a:rPr lang="uk-UA" sz="1400" dirty="0"/>
              <a:t>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–країни регіону ЄЦА (10,0 року)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країни світу в цілому (7,9 року)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uk-UA" sz="1600" dirty="0" smtClean="0"/>
              <a:t>За часткою населення із принаймні середньою освітою (93,6%) Україна посідає </a:t>
            </a:r>
            <a:r>
              <a:rPr lang="uk-UA" sz="1600" b="1" dirty="0" smtClean="0"/>
              <a:t>22</a:t>
            </a:r>
            <a:r>
              <a:rPr lang="uk-UA" sz="1600" dirty="0" smtClean="0"/>
              <a:t> місце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30 країн з І групи </a:t>
            </a:r>
            <a:r>
              <a:rPr lang="uk-UA" sz="1400" dirty="0"/>
              <a:t>(Німеччина – </a:t>
            </a:r>
            <a:r>
              <a:rPr lang="uk-UA" sz="1400" dirty="0" smtClean="0"/>
              <a:t>96,6%; </a:t>
            </a:r>
            <a:r>
              <a:rPr lang="uk-UA" sz="1400" dirty="0"/>
              <a:t>Польща – </a:t>
            </a:r>
            <a:r>
              <a:rPr lang="uk-UA" sz="1400" dirty="0" smtClean="0"/>
              <a:t>82,3%)</a:t>
            </a:r>
            <a:endParaRPr lang="uk-UA" sz="14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38 країн з ІІ групи </a:t>
            </a:r>
            <a:r>
              <a:rPr lang="uk-UA" sz="1400" dirty="0"/>
              <a:t>(Білорусь – </a:t>
            </a:r>
            <a:r>
              <a:rPr lang="uk-UA" sz="1400" dirty="0" smtClean="0"/>
              <a:t>89,3%; </a:t>
            </a:r>
            <a:r>
              <a:rPr lang="uk-UA" sz="1400" dirty="0"/>
              <a:t>Туреччина – </a:t>
            </a:r>
            <a:r>
              <a:rPr lang="uk-UA" sz="1400" dirty="0" smtClean="0"/>
              <a:t>49,3%)</a:t>
            </a:r>
            <a:endParaRPr lang="uk-UA" sz="14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 smtClean="0"/>
              <a:t>Нижче – країни І групи в цілому (87,0%)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/>
              <a:t>Нижче – країни ІІ групи в цілому </a:t>
            </a:r>
            <a:r>
              <a:rPr lang="uk-UA" sz="1400" dirty="0" smtClean="0"/>
              <a:t>(64,9%)</a:t>
            </a:r>
            <a:endParaRPr lang="uk-UA" sz="14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/>
              <a:t>Нижче –країни регіону ЄЦА </a:t>
            </a:r>
            <a:r>
              <a:rPr lang="uk-UA" sz="1400" dirty="0" smtClean="0"/>
              <a:t>(75,5%)</a:t>
            </a:r>
            <a:endParaRPr lang="uk-UA" sz="1400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uk-UA" sz="1400" dirty="0"/>
              <a:t>Нижче – країни світу в цілому </a:t>
            </a:r>
            <a:r>
              <a:rPr lang="uk-UA" sz="1400" dirty="0" smtClean="0"/>
              <a:t>(59,7%)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890900772"/>
      </p:ext>
    </p:extLst>
  </p:cSld>
  <p:clrMapOvr>
    <a:masterClrMapping/>
  </p:clrMapOvr>
  <p:transition spd="med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Важливим індикатором доступності якісної освіти є співвідношення учнів та вчителів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1800" dirty="0" smtClean="0"/>
              <a:t>Україна за цим показником (16)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uk-UA" sz="1800" dirty="0" smtClean="0"/>
              <a:t>В країнах І групи – 14 (Німеччина – 12; Польща – 10)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uk-UA" sz="1800" dirty="0" smtClean="0"/>
              <a:t>В країнах ІІ групи – 19 (Білорусь – 15; Туреччина – 20)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uk-UA" sz="1800" dirty="0" smtClean="0"/>
              <a:t>В країнах регіону ЄЦА – 17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uk-UA" sz="1800" dirty="0" smtClean="0"/>
              <a:t>В країнах світу в цілому – 25 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551519975"/>
      </p:ext>
    </p:extLst>
  </p:cSld>
  <p:clrMapOvr>
    <a:masterClrMapping/>
  </p:clrMapOvr>
  <p:transition spd="med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50" y="685800"/>
            <a:ext cx="6762750" cy="731838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Безробіття населення віком 25-54/59 років, </a:t>
            </a:r>
            <a:r>
              <a:rPr lang="uk-UA" sz="1600" dirty="0" smtClean="0"/>
              <a:t>за рівнем освіти</a:t>
            </a:r>
            <a:endParaRPr lang="ru-RU" sz="1600" dirty="0"/>
          </a:p>
        </p:txBody>
      </p:sp>
      <p:graphicFrame>
        <p:nvGraphicFramePr>
          <p:cNvPr id="3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0821350"/>
              </p:ext>
            </p:extLst>
          </p:nvPr>
        </p:nvGraphicFramePr>
        <p:xfrm>
          <a:off x="371475" y="1600200"/>
          <a:ext cx="831532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50" y="685800"/>
            <a:ext cx="6762750" cy="731838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Доходи населення віком 25+ років, </a:t>
            </a:r>
            <a:r>
              <a:rPr lang="uk-UA" sz="1600" dirty="0" smtClean="0"/>
              <a:t>за рівнем освіти</a:t>
            </a:r>
            <a:endParaRPr lang="ru-RU" sz="1600" dirty="0"/>
          </a:p>
        </p:txBody>
      </p:sp>
      <p:graphicFrame>
        <p:nvGraphicFramePr>
          <p:cNvPr id="3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09515076"/>
              </p:ext>
            </p:extLst>
          </p:nvPr>
        </p:nvGraphicFramePr>
        <p:xfrm>
          <a:off x="371475" y="1600200"/>
          <a:ext cx="831532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0279466"/>
      </p:ext>
    </p:extLst>
  </p:cSld>
  <p:clrMapOvr>
    <a:masterClrMapping/>
  </p:clrMapOvr>
  <p:transition spd="med">
    <p:split orient="vert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charset="0"/>
            <a:cs typeface="MS PGothic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charset="0"/>
            <a:cs typeface="MS PGothic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7939</TotalTime>
  <Words>1799</Words>
  <Application>Microsoft Office PowerPoint</Application>
  <PresentationFormat>Экран (4:3)</PresentationFormat>
  <Paragraphs>293</Paragraphs>
  <Slides>17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Оформление по умолчанию</vt:lpstr>
      <vt:lpstr>Диаграмма Microsoft Excel</vt:lpstr>
      <vt:lpstr>Праця задля людського розвитку: Україна 2015</vt:lpstr>
      <vt:lpstr>Більшість українців просуваються у своєму розвиткові </vt:lpstr>
      <vt:lpstr>За даними 2015 року Україна </vt:lpstr>
      <vt:lpstr>Україна: + та – </vt:lpstr>
      <vt:lpstr>Очікувана тривалість життя населення при народженні, за статтю, років, Україна vs Польща </vt:lpstr>
      <vt:lpstr>Україна: + та – </vt:lpstr>
      <vt:lpstr>Презентация PowerPoint</vt:lpstr>
      <vt:lpstr>Безробіття населення віком 25-54/59 років, за рівнем освіти</vt:lpstr>
      <vt:lpstr>Доходи населення віком 25+ років, за рівнем освіти</vt:lpstr>
      <vt:lpstr>Україна: + та – </vt:lpstr>
      <vt:lpstr>Презентация PowerPoint</vt:lpstr>
      <vt:lpstr>Основні негаразди українського ринку праці</vt:lpstr>
      <vt:lpstr>Україна: + та – </vt:lpstr>
      <vt:lpstr>Проблеми переходу від навчання до роботи</vt:lpstr>
      <vt:lpstr>Безробіття в Україні, %</vt:lpstr>
      <vt:lpstr>Головне гасло HDR-2015 – робота задля людського розвитку. Що має здійснити Україна?</vt:lpstr>
      <vt:lpstr>Презентация PowerPoint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244</cp:revision>
  <cp:lastPrinted>2015-12-17T07:39:27Z</cp:lastPrinted>
  <dcterms:created xsi:type="dcterms:W3CDTF">2011-11-08T12:25:38Z</dcterms:created>
  <dcterms:modified xsi:type="dcterms:W3CDTF">2015-12-22T10:26:43Z</dcterms:modified>
</cp:coreProperties>
</file>